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 id="299" r:id="rId54"/>
    <p:sldId id="300" r:id="rId55"/>
    <p:sldId id="301" r:id="rId56"/>
    <p:sldId id="302" r:id="rId57"/>
    <p:sldId id="303" r:id="rId58"/>
    <p:sldId id="304" r:id="rId59"/>
    <p:sldId id="305" r:id="rId60"/>
    <p:sldId id="306" r:id="rId61"/>
    <p:sldId id="307" r:id="rId62"/>
    <p:sldId id="308" r:id="rId63"/>
    <p:sldId id="309" r:id="rId64"/>
    <p:sldId id="310" r:id="rId65"/>
    <p:sldId id="311" r:id="rId66"/>
    <p:sldId id="312" r:id="rId67"/>
    <p:sldId id="313" r:id="rId68"/>
    <p:sldId id="314" r:id="rId69"/>
    <p:sldId id="315" r:id="rId70"/>
    <p:sldId id="316" r:id="rId71"/>
    <p:sldId id="317" r:id="rId72"/>
    <p:sldId id="318" r:id="rId73"/>
    <p:sldId id="319" r:id="rId74"/>
    <p:sldId id="320" r:id="rId75"/>
    <p:sldId id="321" r:id="rId76"/>
    <p:sldId id="322" r:id="rId77"/>
    <p:sldId id="323" r:id="rId78"/>
    <p:sldId id="324" r:id="rId79"/>
    <p:sldId id="325" r:id="rId80"/>
    <p:sldId id="326" r:id="rId81"/>
    <p:sldId id="327" r:id="rId82"/>
    <p:sldId id="328" r:id="rId83"/>
    <p:sldId id="329" r:id="rId84"/>
    <p:sldId id="330" r:id="rId85"/>
    <p:sldId id="331" r:id="rId86"/>
    <p:sldId id="332" r:id="rId8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9" d="100"/>
          <a:sy n="89" d="100"/>
        </p:scale>
        <p:origin x="114" y="75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 Id="rId54" Type="http://schemas.openxmlformats.org/officeDocument/2006/relationships/slide" Target="slides/slide44.xml"/>
<Relationship Id="rId55" Type="http://schemas.openxmlformats.org/officeDocument/2006/relationships/slide" Target="slides/slide45.xml"/>
<Relationship Id="rId56" Type="http://schemas.openxmlformats.org/officeDocument/2006/relationships/slide" Target="slides/slide46.xml"/>
<Relationship Id="rId57" Type="http://schemas.openxmlformats.org/officeDocument/2006/relationships/slide" Target="slides/slide47.xml"/>
<Relationship Id="rId58" Type="http://schemas.openxmlformats.org/officeDocument/2006/relationships/slide" Target="slides/slide48.xml"/>
<Relationship Id="rId59" Type="http://schemas.openxmlformats.org/officeDocument/2006/relationships/slide" Target="slides/slide49.xml"/>
<Relationship Id="rId60" Type="http://schemas.openxmlformats.org/officeDocument/2006/relationships/slide" Target="slides/slide50.xml"/>
<Relationship Id="rId61" Type="http://schemas.openxmlformats.org/officeDocument/2006/relationships/slide" Target="slides/slide51.xml"/>
<Relationship Id="rId62" Type="http://schemas.openxmlformats.org/officeDocument/2006/relationships/slide" Target="slides/slide52.xml"/>
<Relationship Id="rId63" Type="http://schemas.openxmlformats.org/officeDocument/2006/relationships/slide" Target="slides/slide53.xml"/>
<Relationship Id="rId64" Type="http://schemas.openxmlformats.org/officeDocument/2006/relationships/slide" Target="slides/slide54.xml"/>
<Relationship Id="rId65" Type="http://schemas.openxmlformats.org/officeDocument/2006/relationships/slide" Target="slides/slide55.xml"/>
<Relationship Id="rId66" Type="http://schemas.openxmlformats.org/officeDocument/2006/relationships/slide" Target="slides/slide56.xml"/>
<Relationship Id="rId67" Type="http://schemas.openxmlformats.org/officeDocument/2006/relationships/slide" Target="slides/slide57.xml"/>
<Relationship Id="rId68" Type="http://schemas.openxmlformats.org/officeDocument/2006/relationships/slide" Target="slides/slide58.xml"/>
<Relationship Id="rId69" Type="http://schemas.openxmlformats.org/officeDocument/2006/relationships/slide" Target="slides/slide59.xml"/>
<Relationship Id="rId70" Type="http://schemas.openxmlformats.org/officeDocument/2006/relationships/slide" Target="slides/slide60.xml"/>
<Relationship Id="rId71" Type="http://schemas.openxmlformats.org/officeDocument/2006/relationships/slide" Target="slides/slide61.xml"/>
<Relationship Id="rId72" Type="http://schemas.openxmlformats.org/officeDocument/2006/relationships/slide" Target="slides/slide62.xml"/>
<Relationship Id="rId73" Type="http://schemas.openxmlformats.org/officeDocument/2006/relationships/slide" Target="slides/slide63.xml"/>
<Relationship Id="rId74" Type="http://schemas.openxmlformats.org/officeDocument/2006/relationships/slide" Target="slides/slide64.xml"/>
<Relationship Id="rId75" Type="http://schemas.openxmlformats.org/officeDocument/2006/relationships/slide" Target="slides/slide65.xml"/>
<Relationship Id="rId76" Type="http://schemas.openxmlformats.org/officeDocument/2006/relationships/slide" Target="slides/slide66.xml"/>
<Relationship Id="rId77" Type="http://schemas.openxmlformats.org/officeDocument/2006/relationships/slide" Target="slides/slide67.xml"/>
<Relationship Id="rId78" Type="http://schemas.openxmlformats.org/officeDocument/2006/relationships/slide" Target="slides/slide68.xml"/>
<Relationship Id="rId79" Type="http://schemas.openxmlformats.org/officeDocument/2006/relationships/slide" Target="slides/slide69.xml"/>
<Relationship Id="rId80" Type="http://schemas.openxmlformats.org/officeDocument/2006/relationships/slide" Target="slides/slide70.xml"/>
<Relationship Id="rId81" Type="http://schemas.openxmlformats.org/officeDocument/2006/relationships/slide" Target="slides/slide71.xml"/>
<Relationship Id="rId82" Type="http://schemas.openxmlformats.org/officeDocument/2006/relationships/slide" Target="slides/slide72.xml"/>
<Relationship Id="rId83" Type="http://schemas.openxmlformats.org/officeDocument/2006/relationships/slide" Target="slides/slide73.xml"/>
<Relationship Id="rId84" Type="http://schemas.openxmlformats.org/officeDocument/2006/relationships/slide" Target="slides/slide74.xml"/>
<Relationship Id="rId85" Type="http://schemas.openxmlformats.org/officeDocument/2006/relationships/slide" Target="slides/slide75.xml"/>
<Relationship Id="rId86" Type="http://schemas.openxmlformats.org/officeDocument/2006/relationships/slide" Target="slides/slide76.xml"/>
<Relationship Id="rId87" Type="http://schemas.openxmlformats.org/officeDocument/2006/relationships/slide" Target="slides/slide77.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7.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6d61d3509c5deabe1f3ebb010efbd35d194a233.png"/>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4d719f31a81e4a906798bc800a8971ff2d8bcf7.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bc3d55e4772e23478172d1186b1c378ddecf1538.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29a651977af4f6636bdc2dad4353bab04f602dc.png"/>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65385295e4bb1fa1842608c036049d3335450a53.png"/>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fa5a5269469f46a3c081ff182e2d169aba9b3ae.png"/>
</Relationships>

</file>

<file path=ppt/slides/_rels/slide56.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83b4b3131c0ac7d99904683117502f424d619d94.png"/>
</Relationships>

</file>

<file path=ppt/slides/_rels/slide57.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08c98313c0b9d21a490249c65bd5437486f7b8b2.png"/>
</Relationships>

</file>

<file path=ppt/slides/_rels/slide58.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95798443dce625db819084544704998bb244814f.png"/>
</Relationships>

</file>

<file path=ppt/slides/_rels/slide5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c32a942b4e1571677dbcadfad99f95ceceeaba77.png"/>
</Relationships>

</file>

<file path=ppt/slides/_rels/slide6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7.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6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c3cb48973388b35244122e4b0c0d3661f29b5e4.png"/>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7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7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7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7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7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6.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77.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63641"/>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241565"/>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619489"/>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199741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17467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52603"/>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93052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30845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168637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1416393"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9044"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96"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47"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468"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699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52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05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59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12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65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454" y="3464252"/>
              <a:ext cx="239877" cy="710426"/>
            </a:xfrm>
            <a:prstGeom prst="rect">
              <a:avLst/>
            </a:prstGeom>
            <a:solidFill>
              <a:srgbClr val="1CABE2">
                <a:alpha val="100000"/>
              </a:srgbClr>
            </a:solidFill>
          </p:spPr>
          <p:txBody>
            <a:bodyPr/>
            <a:lstStyle/>
            <a:p/>
          </p:txBody>
        </p:sp>
        <p:sp>
          <p:nvSpPr>
            <p:cNvPr id="26" name="rc26"/>
            <p:cNvSpPr/>
            <p:nvPr/>
          </p:nvSpPr>
          <p:spPr>
            <a:xfrm>
              <a:off x="1562984" y="3475542"/>
              <a:ext cx="239877" cy="699136"/>
            </a:xfrm>
            <a:prstGeom prst="rect">
              <a:avLst/>
            </a:prstGeom>
            <a:solidFill>
              <a:srgbClr val="1CABE2">
                <a:alpha val="100000"/>
              </a:srgbClr>
            </a:solidFill>
          </p:spPr>
          <p:txBody>
            <a:bodyPr/>
            <a:lstStyle/>
            <a:p/>
          </p:txBody>
        </p:sp>
        <p:sp>
          <p:nvSpPr>
            <p:cNvPr id="27" name="rc27"/>
            <p:cNvSpPr/>
            <p:nvPr/>
          </p:nvSpPr>
          <p:spPr>
            <a:xfrm>
              <a:off x="1829515" y="3469287"/>
              <a:ext cx="239877" cy="705391"/>
            </a:xfrm>
            <a:prstGeom prst="rect">
              <a:avLst/>
            </a:prstGeom>
            <a:solidFill>
              <a:srgbClr val="1CABE2">
                <a:alpha val="100000"/>
              </a:srgbClr>
            </a:solidFill>
          </p:spPr>
          <p:txBody>
            <a:bodyPr/>
            <a:lstStyle/>
            <a:p/>
          </p:txBody>
        </p:sp>
        <p:sp>
          <p:nvSpPr>
            <p:cNvPr id="28" name="rc28"/>
            <p:cNvSpPr/>
            <p:nvPr/>
          </p:nvSpPr>
          <p:spPr>
            <a:xfrm>
              <a:off x="2096045" y="3509426"/>
              <a:ext cx="239877" cy="665253"/>
            </a:xfrm>
            <a:prstGeom prst="rect">
              <a:avLst/>
            </a:prstGeom>
            <a:solidFill>
              <a:srgbClr val="1CABE2">
                <a:alpha val="100000"/>
              </a:srgbClr>
            </a:solidFill>
          </p:spPr>
          <p:txBody>
            <a:bodyPr/>
            <a:lstStyle/>
            <a:p/>
          </p:txBody>
        </p:sp>
        <p:sp>
          <p:nvSpPr>
            <p:cNvPr id="29" name="rc29"/>
            <p:cNvSpPr/>
            <p:nvPr/>
          </p:nvSpPr>
          <p:spPr>
            <a:xfrm>
              <a:off x="2362575" y="3554052"/>
              <a:ext cx="239877" cy="620627"/>
            </a:xfrm>
            <a:prstGeom prst="rect">
              <a:avLst/>
            </a:prstGeom>
            <a:solidFill>
              <a:srgbClr val="1CABE2">
                <a:alpha val="100000"/>
              </a:srgbClr>
            </a:solidFill>
          </p:spPr>
          <p:txBody>
            <a:bodyPr/>
            <a:lstStyle/>
            <a:p/>
          </p:txBody>
        </p:sp>
        <p:sp>
          <p:nvSpPr>
            <p:cNvPr id="30" name="rc30"/>
            <p:cNvSpPr/>
            <p:nvPr/>
          </p:nvSpPr>
          <p:spPr>
            <a:xfrm>
              <a:off x="2629106" y="3605332"/>
              <a:ext cx="239877" cy="569347"/>
            </a:xfrm>
            <a:prstGeom prst="rect">
              <a:avLst/>
            </a:prstGeom>
            <a:solidFill>
              <a:srgbClr val="1CABE2">
                <a:alpha val="100000"/>
              </a:srgbClr>
            </a:solidFill>
          </p:spPr>
          <p:txBody>
            <a:bodyPr/>
            <a:lstStyle/>
            <a:p/>
          </p:txBody>
        </p:sp>
        <p:sp>
          <p:nvSpPr>
            <p:cNvPr id="31" name="rc31"/>
            <p:cNvSpPr/>
            <p:nvPr/>
          </p:nvSpPr>
          <p:spPr>
            <a:xfrm>
              <a:off x="2895636" y="3627697"/>
              <a:ext cx="239877" cy="546982"/>
            </a:xfrm>
            <a:prstGeom prst="rect">
              <a:avLst/>
            </a:prstGeom>
            <a:solidFill>
              <a:srgbClr val="1CABE2">
                <a:alpha val="100000"/>
              </a:srgbClr>
            </a:solidFill>
          </p:spPr>
          <p:txBody>
            <a:bodyPr/>
            <a:lstStyle/>
            <a:p/>
          </p:txBody>
        </p:sp>
        <p:sp>
          <p:nvSpPr>
            <p:cNvPr id="32" name="rc32"/>
            <p:cNvSpPr/>
            <p:nvPr/>
          </p:nvSpPr>
          <p:spPr>
            <a:xfrm>
              <a:off x="3162166" y="3632261"/>
              <a:ext cx="239877" cy="542418"/>
            </a:xfrm>
            <a:prstGeom prst="rect">
              <a:avLst/>
            </a:prstGeom>
            <a:solidFill>
              <a:srgbClr val="1CABE2">
                <a:alpha val="100000"/>
              </a:srgbClr>
            </a:solidFill>
          </p:spPr>
          <p:txBody>
            <a:bodyPr/>
            <a:lstStyle/>
            <a:p/>
          </p:txBody>
        </p:sp>
        <p:sp>
          <p:nvSpPr>
            <p:cNvPr id="33" name="rc33"/>
            <p:cNvSpPr/>
            <p:nvPr/>
          </p:nvSpPr>
          <p:spPr>
            <a:xfrm>
              <a:off x="3428696" y="3659310"/>
              <a:ext cx="239877" cy="515369"/>
            </a:xfrm>
            <a:prstGeom prst="rect">
              <a:avLst/>
            </a:prstGeom>
            <a:solidFill>
              <a:srgbClr val="1CABE2">
                <a:alpha val="100000"/>
              </a:srgbClr>
            </a:solidFill>
          </p:spPr>
          <p:txBody>
            <a:bodyPr/>
            <a:lstStyle/>
            <a:p/>
          </p:txBody>
        </p:sp>
        <p:sp>
          <p:nvSpPr>
            <p:cNvPr id="34" name="rc34"/>
            <p:cNvSpPr/>
            <p:nvPr/>
          </p:nvSpPr>
          <p:spPr>
            <a:xfrm>
              <a:off x="3695227" y="3700791"/>
              <a:ext cx="239877" cy="473888"/>
            </a:xfrm>
            <a:prstGeom prst="rect">
              <a:avLst/>
            </a:prstGeom>
            <a:solidFill>
              <a:srgbClr val="1CABE2">
                <a:alpha val="100000"/>
              </a:srgbClr>
            </a:solidFill>
          </p:spPr>
          <p:txBody>
            <a:bodyPr/>
            <a:lstStyle/>
            <a:p/>
          </p:txBody>
        </p:sp>
        <p:sp>
          <p:nvSpPr>
            <p:cNvPr id="35" name="rc35"/>
            <p:cNvSpPr/>
            <p:nvPr/>
          </p:nvSpPr>
          <p:spPr>
            <a:xfrm>
              <a:off x="3961757" y="3681977"/>
              <a:ext cx="239877" cy="492702"/>
            </a:xfrm>
            <a:prstGeom prst="rect">
              <a:avLst/>
            </a:prstGeom>
            <a:solidFill>
              <a:srgbClr val="1CABE2">
                <a:alpha val="100000"/>
              </a:srgbClr>
            </a:solidFill>
          </p:spPr>
          <p:txBody>
            <a:bodyPr/>
            <a:lstStyle/>
            <a:p/>
          </p:txBody>
        </p:sp>
        <p:sp>
          <p:nvSpPr>
            <p:cNvPr id="36" name="rc36"/>
            <p:cNvSpPr/>
            <p:nvPr/>
          </p:nvSpPr>
          <p:spPr>
            <a:xfrm>
              <a:off x="4228287" y="3724411"/>
              <a:ext cx="239877" cy="450268"/>
            </a:xfrm>
            <a:prstGeom prst="rect">
              <a:avLst/>
            </a:prstGeom>
            <a:solidFill>
              <a:srgbClr val="1CABE2">
                <a:alpha val="100000"/>
              </a:srgbClr>
            </a:solidFill>
          </p:spPr>
          <p:txBody>
            <a:bodyPr/>
            <a:lstStyle/>
            <a:p/>
          </p:txBody>
        </p:sp>
        <p:sp>
          <p:nvSpPr>
            <p:cNvPr id="37" name="rc37"/>
            <p:cNvSpPr/>
            <p:nvPr/>
          </p:nvSpPr>
          <p:spPr>
            <a:xfrm>
              <a:off x="4494818" y="3708340"/>
              <a:ext cx="239877" cy="466338"/>
            </a:xfrm>
            <a:prstGeom prst="rect">
              <a:avLst/>
            </a:prstGeom>
            <a:solidFill>
              <a:srgbClr val="1CABE2">
                <a:alpha val="100000"/>
              </a:srgbClr>
            </a:solidFill>
          </p:spPr>
          <p:txBody>
            <a:bodyPr/>
            <a:lstStyle/>
            <a:p/>
          </p:txBody>
        </p:sp>
        <p:sp>
          <p:nvSpPr>
            <p:cNvPr id="38" name="rc38"/>
            <p:cNvSpPr/>
            <p:nvPr/>
          </p:nvSpPr>
          <p:spPr>
            <a:xfrm>
              <a:off x="4761348" y="3687476"/>
              <a:ext cx="239877" cy="487203"/>
            </a:xfrm>
            <a:prstGeom prst="rect">
              <a:avLst/>
            </a:prstGeom>
            <a:solidFill>
              <a:srgbClr val="1CABE2">
                <a:alpha val="100000"/>
              </a:srgbClr>
            </a:solidFill>
          </p:spPr>
          <p:txBody>
            <a:bodyPr/>
            <a:lstStyle/>
            <a:p/>
          </p:txBody>
        </p:sp>
        <p:sp>
          <p:nvSpPr>
            <p:cNvPr id="39" name="rc39"/>
            <p:cNvSpPr/>
            <p:nvPr/>
          </p:nvSpPr>
          <p:spPr>
            <a:xfrm>
              <a:off x="5027878" y="3707773"/>
              <a:ext cx="239877" cy="466906"/>
            </a:xfrm>
            <a:prstGeom prst="rect">
              <a:avLst/>
            </a:prstGeom>
            <a:solidFill>
              <a:srgbClr val="1CABE2">
                <a:alpha val="100000"/>
              </a:srgbClr>
            </a:solidFill>
          </p:spPr>
          <p:txBody>
            <a:bodyPr/>
            <a:lstStyle/>
            <a:p/>
          </p:txBody>
        </p:sp>
        <p:sp>
          <p:nvSpPr>
            <p:cNvPr id="40" name="rc40"/>
            <p:cNvSpPr/>
            <p:nvPr/>
          </p:nvSpPr>
          <p:spPr>
            <a:xfrm>
              <a:off x="5294409" y="3705276"/>
              <a:ext cx="239877" cy="469402"/>
            </a:xfrm>
            <a:prstGeom prst="rect">
              <a:avLst/>
            </a:prstGeom>
            <a:solidFill>
              <a:srgbClr val="1CABE2">
                <a:alpha val="100000"/>
              </a:srgbClr>
            </a:solidFill>
          </p:spPr>
          <p:txBody>
            <a:bodyPr/>
            <a:lstStyle/>
            <a:p/>
          </p:txBody>
        </p:sp>
        <p:sp>
          <p:nvSpPr>
            <p:cNvPr id="41" name="rc41"/>
            <p:cNvSpPr/>
            <p:nvPr/>
          </p:nvSpPr>
          <p:spPr>
            <a:xfrm>
              <a:off x="5560939" y="3728476"/>
              <a:ext cx="239877" cy="446203"/>
            </a:xfrm>
            <a:prstGeom prst="rect">
              <a:avLst/>
            </a:prstGeom>
            <a:solidFill>
              <a:srgbClr val="1CABE2">
                <a:alpha val="100000"/>
              </a:srgbClr>
            </a:solidFill>
          </p:spPr>
          <p:txBody>
            <a:bodyPr/>
            <a:lstStyle/>
            <a:p/>
          </p:txBody>
        </p:sp>
        <p:sp>
          <p:nvSpPr>
            <p:cNvPr id="42" name="rc42"/>
            <p:cNvSpPr/>
            <p:nvPr/>
          </p:nvSpPr>
          <p:spPr>
            <a:xfrm>
              <a:off x="5827469" y="3742718"/>
              <a:ext cx="239877" cy="431961"/>
            </a:xfrm>
            <a:prstGeom prst="rect">
              <a:avLst/>
            </a:prstGeom>
            <a:solidFill>
              <a:srgbClr val="1CABE2">
                <a:alpha val="100000"/>
              </a:srgbClr>
            </a:solidFill>
          </p:spPr>
          <p:txBody>
            <a:bodyPr/>
            <a:lstStyle/>
            <a:p/>
          </p:txBody>
        </p:sp>
        <p:sp>
          <p:nvSpPr>
            <p:cNvPr id="43" name="rc43"/>
            <p:cNvSpPr/>
            <p:nvPr/>
          </p:nvSpPr>
          <p:spPr>
            <a:xfrm>
              <a:off x="6094000" y="3758099"/>
              <a:ext cx="239877" cy="416580"/>
            </a:xfrm>
            <a:prstGeom prst="rect">
              <a:avLst/>
            </a:prstGeom>
            <a:solidFill>
              <a:srgbClr val="1CABE2">
                <a:alpha val="100000"/>
              </a:srgbClr>
            </a:solidFill>
          </p:spPr>
          <p:txBody>
            <a:bodyPr/>
            <a:lstStyle/>
            <a:p/>
          </p:txBody>
        </p:sp>
        <p:sp>
          <p:nvSpPr>
            <p:cNvPr id="44" name="rc44"/>
            <p:cNvSpPr/>
            <p:nvPr/>
          </p:nvSpPr>
          <p:spPr>
            <a:xfrm>
              <a:off x="6360530" y="3776567"/>
              <a:ext cx="239877" cy="398111"/>
            </a:xfrm>
            <a:prstGeom prst="rect">
              <a:avLst/>
            </a:prstGeom>
            <a:solidFill>
              <a:srgbClr val="1CABE2">
                <a:alpha val="100000"/>
              </a:srgbClr>
            </a:solidFill>
          </p:spPr>
          <p:txBody>
            <a:bodyPr/>
            <a:lstStyle/>
            <a:p/>
          </p:txBody>
        </p:sp>
        <p:sp>
          <p:nvSpPr>
            <p:cNvPr id="45" name="rc45"/>
            <p:cNvSpPr/>
            <p:nvPr/>
          </p:nvSpPr>
          <p:spPr>
            <a:xfrm>
              <a:off x="6627060" y="3678473"/>
              <a:ext cx="239877" cy="496206"/>
            </a:xfrm>
            <a:prstGeom prst="rect">
              <a:avLst/>
            </a:prstGeom>
            <a:solidFill>
              <a:srgbClr val="1CABE2">
                <a:alpha val="100000"/>
              </a:srgbClr>
            </a:solidFill>
          </p:spPr>
          <p:txBody>
            <a:bodyPr/>
            <a:lstStyle/>
            <a:p/>
          </p:txBody>
        </p:sp>
        <p:sp>
          <p:nvSpPr>
            <p:cNvPr id="46" name="rc46"/>
            <p:cNvSpPr/>
            <p:nvPr/>
          </p:nvSpPr>
          <p:spPr>
            <a:xfrm>
              <a:off x="6893590" y="3609038"/>
              <a:ext cx="239877" cy="565641"/>
            </a:xfrm>
            <a:prstGeom prst="rect">
              <a:avLst/>
            </a:prstGeom>
            <a:solidFill>
              <a:srgbClr val="1CABE2">
                <a:alpha val="100000"/>
              </a:srgbClr>
            </a:solidFill>
          </p:spPr>
          <p:txBody>
            <a:bodyPr/>
            <a:lstStyle/>
            <a:p/>
          </p:txBody>
        </p:sp>
        <p:sp>
          <p:nvSpPr>
            <p:cNvPr id="47" name="rc47"/>
            <p:cNvSpPr/>
            <p:nvPr/>
          </p:nvSpPr>
          <p:spPr>
            <a:xfrm>
              <a:off x="7160121" y="3751954"/>
              <a:ext cx="239877" cy="422725"/>
            </a:xfrm>
            <a:prstGeom prst="rect">
              <a:avLst/>
            </a:prstGeom>
            <a:solidFill>
              <a:srgbClr val="1CABE2">
                <a:alpha val="100000"/>
              </a:srgbClr>
            </a:solidFill>
          </p:spPr>
          <p:txBody>
            <a:bodyPr/>
            <a:lstStyle/>
            <a:p/>
          </p:txBody>
        </p:sp>
        <p:sp>
          <p:nvSpPr>
            <p:cNvPr id="48" name="rc48"/>
            <p:cNvSpPr/>
            <p:nvPr/>
          </p:nvSpPr>
          <p:spPr>
            <a:xfrm>
              <a:off x="7426651" y="3722865"/>
              <a:ext cx="239877" cy="451814"/>
            </a:xfrm>
            <a:prstGeom prst="rect">
              <a:avLst/>
            </a:prstGeom>
            <a:solidFill>
              <a:srgbClr val="1CABE2">
                <a:alpha val="100000"/>
              </a:srgbClr>
            </a:solidFill>
          </p:spPr>
          <p:txBody>
            <a:bodyPr/>
            <a:lstStyle/>
            <a:p/>
          </p:txBody>
        </p:sp>
        <p:sp>
          <p:nvSpPr>
            <p:cNvPr id="49" name="rc49"/>
            <p:cNvSpPr/>
            <p:nvPr/>
          </p:nvSpPr>
          <p:spPr>
            <a:xfrm>
              <a:off x="7693181" y="3732427"/>
              <a:ext cx="239877" cy="442252"/>
            </a:xfrm>
            <a:prstGeom prst="rect">
              <a:avLst/>
            </a:prstGeom>
            <a:solidFill>
              <a:srgbClr val="1CABE2">
                <a:alpha val="100000"/>
              </a:srgbClr>
            </a:solidFill>
          </p:spPr>
          <p:txBody>
            <a:bodyPr/>
            <a:lstStyle/>
            <a:p/>
          </p:txBody>
        </p:sp>
        <p:sp>
          <p:nvSpPr>
            <p:cNvPr id="50" name="rc50"/>
            <p:cNvSpPr/>
            <p:nvPr/>
          </p:nvSpPr>
          <p:spPr>
            <a:xfrm>
              <a:off x="7959712" y="3755608"/>
              <a:ext cx="239877" cy="419070"/>
            </a:xfrm>
            <a:prstGeom prst="rect">
              <a:avLst/>
            </a:prstGeom>
            <a:solidFill>
              <a:srgbClr val="1CABE2">
                <a:alpha val="100000"/>
              </a:srgbClr>
            </a:solidFill>
          </p:spPr>
          <p:txBody>
            <a:bodyPr/>
            <a:lstStyle/>
            <a:p/>
          </p:txBody>
        </p:sp>
        <p:sp>
          <p:nvSpPr>
            <p:cNvPr id="51" name="rc51"/>
            <p:cNvSpPr/>
            <p:nvPr/>
          </p:nvSpPr>
          <p:spPr>
            <a:xfrm>
              <a:off x="1296454" y="3035318"/>
              <a:ext cx="239877" cy="428934"/>
            </a:xfrm>
            <a:prstGeom prst="rect">
              <a:avLst/>
            </a:prstGeom>
            <a:solidFill>
              <a:srgbClr val="B3B3B3">
                <a:alpha val="100000"/>
              </a:srgbClr>
            </a:solidFill>
          </p:spPr>
          <p:txBody>
            <a:bodyPr/>
            <a:lstStyle/>
            <a:p/>
          </p:txBody>
        </p:sp>
        <p:sp>
          <p:nvSpPr>
            <p:cNvPr id="52" name="rc52"/>
            <p:cNvSpPr/>
            <p:nvPr/>
          </p:nvSpPr>
          <p:spPr>
            <a:xfrm>
              <a:off x="1562984" y="3061901"/>
              <a:ext cx="239877" cy="413641"/>
            </a:xfrm>
            <a:prstGeom prst="rect">
              <a:avLst/>
            </a:prstGeom>
            <a:solidFill>
              <a:srgbClr val="B3B3B3">
                <a:alpha val="100000"/>
              </a:srgbClr>
            </a:solidFill>
          </p:spPr>
          <p:txBody>
            <a:bodyPr/>
            <a:lstStyle/>
            <a:p/>
          </p:txBody>
        </p:sp>
        <p:sp>
          <p:nvSpPr>
            <p:cNvPr id="53" name="rc53"/>
            <p:cNvSpPr/>
            <p:nvPr/>
          </p:nvSpPr>
          <p:spPr>
            <a:xfrm>
              <a:off x="1829515" y="3051400"/>
              <a:ext cx="239877" cy="417887"/>
            </a:xfrm>
            <a:prstGeom prst="rect">
              <a:avLst/>
            </a:prstGeom>
            <a:solidFill>
              <a:srgbClr val="B3B3B3">
                <a:alpha val="100000"/>
              </a:srgbClr>
            </a:solidFill>
          </p:spPr>
          <p:txBody>
            <a:bodyPr/>
            <a:lstStyle/>
            <a:p/>
          </p:txBody>
        </p:sp>
        <p:sp>
          <p:nvSpPr>
            <p:cNvPr id="54" name="rc54"/>
            <p:cNvSpPr/>
            <p:nvPr/>
          </p:nvSpPr>
          <p:spPr>
            <a:xfrm>
              <a:off x="2096045" y="3121820"/>
              <a:ext cx="239877" cy="387606"/>
            </a:xfrm>
            <a:prstGeom prst="rect">
              <a:avLst/>
            </a:prstGeom>
            <a:solidFill>
              <a:srgbClr val="B3B3B3">
                <a:alpha val="100000"/>
              </a:srgbClr>
            </a:solidFill>
          </p:spPr>
          <p:txBody>
            <a:bodyPr/>
            <a:lstStyle/>
            <a:p/>
          </p:txBody>
        </p:sp>
        <p:sp>
          <p:nvSpPr>
            <p:cNvPr id="55" name="rc55"/>
            <p:cNvSpPr/>
            <p:nvPr/>
          </p:nvSpPr>
          <p:spPr>
            <a:xfrm>
              <a:off x="2362575" y="3199292"/>
              <a:ext cx="239877" cy="354759"/>
            </a:xfrm>
            <a:prstGeom prst="rect">
              <a:avLst/>
            </a:prstGeom>
            <a:solidFill>
              <a:srgbClr val="B3B3B3">
                <a:alpha val="100000"/>
              </a:srgbClr>
            </a:solidFill>
          </p:spPr>
          <p:txBody>
            <a:bodyPr/>
            <a:lstStyle/>
            <a:p/>
          </p:txBody>
        </p:sp>
        <p:sp>
          <p:nvSpPr>
            <p:cNvPr id="56" name="rc56"/>
            <p:cNvSpPr/>
            <p:nvPr/>
          </p:nvSpPr>
          <p:spPr>
            <a:xfrm>
              <a:off x="2629106" y="3231072"/>
              <a:ext cx="239877" cy="374260"/>
            </a:xfrm>
            <a:prstGeom prst="rect">
              <a:avLst/>
            </a:prstGeom>
            <a:solidFill>
              <a:srgbClr val="B3B3B3">
                <a:alpha val="100000"/>
              </a:srgbClr>
            </a:solidFill>
          </p:spPr>
          <p:txBody>
            <a:bodyPr/>
            <a:lstStyle/>
            <a:p/>
          </p:txBody>
        </p:sp>
        <p:sp>
          <p:nvSpPr>
            <p:cNvPr id="57" name="rc57"/>
            <p:cNvSpPr/>
            <p:nvPr/>
          </p:nvSpPr>
          <p:spPr>
            <a:xfrm>
              <a:off x="2895636" y="3272444"/>
              <a:ext cx="239877" cy="355253"/>
            </a:xfrm>
            <a:prstGeom prst="rect">
              <a:avLst/>
            </a:prstGeom>
            <a:solidFill>
              <a:srgbClr val="B3B3B3">
                <a:alpha val="100000"/>
              </a:srgbClr>
            </a:solidFill>
          </p:spPr>
          <p:txBody>
            <a:bodyPr/>
            <a:lstStyle/>
            <a:p/>
          </p:txBody>
        </p:sp>
        <p:sp>
          <p:nvSpPr>
            <p:cNvPr id="58" name="rc58"/>
            <p:cNvSpPr/>
            <p:nvPr/>
          </p:nvSpPr>
          <p:spPr>
            <a:xfrm>
              <a:off x="3162166" y="3265321"/>
              <a:ext cx="239877" cy="366939"/>
            </a:xfrm>
            <a:prstGeom prst="rect">
              <a:avLst/>
            </a:prstGeom>
            <a:solidFill>
              <a:srgbClr val="B3B3B3">
                <a:alpha val="100000"/>
              </a:srgbClr>
            </a:solidFill>
          </p:spPr>
          <p:txBody>
            <a:bodyPr/>
            <a:lstStyle/>
            <a:p/>
          </p:txBody>
        </p:sp>
        <p:sp>
          <p:nvSpPr>
            <p:cNvPr id="59" name="rc59"/>
            <p:cNvSpPr/>
            <p:nvPr/>
          </p:nvSpPr>
          <p:spPr>
            <a:xfrm>
              <a:off x="3428696" y="3363033"/>
              <a:ext cx="239877" cy="296276"/>
            </a:xfrm>
            <a:prstGeom prst="rect">
              <a:avLst/>
            </a:prstGeom>
            <a:solidFill>
              <a:srgbClr val="B3B3B3">
                <a:alpha val="100000"/>
              </a:srgbClr>
            </a:solidFill>
          </p:spPr>
          <p:txBody>
            <a:bodyPr/>
            <a:lstStyle/>
            <a:p/>
          </p:txBody>
        </p:sp>
        <p:sp>
          <p:nvSpPr>
            <p:cNvPr id="60" name="rc60"/>
            <p:cNvSpPr/>
            <p:nvPr/>
          </p:nvSpPr>
          <p:spPr>
            <a:xfrm>
              <a:off x="3695227" y="3440152"/>
              <a:ext cx="239877" cy="260638"/>
            </a:xfrm>
            <a:prstGeom prst="rect">
              <a:avLst/>
            </a:prstGeom>
            <a:solidFill>
              <a:srgbClr val="B3B3B3">
                <a:alpha val="100000"/>
              </a:srgbClr>
            </a:solidFill>
          </p:spPr>
          <p:txBody>
            <a:bodyPr/>
            <a:lstStyle/>
            <a:p/>
          </p:txBody>
        </p:sp>
        <p:sp>
          <p:nvSpPr>
            <p:cNvPr id="61" name="rc61"/>
            <p:cNvSpPr/>
            <p:nvPr/>
          </p:nvSpPr>
          <p:spPr>
            <a:xfrm>
              <a:off x="3961757" y="3458668"/>
              <a:ext cx="239877" cy="223309"/>
            </a:xfrm>
            <a:prstGeom prst="rect">
              <a:avLst/>
            </a:prstGeom>
            <a:solidFill>
              <a:srgbClr val="B3B3B3">
                <a:alpha val="100000"/>
              </a:srgbClr>
            </a:solidFill>
          </p:spPr>
          <p:txBody>
            <a:bodyPr/>
            <a:lstStyle/>
            <a:p/>
          </p:txBody>
        </p:sp>
        <p:sp>
          <p:nvSpPr>
            <p:cNvPr id="62" name="rc62"/>
            <p:cNvSpPr/>
            <p:nvPr/>
          </p:nvSpPr>
          <p:spPr>
            <a:xfrm>
              <a:off x="4228287" y="3494231"/>
              <a:ext cx="239877" cy="230179"/>
            </a:xfrm>
            <a:prstGeom prst="rect">
              <a:avLst/>
            </a:prstGeom>
            <a:solidFill>
              <a:srgbClr val="B3B3B3">
                <a:alpha val="100000"/>
              </a:srgbClr>
            </a:solidFill>
          </p:spPr>
          <p:txBody>
            <a:bodyPr/>
            <a:lstStyle/>
            <a:p/>
          </p:txBody>
        </p:sp>
        <p:sp>
          <p:nvSpPr>
            <p:cNvPr id="63" name="rc63"/>
            <p:cNvSpPr/>
            <p:nvPr/>
          </p:nvSpPr>
          <p:spPr>
            <a:xfrm>
              <a:off x="4494818" y="3480153"/>
              <a:ext cx="239877" cy="228187"/>
            </a:xfrm>
            <a:prstGeom prst="rect">
              <a:avLst/>
            </a:prstGeom>
            <a:solidFill>
              <a:srgbClr val="B3B3B3">
                <a:alpha val="100000"/>
              </a:srgbClr>
            </a:solidFill>
          </p:spPr>
          <p:txBody>
            <a:bodyPr/>
            <a:lstStyle/>
            <a:p/>
          </p:txBody>
        </p:sp>
        <p:sp>
          <p:nvSpPr>
            <p:cNvPr id="64" name="rc64"/>
            <p:cNvSpPr/>
            <p:nvPr/>
          </p:nvSpPr>
          <p:spPr>
            <a:xfrm>
              <a:off x="4761348" y="3456733"/>
              <a:ext cx="239877" cy="230742"/>
            </a:xfrm>
            <a:prstGeom prst="rect">
              <a:avLst/>
            </a:prstGeom>
            <a:solidFill>
              <a:srgbClr val="B3B3B3">
                <a:alpha val="100000"/>
              </a:srgbClr>
            </a:solidFill>
          </p:spPr>
          <p:txBody>
            <a:bodyPr/>
            <a:lstStyle/>
            <a:p/>
          </p:txBody>
        </p:sp>
        <p:sp>
          <p:nvSpPr>
            <p:cNvPr id="65" name="rc65"/>
            <p:cNvSpPr/>
            <p:nvPr/>
          </p:nvSpPr>
          <p:spPr>
            <a:xfrm>
              <a:off x="5027878" y="3493495"/>
              <a:ext cx="239877" cy="214277"/>
            </a:xfrm>
            <a:prstGeom prst="rect">
              <a:avLst/>
            </a:prstGeom>
            <a:solidFill>
              <a:srgbClr val="B3B3B3">
                <a:alpha val="100000"/>
              </a:srgbClr>
            </a:solidFill>
          </p:spPr>
          <p:txBody>
            <a:bodyPr/>
            <a:lstStyle/>
            <a:p/>
          </p:txBody>
        </p:sp>
        <p:sp>
          <p:nvSpPr>
            <p:cNvPr id="66" name="rc66"/>
            <p:cNvSpPr/>
            <p:nvPr/>
          </p:nvSpPr>
          <p:spPr>
            <a:xfrm>
              <a:off x="5294409" y="3501513"/>
              <a:ext cx="239877" cy="203763"/>
            </a:xfrm>
            <a:prstGeom prst="rect">
              <a:avLst/>
            </a:prstGeom>
            <a:solidFill>
              <a:srgbClr val="B3B3B3">
                <a:alpha val="100000"/>
              </a:srgbClr>
            </a:solidFill>
          </p:spPr>
          <p:txBody>
            <a:bodyPr/>
            <a:lstStyle/>
            <a:p/>
          </p:txBody>
        </p:sp>
        <p:sp>
          <p:nvSpPr>
            <p:cNvPr id="67" name="rc67"/>
            <p:cNvSpPr/>
            <p:nvPr/>
          </p:nvSpPr>
          <p:spPr>
            <a:xfrm>
              <a:off x="5560939" y="3549793"/>
              <a:ext cx="239877" cy="178683"/>
            </a:xfrm>
            <a:prstGeom prst="rect">
              <a:avLst/>
            </a:prstGeom>
            <a:solidFill>
              <a:srgbClr val="B3B3B3">
                <a:alpha val="100000"/>
              </a:srgbClr>
            </a:solidFill>
          </p:spPr>
          <p:txBody>
            <a:bodyPr/>
            <a:lstStyle/>
            <a:p/>
          </p:txBody>
        </p:sp>
        <p:sp>
          <p:nvSpPr>
            <p:cNvPr id="68" name="rc68"/>
            <p:cNvSpPr/>
            <p:nvPr/>
          </p:nvSpPr>
          <p:spPr>
            <a:xfrm>
              <a:off x="5827469" y="3551552"/>
              <a:ext cx="239877" cy="191165"/>
            </a:xfrm>
            <a:prstGeom prst="rect">
              <a:avLst/>
            </a:prstGeom>
            <a:solidFill>
              <a:srgbClr val="B3B3B3">
                <a:alpha val="100000"/>
              </a:srgbClr>
            </a:solidFill>
          </p:spPr>
          <p:txBody>
            <a:bodyPr/>
            <a:lstStyle/>
            <a:p/>
          </p:txBody>
        </p:sp>
        <p:sp>
          <p:nvSpPr>
            <p:cNvPr id="69" name="rc69"/>
            <p:cNvSpPr/>
            <p:nvPr/>
          </p:nvSpPr>
          <p:spPr>
            <a:xfrm>
              <a:off x="6094000" y="3586944"/>
              <a:ext cx="239877" cy="171154"/>
            </a:xfrm>
            <a:prstGeom prst="rect">
              <a:avLst/>
            </a:prstGeom>
            <a:solidFill>
              <a:srgbClr val="B3B3B3">
                <a:alpha val="100000"/>
              </a:srgbClr>
            </a:solidFill>
          </p:spPr>
          <p:txBody>
            <a:bodyPr/>
            <a:lstStyle/>
            <a:p/>
          </p:txBody>
        </p:sp>
        <p:sp>
          <p:nvSpPr>
            <p:cNvPr id="70" name="rc70"/>
            <p:cNvSpPr/>
            <p:nvPr/>
          </p:nvSpPr>
          <p:spPr>
            <a:xfrm>
              <a:off x="6360530" y="3607374"/>
              <a:ext cx="239877" cy="169193"/>
            </a:xfrm>
            <a:prstGeom prst="rect">
              <a:avLst/>
            </a:prstGeom>
            <a:solidFill>
              <a:srgbClr val="B3B3B3">
                <a:alpha val="100000"/>
              </a:srgbClr>
            </a:solidFill>
          </p:spPr>
          <p:txBody>
            <a:bodyPr/>
            <a:lstStyle/>
            <a:p/>
          </p:txBody>
        </p:sp>
        <p:sp>
          <p:nvSpPr>
            <p:cNvPr id="71" name="rc71"/>
            <p:cNvSpPr/>
            <p:nvPr/>
          </p:nvSpPr>
          <p:spPr>
            <a:xfrm>
              <a:off x="6627060" y="3485667"/>
              <a:ext cx="239877" cy="192805"/>
            </a:xfrm>
            <a:prstGeom prst="rect">
              <a:avLst/>
            </a:prstGeom>
            <a:solidFill>
              <a:srgbClr val="B3B3B3">
                <a:alpha val="100000"/>
              </a:srgbClr>
            </a:solidFill>
          </p:spPr>
          <p:txBody>
            <a:bodyPr/>
            <a:lstStyle/>
            <a:p/>
          </p:txBody>
        </p:sp>
        <p:sp>
          <p:nvSpPr>
            <p:cNvPr id="72" name="rc72"/>
            <p:cNvSpPr/>
            <p:nvPr/>
          </p:nvSpPr>
          <p:spPr>
            <a:xfrm>
              <a:off x="6893590" y="3404987"/>
              <a:ext cx="239877" cy="204050"/>
            </a:xfrm>
            <a:prstGeom prst="rect">
              <a:avLst/>
            </a:prstGeom>
            <a:solidFill>
              <a:srgbClr val="B3B3B3">
                <a:alpha val="100000"/>
              </a:srgbClr>
            </a:solidFill>
          </p:spPr>
          <p:txBody>
            <a:bodyPr/>
            <a:lstStyle/>
            <a:p/>
          </p:txBody>
        </p:sp>
        <p:sp>
          <p:nvSpPr>
            <p:cNvPr id="73" name="rc73"/>
            <p:cNvSpPr/>
            <p:nvPr/>
          </p:nvSpPr>
          <p:spPr>
            <a:xfrm>
              <a:off x="7160121" y="3553417"/>
              <a:ext cx="239877" cy="198536"/>
            </a:xfrm>
            <a:prstGeom prst="rect">
              <a:avLst/>
            </a:prstGeom>
            <a:solidFill>
              <a:srgbClr val="B3B3B3">
                <a:alpha val="100000"/>
              </a:srgbClr>
            </a:solidFill>
          </p:spPr>
          <p:txBody>
            <a:bodyPr/>
            <a:lstStyle/>
            <a:p/>
          </p:txBody>
        </p:sp>
        <p:sp>
          <p:nvSpPr>
            <p:cNvPr id="74" name="rc74"/>
            <p:cNvSpPr/>
            <p:nvPr/>
          </p:nvSpPr>
          <p:spPr>
            <a:xfrm>
              <a:off x="7426651" y="3527148"/>
              <a:ext cx="239877" cy="195716"/>
            </a:xfrm>
            <a:prstGeom prst="rect">
              <a:avLst/>
            </a:prstGeom>
            <a:solidFill>
              <a:srgbClr val="B3B3B3">
                <a:alpha val="100000"/>
              </a:srgbClr>
            </a:solidFill>
          </p:spPr>
          <p:txBody>
            <a:bodyPr/>
            <a:lstStyle/>
            <a:p/>
          </p:txBody>
        </p:sp>
        <p:sp>
          <p:nvSpPr>
            <p:cNvPr id="75" name="rc75"/>
            <p:cNvSpPr/>
            <p:nvPr/>
          </p:nvSpPr>
          <p:spPr>
            <a:xfrm>
              <a:off x="7693181" y="3543133"/>
              <a:ext cx="239877" cy="189293"/>
            </a:xfrm>
            <a:prstGeom prst="rect">
              <a:avLst/>
            </a:prstGeom>
            <a:solidFill>
              <a:srgbClr val="B3B3B3">
                <a:alpha val="100000"/>
              </a:srgbClr>
            </a:solidFill>
          </p:spPr>
          <p:txBody>
            <a:bodyPr/>
            <a:lstStyle/>
            <a:p/>
          </p:txBody>
        </p:sp>
        <p:sp>
          <p:nvSpPr>
            <p:cNvPr id="76" name="rc76"/>
            <p:cNvSpPr/>
            <p:nvPr/>
          </p:nvSpPr>
          <p:spPr>
            <a:xfrm>
              <a:off x="7959712" y="3563599"/>
              <a:ext cx="239877" cy="192009"/>
            </a:xfrm>
            <a:prstGeom prst="rect">
              <a:avLst/>
            </a:prstGeom>
            <a:solidFill>
              <a:srgbClr val="B3B3B3">
                <a:alpha val="100000"/>
              </a:srgbClr>
            </a:solidFill>
          </p:spPr>
          <p:txBody>
            <a:bodyPr/>
            <a:lstStyle/>
            <a:p/>
          </p:txBody>
        </p:sp>
        <p:sp>
          <p:nvSpPr>
            <p:cNvPr id="77" name="pl77"/>
            <p:cNvSpPr/>
            <p:nvPr/>
          </p:nvSpPr>
          <p:spPr>
            <a:xfrm>
              <a:off x="1416393" y="2101042"/>
              <a:ext cx="6663257" cy="205084"/>
            </a:xfrm>
            <a:custGeom>
              <a:avLst/>
              <a:pathLst>
                <a:path w="6663257" h="205084">
                  <a:moveTo>
                    <a:pt x="0" y="205084"/>
                  </a:moveTo>
                  <a:lnTo>
                    <a:pt x="266530" y="182297"/>
                  </a:lnTo>
                  <a:lnTo>
                    <a:pt x="533060" y="182297"/>
                  </a:lnTo>
                  <a:lnTo>
                    <a:pt x="799590" y="159510"/>
                  </a:lnTo>
                  <a:lnTo>
                    <a:pt x="1066121" y="136723"/>
                  </a:lnTo>
                  <a:lnTo>
                    <a:pt x="1332651" y="113936"/>
                  </a:lnTo>
                  <a:lnTo>
                    <a:pt x="1599181" y="91148"/>
                  </a:lnTo>
                  <a:lnTo>
                    <a:pt x="1865712" y="91148"/>
                  </a:lnTo>
                  <a:lnTo>
                    <a:pt x="2132242" y="68361"/>
                  </a:lnTo>
                  <a:lnTo>
                    <a:pt x="2398772" y="45574"/>
                  </a:lnTo>
                  <a:lnTo>
                    <a:pt x="2665303" y="45574"/>
                  </a:lnTo>
                  <a:lnTo>
                    <a:pt x="2931833" y="22787"/>
                  </a:lnTo>
                  <a:lnTo>
                    <a:pt x="3198363" y="45574"/>
                  </a:lnTo>
                  <a:lnTo>
                    <a:pt x="3464893" y="45574"/>
                  </a:lnTo>
                  <a:lnTo>
                    <a:pt x="3731424" y="45574"/>
                  </a:lnTo>
                  <a:lnTo>
                    <a:pt x="3997954" y="45574"/>
                  </a:lnTo>
                  <a:lnTo>
                    <a:pt x="4264484" y="22787"/>
                  </a:lnTo>
                  <a:lnTo>
                    <a:pt x="4531015" y="22787"/>
                  </a:lnTo>
                  <a:lnTo>
                    <a:pt x="4797545" y="22787"/>
                  </a:lnTo>
                  <a:lnTo>
                    <a:pt x="5064075" y="0"/>
                  </a:lnTo>
                  <a:lnTo>
                    <a:pt x="5330606" y="68361"/>
                  </a:lnTo>
                  <a:lnTo>
                    <a:pt x="5597136" y="113936"/>
                  </a:lnTo>
                  <a:lnTo>
                    <a:pt x="5863666" y="45574"/>
                  </a:lnTo>
                  <a:lnTo>
                    <a:pt x="6130197" y="45574"/>
                  </a:lnTo>
                  <a:lnTo>
                    <a:pt x="6396727" y="45574"/>
                  </a:lnTo>
                  <a:lnTo>
                    <a:pt x="6663257" y="22787"/>
                  </a:lnTo>
                </a:path>
              </a:pathLst>
            </a:custGeom>
            <a:ln w="27101" cap="flat">
              <a:solidFill>
                <a:srgbClr val="0058AB">
                  <a:alpha val="80000"/>
                </a:srgbClr>
              </a:solidFill>
              <a:prstDash val="solid"/>
              <a:round/>
            </a:ln>
          </p:spPr>
          <p:txBody>
            <a:bodyPr/>
            <a:lstStyle/>
            <a:p/>
          </p:txBody>
        </p:sp>
        <p:sp>
          <p:nvSpPr>
            <p:cNvPr id="78" name="pl78"/>
            <p:cNvSpPr/>
            <p:nvPr/>
          </p:nvSpPr>
          <p:spPr>
            <a:xfrm>
              <a:off x="1416393" y="2214978"/>
              <a:ext cx="6663257" cy="319021"/>
            </a:xfrm>
            <a:custGeom>
              <a:avLst/>
              <a:pathLst>
                <a:path w="6663257" h="319021">
                  <a:moveTo>
                    <a:pt x="0" y="319021"/>
                  </a:moveTo>
                  <a:lnTo>
                    <a:pt x="266530" y="319021"/>
                  </a:lnTo>
                  <a:lnTo>
                    <a:pt x="533060" y="319021"/>
                  </a:lnTo>
                  <a:lnTo>
                    <a:pt x="799590" y="273446"/>
                  </a:lnTo>
                  <a:lnTo>
                    <a:pt x="1066121" y="227872"/>
                  </a:lnTo>
                  <a:lnTo>
                    <a:pt x="1332651" y="205084"/>
                  </a:lnTo>
                  <a:lnTo>
                    <a:pt x="1599181" y="182297"/>
                  </a:lnTo>
                  <a:lnTo>
                    <a:pt x="1865712" y="182297"/>
                  </a:lnTo>
                  <a:lnTo>
                    <a:pt x="2132242" y="113936"/>
                  </a:lnTo>
                  <a:lnTo>
                    <a:pt x="2398772" y="68361"/>
                  </a:lnTo>
                  <a:lnTo>
                    <a:pt x="2665303" y="68361"/>
                  </a:lnTo>
                  <a:lnTo>
                    <a:pt x="2931833" y="45574"/>
                  </a:lnTo>
                  <a:lnTo>
                    <a:pt x="3198363" y="45574"/>
                  </a:lnTo>
                  <a:lnTo>
                    <a:pt x="3464893" y="45574"/>
                  </a:lnTo>
                  <a:lnTo>
                    <a:pt x="3731424" y="45574"/>
                  </a:lnTo>
                  <a:lnTo>
                    <a:pt x="3997954" y="22787"/>
                  </a:lnTo>
                  <a:lnTo>
                    <a:pt x="4264484" y="0"/>
                  </a:lnTo>
                  <a:lnTo>
                    <a:pt x="4531015" y="0"/>
                  </a:lnTo>
                  <a:lnTo>
                    <a:pt x="4797545" y="0"/>
                  </a:lnTo>
                  <a:lnTo>
                    <a:pt x="5064075" y="0"/>
                  </a:lnTo>
                  <a:lnTo>
                    <a:pt x="5330606" y="68361"/>
                  </a:lnTo>
                  <a:lnTo>
                    <a:pt x="5597136" y="113936"/>
                  </a:lnTo>
                  <a:lnTo>
                    <a:pt x="5863666" y="22787"/>
                  </a:lnTo>
                  <a:lnTo>
                    <a:pt x="6130197" y="45574"/>
                  </a:lnTo>
                  <a:lnTo>
                    <a:pt x="6396727" y="45574"/>
                  </a:lnTo>
                  <a:lnTo>
                    <a:pt x="6663257" y="22787"/>
                  </a:lnTo>
                </a:path>
              </a:pathLst>
            </a:custGeom>
            <a:ln w="27101" cap="flat">
              <a:solidFill>
                <a:srgbClr val="333333">
                  <a:alpha val="80000"/>
                </a:srgbClr>
              </a:solidFill>
              <a:prstDash val="solid"/>
              <a:round/>
            </a:ln>
          </p:spPr>
          <p:txBody>
            <a:bodyPr/>
            <a:lstStyle/>
            <a:p/>
          </p:txBody>
        </p:sp>
        <p:sp>
          <p:nvSpPr>
            <p:cNvPr id="79" name="tx79"/>
            <p:cNvSpPr/>
            <p:nvPr/>
          </p:nvSpPr>
          <p:spPr>
            <a:xfrm>
              <a:off x="1346075" y="212507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80" name="tx80"/>
            <p:cNvSpPr/>
            <p:nvPr/>
          </p:nvSpPr>
          <p:spPr>
            <a:xfrm>
              <a:off x="2678727" y="203392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1" name="tx81"/>
            <p:cNvSpPr/>
            <p:nvPr/>
          </p:nvSpPr>
          <p:spPr>
            <a:xfrm>
              <a:off x="4011378" y="196556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2" name="tx82"/>
            <p:cNvSpPr/>
            <p:nvPr/>
          </p:nvSpPr>
          <p:spPr>
            <a:xfrm>
              <a:off x="5344030" y="196556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3" name="tx83"/>
            <p:cNvSpPr/>
            <p:nvPr/>
          </p:nvSpPr>
          <p:spPr>
            <a:xfrm>
              <a:off x="6410151" y="191999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4" name="tx84"/>
            <p:cNvSpPr/>
            <p:nvPr/>
          </p:nvSpPr>
          <p:spPr>
            <a:xfrm>
              <a:off x="6676681" y="19883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85" name="tx85"/>
            <p:cNvSpPr/>
            <p:nvPr/>
          </p:nvSpPr>
          <p:spPr>
            <a:xfrm>
              <a:off x="6943212" y="203392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6" name="tx86"/>
            <p:cNvSpPr/>
            <p:nvPr/>
          </p:nvSpPr>
          <p:spPr>
            <a:xfrm>
              <a:off x="7209742" y="196556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7" name="tx87"/>
            <p:cNvSpPr/>
            <p:nvPr/>
          </p:nvSpPr>
          <p:spPr>
            <a:xfrm>
              <a:off x="7476272" y="196556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8" name="tx88"/>
            <p:cNvSpPr/>
            <p:nvPr/>
          </p:nvSpPr>
          <p:spPr>
            <a:xfrm>
              <a:off x="7742803" y="196556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9" name="tx89"/>
            <p:cNvSpPr/>
            <p:nvPr/>
          </p:nvSpPr>
          <p:spPr>
            <a:xfrm>
              <a:off x="8009333" y="194277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90</a:t>
              </a:r>
            </a:p>
          </p:txBody>
        </p:sp>
        <p:sp>
          <p:nvSpPr>
            <p:cNvPr id="90" name="tx90"/>
            <p:cNvSpPr/>
            <p:nvPr/>
          </p:nvSpPr>
          <p:spPr>
            <a:xfrm>
              <a:off x="1346075" y="259736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72</a:t>
              </a:r>
            </a:p>
          </p:txBody>
        </p:sp>
        <p:sp>
          <p:nvSpPr>
            <p:cNvPr id="91" name="tx91"/>
            <p:cNvSpPr/>
            <p:nvPr/>
          </p:nvSpPr>
          <p:spPr>
            <a:xfrm>
              <a:off x="2678727" y="248343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77</a:t>
              </a:r>
            </a:p>
          </p:txBody>
        </p:sp>
        <p:sp>
          <p:nvSpPr>
            <p:cNvPr id="92" name="tx92"/>
            <p:cNvSpPr/>
            <p:nvPr/>
          </p:nvSpPr>
          <p:spPr>
            <a:xfrm>
              <a:off x="4011378" y="23467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83</a:t>
              </a:r>
            </a:p>
          </p:txBody>
        </p:sp>
        <p:sp>
          <p:nvSpPr>
            <p:cNvPr id="93" name="tx93"/>
            <p:cNvSpPr/>
            <p:nvPr/>
          </p:nvSpPr>
          <p:spPr>
            <a:xfrm>
              <a:off x="5344030" y="23011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85</a:t>
              </a:r>
            </a:p>
          </p:txBody>
        </p:sp>
        <p:sp>
          <p:nvSpPr>
            <p:cNvPr id="94" name="tx94"/>
            <p:cNvSpPr/>
            <p:nvPr/>
          </p:nvSpPr>
          <p:spPr>
            <a:xfrm>
              <a:off x="6410151" y="227834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86</a:t>
              </a:r>
            </a:p>
          </p:txBody>
        </p:sp>
        <p:sp>
          <p:nvSpPr>
            <p:cNvPr id="95" name="tx95"/>
            <p:cNvSpPr/>
            <p:nvPr/>
          </p:nvSpPr>
          <p:spPr>
            <a:xfrm>
              <a:off x="6676681" y="23467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83</a:t>
              </a:r>
            </a:p>
          </p:txBody>
        </p:sp>
        <p:sp>
          <p:nvSpPr>
            <p:cNvPr id="96" name="tx96"/>
            <p:cNvSpPr/>
            <p:nvPr/>
          </p:nvSpPr>
          <p:spPr>
            <a:xfrm>
              <a:off x="6943212" y="23922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81</a:t>
              </a:r>
            </a:p>
          </p:txBody>
        </p:sp>
        <p:sp>
          <p:nvSpPr>
            <p:cNvPr id="97" name="tx97"/>
            <p:cNvSpPr/>
            <p:nvPr/>
          </p:nvSpPr>
          <p:spPr>
            <a:xfrm>
              <a:off x="7209742" y="23011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85</a:t>
              </a:r>
            </a:p>
          </p:txBody>
        </p:sp>
        <p:sp>
          <p:nvSpPr>
            <p:cNvPr id="98" name="tx98"/>
            <p:cNvSpPr/>
            <p:nvPr/>
          </p:nvSpPr>
          <p:spPr>
            <a:xfrm>
              <a:off x="7476272" y="232392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84</a:t>
              </a:r>
            </a:p>
          </p:txBody>
        </p:sp>
        <p:sp>
          <p:nvSpPr>
            <p:cNvPr id="99" name="tx99"/>
            <p:cNvSpPr/>
            <p:nvPr/>
          </p:nvSpPr>
          <p:spPr>
            <a:xfrm>
              <a:off x="7742803" y="232392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84</a:t>
              </a:r>
            </a:p>
          </p:txBody>
        </p:sp>
        <p:sp>
          <p:nvSpPr>
            <p:cNvPr id="100" name="tx100"/>
            <p:cNvSpPr/>
            <p:nvPr/>
          </p:nvSpPr>
          <p:spPr>
            <a:xfrm>
              <a:off x="8009333" y="23011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85</a:t>
              </a:r>
            </a:p>
          </p:txBody>
        </p:sp>
        <p:sp>
          <p:nvSpPr>
            <p:cNvPr id="101" name="tx101"/>
            <p:cNvSpPr/>
            <p:nvPr/>
          </p:nvSpPr>
          <p:spPr>
            <a:xfrm>
              <a:off x="1356134" y="37806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02" name="tx102"/>
            <p:cNvSpPr/>
            <p:nvPr/>
          </p:nvSpPr>
          <p:spPr>
            <a:xfrm>
              <a:off x="2688785" y="38511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03" name="tx103"/>
            <p:cNvSpPr/>
            <p:nvPr/>
          </p:nvSpPr>
          <p:spPr>
            <a:xfrm>
              <a:off x="4021437" y="38895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04" name="tx104"/>
            <p:cNvSpPr/>
            <p:nvPr/>
          </p:nvSpPr>
          <p:spPr>
            <a:xfrm>
              <a:off x="5354088" y="39011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05" name="tx105"/>
            <p:cNvSpPr/>
            <p:nvPr/>
          </p:nvSpPr>
          <p:spPr>
            <a:xfrm>
              <a:off x="6420210" y="39368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06" name="tx106"/>
            <p:cNvSpPr/>
            <p:nvPr/>
          </p:nvSpPr>
          <p:spPr>
            <a:xfrm>
              <a:off x="6686740" y="38877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07" name="tx107"/>
            <p:cNvSpPr/>
            <p:nvPr/>
          </p:nvSpPr>
          <p:spPr>
            <a:xfrm>
              <a:off x="6953270" y="38530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08" name="tx108"/>
            <p:cNvSpPr/>
            <p:nvPr/>
          </p:nvSpPr>
          <p:spPr>
            <a:xfrm>
              <a:off x="7219800" y="39245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09" name="tx109"/>
            <p:cNvSpPr/>
            <p:nvPr/>
          </p:nvSpPr>
          <p:spPr>
            <a:xfrm>
              <a:off x="7486331" y="3909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10" name="tx110"/>
            <p:cNvSpPr/>
            <p:nvPr/>
          </p:nvSpPr>
          <p:spPr>
            <a:xfrm>
              <a:off x="7752861" y="39147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11" name="tx111"/>
            <p:cNvSpPr/>
            <p:nvPr/>
          </p:nvSpPr>
          <p:spPr>
            <a:xfrm>
              <a:off x="8019391" y="39263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12" name="tx112"/>
            <p:cNvSpPr/>
            <p:nvPr/>
          </p:nvSpPr>
          <p:spPr>
            <a:xfrm>
              <a:off x="1356134" y="32109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13" name="tx113"/>
            <p:cNvSpPr/>
            <p:nvPr/>
          </p:nvSpPr>
          <p:spPr>
            <a:xfrm>
              <a:off x="2688785" y="33793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14" name="tx114"/>
            <p:cNvSpPr/>
            <p:nvPr/>
          </p:nvSpPr>
          <p:spPr>
            <a:xfrm>
              <a:off x="4051566" y="35315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15" name="tx115"/>
            <p:cNvSpPr/>
            <p:nvPr/>
          </p:nvSpPr>
          <p:spPr>
            <a:xfrm>
              <a:off x="5384218" y="35645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16" name="tx116"/>
            <p:cNvSpPr/>
            <p:nvPr/>
          </p:nvSpPr>
          <p:spPr>
            <a:xfrm>
              <a:off x="6450339" y="36531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117" name="tx117"/>
            <p:cNvSpPr/>
            <p:nvPr/>
          </p:nvSpPr>
          <p:spPr>
            <a:xfrm>
              <a:off x="6716869" y="35432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18" name="tx118"/>
            <p:cNvSpPr/>
            <p:nvPr/>
          </p:nvSpPr>
          <p:spPr>
            <a:xfrm>
              <a:off x="6983400" y="34681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19" name="tx119"/>
            <p:cNvSpPr/>
            <p:nvPr/>
          </p:nvSpPr>
          <p:spPr>
            <a:xfrm>
              <a:off x="7249930" y="36138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20" name="tx120"/>
            <p:cNvSpPr/>
            <p:nvPr/>
          </p:nvSpPr>
          <p:spPr>
            <a:xfrm>
              <a:off x="7516460" y="35861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21" name="tx121"/>
            <p:cNvSpPr/>
            <p:nvPr/>
          </p:nvSpPr>
          <p:spPr>
            <a:xfrm>
              <a:off x="7782991" y="35989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22" name="tx122"/>
            <p:cNvSpPr/>
            <p:nvPr/>
          </p:nvSpPr>
          <p:spPr>
            <a:xfrm>
              <a:off x="8049521" y="36207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23" name="tx123"/>
            <p:cNvSpPr/>
            <p:nvPr/>
          </p:nvSpPr>
          <p:spPr>
            <a:xfrm>
              <a:off x="1356134" y="29188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124" name="tx124"/>
            <p:cNvSpPr/>
            <p:nvPr/>
          </p:nvSpPr>
          <p:spPr>
            <a:xfrm>
              <a:off x="2688785" y="31146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125" name="tx125"/>
            <p:cNvSpPr/>
            <p:nvPr/>
          </p:nvSpPr>
          <p:spPr>
            <a:xfrm>
              <a:off x="4021437" y="3342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126" name="tx126"/>
            <p:cNvSpPr/>
            <p:nvPr/>
          </p:nvSpPr>
          <p:spPr>
            <a:xfrm>
              <a:off x="5354088" y="33850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27" name="tx127"/>
            <p:cNvSpPr/>
            <p:nvPr/>
          </p:nvSpPr>
          <p:spPr>
            <a:xfrm>
              <a:off x="6420210" y="34909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28" name="tx128"/>
            <p:cNvSpPr/>
            <p:nvPr/>
          </p:nvSpPr>
          <p:spPr>
            <a:xfrm>
              <a:off x="6686740" y="33692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29" name="tx129"/>
            <p:cNvSpPr/>
            <p:nvPr/>
          </p:nvSpPr>
          <p:spPr>
            <a:xfrm>
              <a:off x="6953270" y="32885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130" name="tx130"/>
            <p:cNvSpPr/>
            <p:nvPr/>
          </p:nvSpPr>
          <p:spPr>
            <a:xfrm>
              <a:off x="7219800" y="34369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31" name="tx131"/>
            <p:cNvSpPr/>
            <p:nvPr/>
          </p:nvSpPr>
          <p:spPr>
            <a:xfrm>
              <a:off x="7486331" y="34106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32" name="tx132"/>
            <p:cNvSpPr/>
            <p:nvPr/>
          </p:nvSpPr>
          <p:spPr>
            <a:xfrm>
              <a:off x="7752861" y="34266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33" name="tx133"/>
            <p:cNvSpPr/>
            <p:nvPr/>
          </p:nvSpPr>
          <p:spPr>
            <a:xfrm>
              <a:off x="8019391" y="34471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34" name="tx134"/>
            <p:cNvSpPr/>
            <p:nvPr/>
          </p:nvSpPr>
          <p:spPr>
            <a:xfrm>
              <a:off x="694540" y="4124661"/>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35" name="tx135"/>
            <p:cNvSpPr/>
            <p:nvPr/>
          </p:nvSpPr>
          <p:spPr>
            <a:xfrm>
              <a:off x="616816" y="3502586"/>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36" name="tx136"/>
            <p:cNvSpPr/>
            <p:nvPr/>
          </p:nvSpPr>
          <p:spPr>
            <a:xfrm>
              <a:off x="616816" y="2880510"/>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40M</a:t>
              </a:r>
            </a:p>
          </p:txBody>
        </p:sp>
        <p:sp>
          <p:nvSpPr>
            <p:cNvPr id="137" name="tx137"/>
            <p:cNvSpPr/>
            <p:nvPr/>
          </p:nvSpPr>
          <p:spPr>
            <a:xfrm>
              <a:off x="616816" y="2258434"/>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60M</a:t>
              </a:r>
            </a:p>
          </p:txBody>
        </p:sp>
        <p:sp>
          <p:nvSpPr>
            <p:cNvPr id="138" name="tx138"/>
            <p:cNvSpPr/>
            <p:nvPr/>
          </p:nvSpPr>
          <p:spPr>
            <a:xfrm>
              <a:off x="616816" y="1636358"/>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80M</a:t>
              </a:r>
            </a:p>
          </p:txBody>
        </p:sp>
        <p:sp>
          <p:nvSpPr>
            <p:cNvPr id="139" name="tx139"/>
            <p:cNvSpPr/>
            <p:nvPr/>
          </p:nvSpPr>
          <p:spPr>
            <a:xfrm>
              <a:off x="8607376" y="412466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40" name="tx140"/>
            <p:cNvSpPr/>
            <p:nvPr/>
          </p:nvSpPr>
          <p:spPr>
            <a:xfrm>
              <a:off x="8607376" y="355498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41" name="tx141"/>
            <p:cNvSpPr/>
            <p:nvPr/>
          </p:nvSpPr>
          <p:spPr>
            <a:xfrm>
              <a:off x="8607376" y="298530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42" name="tx142"/>
            <p:cNvSpPr/>
            <p:nvPr/>
          </p:nvSpPr>
          <p:spPr>
            <a:xfrm>
              <a:off x="8607376" y="241562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43" name="tx143"/>
            <p:cNvSpPr/>
            <p:nvPr/>
          </p:nvSpPr>
          <p:spPr>
            <a:xfrm>
              <a:off x="8607376" y="1845940"/>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44" name="tx144"/>
            <p:cNvSpPr/>
            <p:nvPr/>
          </p:nvSpPr>
          <p:spPr>
            <a:xfrm rot="-5400000">
              <a:off x="1260945"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5" name="tx145"/>
            <p:cNvSpPr/>
            <p:nvPr/>
          </p:nvSpPr>
          <p:spPr>
            <a:xfrm rot="-5400000">
              <a:off x="2593596"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6" name="tx146"/>
            <p:cNvSpPr/>
            <p:nvPr/>
          </p:nvSpPr>
          <p:spPr>
            <a:xfrm rot="-5400000">
              <a:off x="3926248"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7" name="tx147"/>
            <p:cNvSpPr/>
            <p:nvPr/>
          </p:nvSpPr>
          <p:spPr>
            <a:xfrm rot="-5400000">
              <a:off x="5258899"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8" name="tx148"/>
            <p:cNvSpPr/>
            <p:nvPr/>
          </p:nvSpPr>
          <p:spPr>
            <a:xfrm rot="-5400000">
              <a:off x="6325020"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9" name="tx149"/>
            <p:cNvSpPr/>
            <p:nvPr/>
          </p:nvSpPr>
          <p:spPr>
            <a:xfrm rot="-5400000">
              <a:off x="659155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50" name="tx150"/>
            <p:cNvSpPr/>
            <p:nvPr/>
          </p:nvSpPr>
          <p:spPr>
            <a:xfrm rot="-5400000">
              <a:off x="685808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51" name="tx151"/>
            <p:cNvSpPr/>
            <p:nvPr/>
          </p:nvSpPr>
          <p:spPr>
            <a:xfrm rot="-5400000">
              <a:off x="712461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52" name="tx152"/>
            <p:cNvSpPr/>
            <p:nvPr/>
          </p:nvSpPr>
          <p:spPr>
            <a:xfrm rot="-5400000">
              <a:off x="739114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53" name="tx153"/>
            <p:cNvSpPr/>
            <p:nvPr/>
          </p:nvSpPr>
          <p:spPr>
            <a:xfrm rot="-5400000">
              <a:off x="765767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54" name="tx154"/>
            <p:cNvSpPr/>
            <p:nvPr/>
          </p:nvSpPr>
          <p:spPr>
            <a:xfrm rot="-5400000">
              <a:off x="792420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5" name="tx155"/>
            <p:cNvSpPr/>
            <p:nvPr/>
          </p:nvSpPr>
          <p:spPr>
            <a:xfrm rot="-5400000">
              <a:off x="-639342" y="2928333"/>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56" name="tx156"/>
            <p:cNvSpPr/>
            <p:nvPr/>
          </p:nvSpPr>
          <p:spPr>
            <a:xfrm rot="5400000">
              <a:off x="8365930" y="2928333"/>
              <a:ext cx="11777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 Coverage (%)</a:t>
              </a:r>
            </a:p>
          </p:txBody>
        </p:sp>
        <p:sp>
          <p:nvSpPr>
            <p:cNvPr id="157" name="pl157"/>
            <p:cNvSpPr/>
            <p:nvPr/>
          </p:nvSpPr>
          <p:spPr>
            <a:xfrm>
              <a:off x="3035746" y="5150607"/>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8" name="pl158"/>
            <p:cNvSpPr/>
            <p:nvPr/>
          </p:nvSpPr>
          <p:spPr>
            <a:xfrm>
              <a:off x="3751453" y="5150607"/>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9" name="tx159"/>
            <p:cNvSpPr/>
            <p:nvPr/>
          </p:nvSpPr>
          <p:spPr>
            <a:xfrm>
              <a:off x="3302845"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a:t>
              </a:r>
            </a:p>
          </p:txBody>
        </p:sp>
        <p:sp>
          <p:nvSpPr>
            <p:cNvPr id="160" name="tx160"/>
            <p:cNvSpPr/>
            <p:nvPr/>
          </p:nvSpPr>
          <p:spPr>
            <a:xfrm>
              <a:off x="4018552"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61" name="rc161"/>
            <p:cNvSpPr/>
            <p:nvPr/>
          </p:nvSpPr>
          <p:spPr>
            <a:xfrm>
              <a:off x="4662982" y="5049879"/>
              <a:ext cx="201456" cy="201456"/>
            </a:xfrm>
            <a:prstGeom prst="rect">
              <a:avLst/>
            </a:prstGeom>
            <a:solidFill>
              <a:srgbClr val="B3B3B3">
                <a:alpha val="100000"/>
              </a:srgbClr>
            </a:solidFill>
          </p:spPr>
          <p:txBody>
            <a:bodyPr/>
            <a:lstStyle/>
            <a:p/>
          </p:txBody>
        </p:sp>
        <p:sp>
          <p:nvSpPr>
            <p:cNvPr id="162" name="rc162"/>
            <p:cNvSpPr/>
            <p:nvPr/>
          </p:nvSpPr>
          <p:spPr>
            <a:xfrm>
              <a:off x="5565318" y="5049879"/>
              <a:ext cx="201456" cy="201456"/>
            </a:xfrm>
            <a:prstGeom prst="rect">
              <a:avLst/>
            </a:prstGeom>
            <a:solidFill>
              <a:srgbClr val="1CABE2">
                <a:alpha val="100000"/>
              </a:srgbClr>
            </a:solidFill>
          </p:spPr>
          <p:txBody>
            <a:bodyPr/>
            <a:lstStyle/>
            <a:p/>
          </p:txBody>
        </p:sp>
        <p:sp>
          <p:nvSpPr>
            <p:cNvPr id="163" name="tx163"/>
            <p:cNvSpPr/>
            <p:nvPr/>
          </p:nvSpPr>
          <p:spPr>
            <a:xfrm>
              <a:off x="4943027" y="5100589"/>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a:t>
              </a:r>
            </a:p>
          </p:txBody>
        </p:sp>
        <p:sp>
          <p:nvSpPr>
            <p:cNvPr id="164" name="tx164"/>
            <p:cNvSpPr/>
            <p:nvPr/>
          </p:nvSpPr>
          <p:spPr>
            <a:xfrm>
              <a:off x="5845363" y="5100589"/>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65" name="tx165"/>
            <p:cNvSpPr/>
            <p:nvPr/>
          </p:nvSpPr>
          <p:spPr>
            <a:xfrm>
              <a:off x="951297" y="1437626"/>
              <a:ext cx="726088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DTP, Global, 2000-2025</a:t>
              </a:r>
            </a:p>
          </p:txBody>
        </p:sp>
        <p:sp>
          <p:nvSpPr>
            <p:cNvPr id="166" name="pl166"/>
            <p:cNvSpPr/>
            <p:nvPr/>
          </p:nvSpPr>
          <p:spPr>
            <a:xfrm>
              <a:off x="2146407"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3846314"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5546220"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7246127"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51297" y="589679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1" name="pl171"/>
            <p:cNvSpPr/>
            <p:nvPr/>
          </p:nvSpPr>
          <p:spPr>
            <a:xfrm>
              <a:off x="951297" y="573229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2" name="pl172"/>
            <p:cNvSpPr/>
            <p:nvPr/>
          </p:nvSpPr>
          <p:spPr>
            <a:xfrm>
              <a:off x="951297" y="556779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3" name="pl173"/>
            <p:cNvSpPr/>
            <p:nvPr/>
          </p:nvSpPr>
          <p:spPr>
            <a:xfrm>
              <a:off x="1296454"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2996361"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4696267"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396173"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096080"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454" y="5830992"/>
              <a:ext cx="4351577" cy="131596"/>
            </a:xfrm>
            <a:prstGeom prst="rect">
              <a:avLst/>
            </a:prstGeom>
            <a:solidFill>
              <a:srgbClr val="1CABE2">
                <a:alpha val="100000"/>
              </a:srgbClr>
            </a:solidFill>
          </p:spPr>
          <p:txBody>
            <a:bodyPr/>
            <a:lstStyle/>
            <a:p/>
          </p:txBody>
        </p:sp>
        <p:sp>
          <p:nvSpPr>
            <p:cNvPr id="179" name="rc179"/>
            <p:cNvSpPr/>
            <p:nvPr/>
          </p:nvSpPr>
          <p:spPr>
            <a:xfrm>
              <a:off x="1296454" y="5666496"/>
              <a:ext cx="4834057" cy="131596"/>
            </a:xfrm>
            <a:prstGeom prst="rect">
              <a:avLst/>
            </a:prstGeom>
            <a:solidFill>
              <a:srgbClr val="1CABE2">
                <a:alpha val="100000"/>
              </a:srgbClr>
            </a:solidFill>
          </p:spPr>
          <p:txBody>
            <a:bodyPr/>
            <a:lstStyle/>
            <a:p/>
          </p:txBody>
        </p:sp>
        <p:sp>
          <p:nvSpPr>
            <p:cNvPr id="180" name="rc180"/>
            <p:cNvSpPr/>
            <p:nvPr/>
          </p:nvSpPr>
          <p:spPr>
            <a:xfrm>
              <a:off x="1296454" y="5502001"/>
              <a:ext cx="4580670" cy="131596"/>
            </a:xfrm>
            <a:prstGeom prst="rect">
              <a:avLst/>
            </a:prstGeom>
            <a:solidFill>
              <a:srgbClr val="1CABE2">
                <a:alpha val="100000"/>
              </a:srgbClr>
            </a:solidFill>
          </p:spPr>
          <p:txBody>
            <a:bodyPr/>
            <a:lstStyle/>
            <a:p/>
          </p:txBody>
        </p:sp>
        <p:sp>
          <p:nvSpPr>
            <p:cNvPr id="181" name="rc181"/>
            <p:cNvSpPr/>
            <p:nvPr/>
          </p:nvSpPr>
          <p:spPr>
            <a:xfrm>
              <a:off x="5648032" y="5830992"/>
              <a:ext cx="1849378" cy="131596"/>
            </a:xfrm>
            <a:prstGeom prst="rect">
              <a:avLst/>
            </a:prstGeom>
            <a:solidFill>
              <a:srgbClr val="B3B3B3">
                <a:alpha val="100000"/>
              </a:srgbClr>
            </a:solidFill>
          </p:spPr>
          <p:txBody>
            <a:bodyPr/>
            <a:lstStyle/>
            <a:p/>
          </p:txBody>
        </p:sp>
        <p:sp>
          <p:nvSpPr>
            <p:cNvPr id="182" name="rc182"/>
            <p:cNvSpPr/>
            <p:nvPr/>
          </p:nvSpPr>
          <p:spPr>
            <a:xfrm>
              <a:off x="6130511" y="5666496"/>
              <a:ext cx="2069077" cy="131596"/>
            </a:xfrm>
            <a:prstGeom prst="rect">
              <a:avLst/>
            </a:prstGeom>
            <a:solidFill>
              <a:srgbClr val="B3B3B3">
                <a:alpha val="100000"/>
              </a:srgbClr>
            </a:solidFill>
          </p:spPr>
          <p:txBody>
            <a:bodyPr/>
            <a:lstStyle/>
            <a:p/>
          </p:txBody>
        </p:sp>
        <p:sp>
          <p:nvSpPr>
            <p:cNvPr id="183" name="rc183"/>
            <p:cNvSpPr/>
            <p:nvPr/>
          </p:nvSpPr>
          <p:spPr>
            <a:xfrm>
              <a:off x="5877124" y="5502001"/>
              <a:ext cx="2098766" cy="131596"/>
            </a:xfrm>
            <a:prstGeom prst="rect">
              <a:avLst/>
            </a:prstGeom>
            <a:solidFill>
              <a:srgbClr val="B3B3B3">
                <a:alpha val="100000"/>
              </a:srgbClr>
            </a:solidFill>
          </p:spPr>
          <p:txBody>
            <a:bodyPr/>
            <a:lstStyle/>
            <a:p/>
          </p:txBody>
        </p:sp>
        <p:sp>
          <p:nvSpPr>
            <p:cNvPr id="184" name="tx184"/>
            <p:cNvSpPr/>
            <p:nvPr/>
          </p:nvSpPr>
          <p:spPr>
            <a:xfrm>
              <a:off x="3104791" y="5857973"/>
              <a:ext cx="73490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12.8</a:t>
              </a:r>
            </a:p>
          </p:txBody>
        </p:sp>
        <p:sp>
          <p:nvSpPr>
            <p:cNvPr id="185" name="tx185"/>
            <p:cNvSpPr/>
            <p:nvPr/>
          </p:nvSpPr>
          <p:spPr>
            <a:xfrm>
              <a:off x="3346031" y="5693478"/>
              <a:ext cx="73490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14.2</a:t>
              </a:r>
            </a:p>
          </p:txBody>
        </p:sp>
        <p:sp>
          <p:nvSpPr>
            <p:cNvPr id="186" name="tx186"/>
            <p:cNvSpPr/>
            <p:nvPr/>
          </p:nvSpPr>
          <p:spPr>
            <a:xfrm>
              <a:off x="3219338" y="5528983"/>
              <a:ext cx="73490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13.5</a:t>
              </a:r>
            </a:p>
          </p:txBody>
        </p:sp>
        <p:sp>
          <p:nvSpPr>
            <p:cNvPr id="187" name="tx187"/>
            <p:cNvSpPr/>
            <p:nvPr/>
          </p:nvSpPr>
          <p:spPr>
            <a:xfrm>
              <a:off x="6271564" y="585797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5.4</a:t>
              </a:r>
            </a:p>
          </p:txBody>
        </p:sp>
        <p:sp>
          <p:nvSpPr>
            <p:cNvPr id="188" name="tx188"/>
            <p:cNvSpPr/>
            <p:nvPr/>
          </p:nvSpPr>
          <p:spPr>
            <a:xfrm>
              <a:off x="6863893" y="5693478"/>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6.1</a:t>
              </a:r>
            </a:p>
          </p:txBody>
        </p:sp>
        <p:sp>
          <p:nvSpPr>
            <p:cNvPr id="189" name="tx189"/>
            <p:cNvSpPr/>
            <p:nvPr/>
          </p:nvSpPr>
          <p:spPr>
            <a:xfrm>
              <a:off x="6625350" y="552898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6.2</a:t>
              </a:r>
            </a:p>
          </p:txBody>
        </p:sp>
        <p:sp>
          <p:nvSpPr>
            <p:cNvPr id="190" name="tx190"/>
            <p:cNvSpPr/>
            <p:nvPr/>
          </p:nvSpPr>
          <p:spPr>
            <a:xfrm>
              <a:off x="7571230" y="5851527"/>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18.2</a:t>
              </a:r>
            </a:p>
          </p:txBody>
        </p:sp>
        <p:sp>
          <p:nvSpPr>
            <p:cNvPr id="191" name="tx191"/>
            <p:cNvSpPr/>
            <p:nvPr/>
          </p:nvSpPr>
          <p:spPr>
            <a:xfrm>
              <a:off x="8273408" y="5687032"/>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20.3</a:t>
              </a:r>
            </a:p>
          </p:txBody>
        </p:sp>
        <p:sp>
          <p:nvSpPr>
            <p:cNvPr id="192" name="tx192"/>
            <p:cNvSpPr/>
            <p:nvPr/>
          </p:nvSpPr>
          <p:spPr>
            <a:xfrm>
              <a:off x="8049711" y="5522536"/>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19.6</a:t>
              </a:r>
            </a:p>
          </p:txBody>
        </p:sp>
        <p:sp>
          <p:nvSpPr>
            <p:cNvPr id="193" name="tx193"/>
            <p:cNvSpPr/>
            <p:nvPr/>
          </p:nvSpPr>
          <p:spPr>
            <a:xfrm>
              <a:off x="577771" y="584677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4" name="tx194"/>
            <p:cNvSpPr/>
            <p:nvPr/>
          </p:nvSpPr>
          <p:spPr>
            <a:xfrm>
              <a:off x="577771" y="568227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5" name="tx195"/>
            <p:cNvSpPr/>
            <p:nvPr/>
          </p:nvSpPr>
          <p:spPr>
            <a:xfrm>
              <a:off x="577771" y="551778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6" name="tx196"/>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97" name="tx197"/>
            <p:cNvSpPr/>
            <p:nvPr/>
          </p:nvSpPr>
          <p:spPr>
            <a:xfrm>
              <a:off x="2879866"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 M</a:t>
              </a:r>
            </a:p>
          </p:txBody>
        </p:sp>
        <p:sp>
          <p:nvSpPr>
            <p:cNvPr id="198" name="tx198"/>
            <p:cNvSpPr/>
            <p:nvPr/>
          </p:nvSpPr>
          <p:spPr>
            <a:xfrm>
              <a:off x="4540910"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99" name="tx199"/>
            <p:cNvSpPr/>
            <p:nvPr/>
          </p:nvSpPr>
          <p:spPr>
            <a:xfrm>
              <a:off x="6240817"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 M</a:t>
              </a:r>
            </a:p>
          </p:txBody>
        </p:sp>
        <p:sp>
          <p:nvSpPr>
            <p:cNvPr id="200" name="tx200"/>
            <p:cNvSpPr/>
            <p:nvPr/>
          </p:nvSpPr>
          <p:spPr>
            <a:xfrm>
              <a:off x="7940723"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201" name="tx201"/>
            <p:cNvSpPr/>
            <p:nvPr/>
          </p:nvSpPr>
          <p:spPr>
            <a:xfrm>
              <a:off x="3645164"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202" name="tx202"/>
            <p:cNvSpPr/>
            <p:nvPr/>
          </p:nvSpPr>
          <p:spPr>
            <a:xfrm>
              <a:off x="4382763"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3" name="tx203"/>
            <p:cNvSpPr/>
            <p:nvPr/>
          </p:nvSpPr>
          <p:spPr>
            <a:xfrm>
              <a:off x="6005183"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2025, DTP1 coverage remained relatively constant within 1% at 90%. The number of children missing out on any vaccination (zero-dose children) improved from 14,219,000 in 2024 to 13,473,000 in 2025.
DTP3 coverage remained relatively constant within 1% at 85% in 2025, leaving 19,646,000 children vulnerable to vaccine-preventable diseases.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strike="noStrike">
                <a:solidFill>
                  <a:srgbClr val="000000">
                    <a:alpha val="100000"/>
                  </a:srgbClr>
                </a:solidFill>
                <a:latin typeface="Arial"/>
                <a:cs typeface="Arial"/>
                <a:ea typeface="Arial"/>
                <a:sym typeface="Arial"/>
              </a:rPr>
              <a:t>In 2025, DTP1 coverage was 90% and DTP3 was 85%, leaving 19.6 million children un- or under-vaccinated, including 13.5 million zero-dose and 6.2 million with only partial protection.</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76" y="3832229"/>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6" name="pl6"/>
            <p:cNvSpPr/>
            <p:nvPr/>
          </p:nvSpPr>
          <p:spPr>
            <a:xfrm>
              <a:off x="989976" y="3073264"/>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7" name="pl7"/>
            <p:cNvSpPr/>
            <p:nvPr/>
          </p:nvSpPr>
          <p:spPr>
            <a:xfrm>
              <a:off x="989976" y="2314298"/>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8" name="pl8"/>
            <p:cNvSpPr/>
            <p:nvPr/>
          </p:nvSpPr>
          <p:spPr>
            <a:xfrm>
              <a:off x="989976" y="4211712"/>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9" name="pl9"/>
            <p:cNvSpPr/>
            <p:nvPr/>
          </p:nvSpPr>
          <p:spPr>
            <a:xfrm>
              <a:off x="989976" y="3452747"/>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0" name="pl10"/>
            <p:cNvSpPr/>
            <p:nvPr/>
          </p:nvSpPr>
          <p:spPr>
            <a:xfrm>
              <a:off x="989976" y="2693781"/>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1" name="pl11"/>
            <p:cNvSpPr/>
            <p:nvPr/>
          </p:nvSpPr>
          <p:spPr>
            <a:xfrm>
              <a:off x="989976" y="1934815"/>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2" name="pl12"/>
            <p:cNvSpPr/>
            <p:nvPr/>
          </p:nvSpPr>
          <p:spPr>
            <a:xfrm>
              <a:off x="145270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6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2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098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15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3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501"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67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8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01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75" y="3399968"/>
              <a:ext cx="238655" cy="811744"/>
            </a:xfrm>
            <a:prstGeom prst="rect">
              <a:avLst/>
            </a:prstGeom>
            <a:solidFill>
              <a:srgbClr val="80BD41">
                <a:alpha val="100000"/>
              </a:srgbClr>
            </a:solidFill>
          </p:spPr>
          <p:txBody>
            <a:bodyPr/>
            <a:lstStyle/>
            <a:p/>
          </p:txBody>
        </p:sp>
        <p:sp>
          <p:nvSpPr>
            <p:cNvPr id="24" name="rc24"/>
            <p:cNvSpPr/>
            <p:nvPr/>
          </p:nvSpPr>
          <p:spPr>
            <a:xfrm>
              <a:off x="1333375" y="3226616"/>
              <a:ext cx="238655" cy="173351"/>
            </a:xfrm>
            <a:prstGeom prst="rect">
              <a:avLst/>
            </a:prstGeom>
            <a:solidFill>
              <a:srgbClr val="1CABE2">
                <a:alpha val="100000"/>
              </a:srgbClr>
            </a:solidFill>
          </p:spPr>
          <p:txBody>
            <a:bodyPr/>
            <a:lstStyle/>
            <a:p/>
          </p:txBody>
        </p:sp>
        <p:sp>
          <p:nvSpPr>
            <p:cNvPr id="25" name="rc25"/>
            <p:cNvSpPr/>
            <p:nvPr/>
          </p:nvSpPr>
          <p:spPr>
            <a:xfrm>
              <a:off x="1598548" y="3398913"/>
              <a:ext cx="238655" cy="812799"/>
            </a:xfrm>
            <a:prstGeom prst="rect">
              <a:avLst/>
            </a:prstGeom>
            <a:solidFill>
              <a:srgbClr val="80BD41">
                <a:alpha val="100000"/>
              </a:srgbClr>
            </a:solidFill>
          </p:spPr>
          <p:txBody>
            <a:bodyPr/>
            <a:lstStyle/>
            <a:p/>
          </p:txBody>
        </p:sp>
        <p:sp>
          <p:nvSpPr>
            <p:cNvPr id="26" name="rc26"/>
            <p:cNvSpPr/>
            <p:nvPr/>
          </p:nvSpPr>
          <p:spPr>
            <a:xfrm>
              <a:off x="1598548" y="3228316"/>
              <a:ext cx="238655" cy="170596"/>
            </a:xfrm>
            <a:prstGeom prst="rect">
              <a:avLst/>
            </a:prstGeom>
            <a:solidFill>
              <a:srgbClr val="1CABE2">
                <a:alpha val="100000"/>
              </a:srgbClr>
            </a:solidFill>
          </p:spPr>
          <p:txBody>
            <a:bodyPr/>
            <a:lstStyle/>
            <a:p/>
          </p:txBody>
        </p:sp>
        <p:sp>
          <p:nvSpPr>
            <p:cNvPr id="27" name="rc27"/>
            <p:cNvSpPr/>
            <p:nvPr/>
          </p:nvSpPr>
          <p:spPr>
            <a:xfrm>
              <a:off x="1863720" y="3399139"/>
              <a:ext cx="238655" cy="812573"/>
            </a:xfrm>
            <a:prstGeom prst="rect">
              <a:avLst/>
            </a:prstGeom>
            <a:solidFill>
              <a:srgbClr val="80BD41">
                <a:alpha val="100000"/>
              </a:srgbClr>
            </a:solidFill>
          </p:spPr>
          <p:txBody>
            <a:bodyPr/>
            <a:lstStyle/>
            <a:p/>
          </p:txBody>
        </p:sp>
        <p:sp>
          <p:nvSpPr>
            <p:cNvPr id="28" name="rc28"/>
            <p:cNvSpPr/>
            <p:nvPr/>
          </p:nvSpPr>
          <p:spPr>
            <a:xfrm>
              <a:off x="1863720" y="3227016"/>
              <a:ext cx="238655" cy="172123"/>
            </a:xfrm>
            <a:prstGeom prst="rect">
              <a:avLst/>
            </a:prstGeom>
            <a:solidFill>
              <a:srgbClr val="1CABE2">
                <a:alpha val="100000"/>
              </a:srgbClr>
            </a:solidFill>
          </p:spPr>
          <p:txBody>
            <a:bodyPr/>
            <a:lstStyle/>
            <a:p/>
          </p:txBody>
        </p:sp>
        <p:sp>
          <p:nvSpPr>
            <p:cNvPr id="29" name="rc29"/>
            <p:cNvSpPr/>
            <p:nvPr/>
          </p:nvSpPr>
          <p:spPr>
            <a:xfrm>
              <a:off x="2128893" y="3385813"/>
              <a:ext cx="238655" cy="825899"/>
            </a:xfrm>
            <a:prstGeom prst="rect">
              <a:avLst/>
            </a:prstGeom>
            <a:solidFill>
              <a:srgbClr val="80BD41">
                <a:alpha val="100000"/>
              </a:srgbClr>
            </a:solidFill>
          </p:spPr>
          <p:txBody>
            <a:bodyPr/>
            <a:lstStyle/>
            <a:p/>
          </p:txBody>
        </p:sp>
        <p:sp>
          <p:nvSpPr>
            <p:cNvPr id="30" name="rc30"/>
            <p:cNvSpPr/>
            <p:nvPr/>
          </p:nvSpPr>
          <p:spPr>
            <a:xfrm>
              <a:off x="2128893" y="3223484"/>
              <a:ext cx="238655" cy="162328"/>
            </a:xfrm>
            <a:prstGeom prst="rect">
              <a:avLst/>
            </a:prstGeom>
            <a:solidFill>
              <a:srgbClr val="1CABE2">
                <a:alpha val="100000"/>
              </a:srgbClr>
            </a:solidFill>
          </p:spPr>
          <p:txBody>
            <a:bodyPr/>
            <a:lstStyle/>
            <a:p/>
          </p:txBody>
        </p:sp>
        <p:sp>
          <p:nvSpPr>
            <p:cNvPr id="31" name="rc31"/>
            <p:cNvSpPr/>
            <p:nvPr/>
          </p:nvSpPr>
          <p:spPr>
            <a:xfrm>
              <a:off x="2394066" y="3367205"/>
              <a:ext cx="238655" cy="844507"/>
            </a:xfrm>
            <a:prstGeom prst="rect">
              <a:avLst/>
            </a:prstGeom>
            <a:solidFill>
              <a:srgbClr val="80BD41">
                <a:alpha val="100000"/>
              </a:srgbClr>
            </a:solidFill>
          </p:spPr>
          <p:txBody>
            <a:bodyPr/>
            <a:lstStyle/>
            <a:p/>
          </p:txBody>
        </p:sp>
        <p:sp>
          <p:nvSpPr>
            <p:cNvPr id="32" name="rc32"/>
            <p:cNvSpPr/>
            <p:nvPr/>
          </p:nvSpPr>
          <p:spPr>
            <a:xfrm>
              <a:off x="2394066" y="3215765"/>
              <a:ext cx="238655" cy="151439"/>
            </a:xfrm>
            <a:prstGeom prst="rect">
              <a:avLst/>
            </a:prstGeom>
            <a:solidFill>
              <a:srgbClr val="1CABE2">
                <a:alpha val="100000"/>
              </a:srgbClr>
            </a:solidFill>
          </p:spPr>
          <p:txBody>
            <a:bodyPr/>
            <a:lstStyle/>
            <a:p/>
          </p:txBody>
        </p:sp>
        <p:sp>
          <p:nvSpPr>
            <p:cNvPr id="33" name="rc33"/>
            <p:cNvSpPr/>
            <p:nvPr/>
          </p:nvSpPr>
          <p:spPr>
            <a:xfrm>
              <a:off x="2659238" y="3349337"/>
              <a:ext cx="238655" cy="862374"/>
            </a:xfrm>
            <a:prstGeom prst="rect">
              <a:avLst/>
            </a:prstGeom>
            <a:solidFill>
              <a:srgbClr val="80BD41">
                <a:alpha val="100000"/>
              </a:srgbClr>
            </a:solidFill>
          </p:spPr>
          <p:txBody>
            <a:bodyPr/>
            <a:lstStyle/>
            <a:p/>
          </p:txBody>
        </p:sp>
        <p:sp>
          <p:nvSpPr>
            <p:cNvPr id="34" name="rc34"/>
            <p:cNvSpPr/>
            <p:nvPr/>
          </p:nvSpPr>
          <p:spPr>
            <a:xfrm>
              <a:off x="2659238" y="3210411"/>
              <a:ext cx="238655" cy="138926"/>
            </a:xfrm>
            <a:prstGeom prst="rect">
              <a:avLst/>
            </a:prstGeom>
            <a:solidFill>
              <a:srgbClr val="1CABE2">
                <a:alpha val="100000"/>
              </a:srgbClr>
            </a:solidFill>
          </p:spPr>
          <p:txBody>
            <a:bodyPr/>
            <a:lstStyle/>
            <a:p/>
          </p:txBody>
        </p:sp>
        <p:sp>
          <p:nvSpPr>
            <p:cNvPr id="35" name="rc35"/>
            <p:cNvSpPr/>
            <p:nvPr/>
          </p:nvSpPr>
          <p:spPr>
            <a:xfrm>
              <a:off x="2924411" y="3333106"/>
              <a:ext cx="238655" cy="878606"/>
            </a:xfrm>
            <a:prstGeom prst="rect">
              <a:avLst/>
            </a:prstGeom>
            <a:solidFill>
              <a:srgbClr val="80BD41">
                <a:alpha val="100000"/>
              </a:srgbClr>
            </a:solidFill>
          </p:spPr>
          <p:txBody>
            <a:bodyPr/>
            <a:lstStyle/>
            <a:p/>
          </p:txBody>
        </p:sp>
        <p:sp>
          <p:nvSpPr>
            <p:cNvPr id="36" name="rc36"/>
            <p:cNvSpPr/>
            <p:nvPr/>
          </p:nvSpPr>
          <p:spPr>
            <a:xfrm>
              <a:off x="2924411" y="3199637"/>
              <a:ext cx="238655" cy="133469"/>
            </a:xfrm>
            <a:prstGeom prst="rect">
              <a:avLst/>
            </a:prstGeom>
            <a:solidFill>
              <a:srgbClr val="1CABE2">
                <a:alpha val="100000"/>
              </a:srgbClr>
            </a:solidFill>
          </p:spPr>
          <p:txBody>
            <a:bodyPr/>
            <a:lstStyle/>
            <a:p/>
          </p:txBody>
        </p:sp>
        <p:sp>
          <p:nvSpPr>
            <p:cNvPr id="37" name="rc37"/>
            <p:cNvSpPr/>
            <p:nvPr/>
          </p:nvSpPr>
          <p:spPr>
            <a:xfrm>
              <a:off x="3189584" y="3320050"/>
              <a:ext cx="238655" cy="891662"/>
            </a:xfrm>
            <a:prstGeom prst="rect">
              <a:avLst/>
            </a:prstGeom>
            <a:solidFill>
              <a:srgbClr val="80BD41">
                <a:alpha val="100000"/>
              </a:srgbClr>
            </a:solidFill>
          </p:spPr>
          <p:txBody>
            <a:bodyPr/>
            <a:lstStyle/>
            <a:p/>
          </p:txBody>
        </p:sp>
        <p:sp>
          <p:nvSpPr>
            <p:cNvPr id="38" name="rc38"/>
            <p:cNvSpPr/>
            <p:nvPr/>
          </p:nvSpPr>
          <p:spPr>
            <a:xfrm>
              <a:off x="3189584" y="3187694"/>
              <a:ext cx="238655" cy="132355"/>
            </a:xfrm>
            <a:prstGeom prst="rect">
              <a:avLst/>
            </a:prstGeom>
            <a:solidFill>
              <a:srgbClr val="1CABE2">
                <a:alpha val="100000"/>
              </a:srgbClr>
            </a:solidFill>
          </p:spPr>
          <p:txBody>
            <a:bodyPr/>
            <a:lstStyle/>
            <a:p/>
          </p:txBody>
        </p:sp>
        <p:sp>
          <p:nvSpPr>
            <p:cNvPr id="39" name="rc39"/>
            <p:cNvSpPr/>
            <p:nvPr/>
          </p:nvSpPr>
          <p:spPr>
            <a:xfrm>
              <a:off x="3454756" y="3298925"/>
              <a:ext cx="238655" cy="912787"/>
            </a:xfrm>
            <a:prstGeom prst="rect">
              <a:avLst/>
            </a:prstGeom>
            <a:solidFill>
              <a:srgbClr val="80BD41">
                <a:alpha val="100000"/>
              </a:srgbClr>
            </a:solidFill>
          </p:spPr>
          <p:txBody>
            <a:bodyPr/>
            <a:lstStyle/>
            <a:p/>
          </p:txBody>
        </p:sp>
        <p:sp>
          <p:nvSpPr>
            <p:cNvPr id="40" name="rc40"/>
            <p:cNvSpPr/>
            <p:nvPr/>
          </p:nvSpPr>
          <p:spPr>
            <a:xfrm>
              <a:off x="3454756" y="3173169"/>
              <a:ext cx="238655" cy="125755"/>
            </a:xfrm>
            <a:prstGeom prst="rect">
              <a:avLst/>
            </a:prstGeom>
            <a:solidFill>
              <a:srgbClr val="1CABE2">
                <a:alpha val="100000"/>
              </a:srgbClr>
            </a:solidFill>
          </p:spPr>
          <p:txBody>
            <a:bodyPr/>
            <a:lstStyle/>
            <a:p/>
          </p:txBody>
        </p:sp>
        <p:sp>
          <p:nvSpPr>
            <p:cNvPr id="41" name="rc41"/>
            <p:cNvSpPr/>
            <p:nvPr/>
          </p:nvSpPr>
          <p:spPr>
            <a:xfrm>
              <a:off x="3719929" y="3278876"/>
              <a:ext cx="238655" cy="932836"/>
            </a:xfrm>
            <a:prstGeom prst="rect">
              <a:avLst/>
            </a:prstGeom>
            <a:solidFill>
              <a:srgbClr val="80BD41">
                <a:alpha val="100000"/>
              </a:srgbClr>
            </a:solidFill>
          </p:spPr>
          <p:txBody>
            <a:bodyPr/>
            <a:lstStyle/>
            <a:p/>
          </p:txBody>
        </p:sp>
        <p:sp>
          <p:nvSpPr>
            <p:cNvPr id="42" name="rc42"/>
            <p:cNvSpPr/>
            <p:nvPr/>
          </p:nvSpPr>
          <p:spPr>
            <a:xfrm>
              <a:off x="3719929" y="3163242"/>
              <a:ext cx="238655" cy="115633"/>
            </a:xfrm>
            <a:prstGeom prst="rect">
              <a:avLst/>
            </a:prstGeom>
            <a:solidFill>
              <a:srgbClr val="1CABE2">
                <a:alpha val="100000"/>
              </a:srgbClr>
            </a:solidFill>
          </p:spPr>
          <p:txBody>
            <a:bodyPr/>
            <a:lstStyle/>
            <a:p/>
          </p:txBody>
        </p:sp>
        <p:sp>
          <p:nvSpPr>
            <p:cNvPr id="43" name="rc43"/>
            <p:cNvSpPr/>
            <p:nvPr/>
          </p:nvSpPr>
          <p:spPr>
            <a:xfrm>
              <a:off x="3985102" y="3279509"/>
              <a:ext cx="238655" cy="932203"/>
            </a:xfrm>
            <a:prstGeom prst="rect">
              <a:avLst/>
            </a:prstGeom>
            <a:solidFill>
              <a:srgbClr val="80BD41">
                <a:alpha val="100000"/>
              </a:srgbClr>
            </a:solidFill>
          </p:spPr>
          <p:txBody>
            <a:bodyPr/>
            <a:lstStyle/>
            <a:p/>
          </p:txBody>
        </p:sp>
        <p:sp>
          <p:nvSpPr>
            <p:cNvPr id="44" name="rc44"/>
            <p:cNvSpPr/>
            <p:nvPr/>
          </p:nvSpPr>
          <p:spPr>
            <a:xfrm>
              <a:off x="3985102" y="3159285"/>
              <a:ext cx="238655" cy="120224"/>
            </a:xfrm>
            <a:prstGeom prst="rect">
              <a:avLst/>
            </a:prstGeom>
            <a:solidFill>
              <a:srgbClr val="1CABE2">
                <a:alpha val="100000"/>
              </a:srgbClr>
            </a:solidFill>
          </p:spPr>
          <p:txBody>
            <a:bodyPr/>
            <a:lstStyle/>
            <a:p/>
          </p:txBody>
        </p:sp>
        <p:sp>
          <p:nvSpPr>
            <p:cNvPr id="45" name="rc45"/>
            <p:cNvSpPr/>
            <p:nvPr/>
          </p:nvSpPr>
          <p:spPr>
            <a:xfrm>
              <a:off x="4250274" y="3264774"/>
              <a:ext cx="238655" cy="946938"/>
            </a:xfrm>
            <a:prstGeom prst="rect">
              <a:avLst/>
            </a:prstGeom>
            <a:solidFill>
              <a:srgbClr val="80BD41">
                <a:alpha val="100000"/>
              </a:srgbClr>
            </a:solidFill>
          </p:spPr>
          <p:txBody>
            <a:bodyPr/>
            <a:lstStyle/>
            <a:p/>
          </p:txBody>
        </p:sp>
        <p:sp>
          <p:nvSpPr>
            <p:cNvPr id="46" name="rc46"/>
            <p:cNvSpPr/>
            <p:nvPr/>
          </p:nvSpPr>
          <p:spPr>
            <a:xfrm>
              <a:off x="4250274" y="3154903"/>
              <a:ext cx="238655" cy="109870"/>
            </a:xfrm>
            <a:prstGeom prst="rect">
              <a:avLst/>
            </a:prstGeom>
            <a:solidFill>
              <a:srgbClr val="1CABE2">
                <a:alpha val="100000"/>
              </a:srgbClr>
            </a:solidFill>
          </p:spPr>
          <p:txBody>
            <a:bodyPr/>
            <a:lstStyle/>
            <a:p/>
          </p:txBody>
        </p:sp>
        <p:sp>
          <p:nvSpPr>
            <p:cNvPr id="47" name="rc47"/>
            <p:cNvSpPr/>
            <p:nvPr/>
          </p:nvSpPr>
          <p:spPr>
            <a:xfrm>
              <a:off x="4515447" y="3251457"/>
              <a:ext cx="238655" cy="960255"/>
            </a:xfrm>
            <a:prstGeom prst="rect">
              <a:avLst/>
            </a:prstGeom>
            <a:solidFill>
              <a:srgbClr val="80BD41">
                <a:alpha val="100000"/>
              </a:srgbClr>
            </a:solidFill>
          </p:spPr>
          <p:txBody>
            <a:bodyPr/>
            <a:lstStyle/>
            <a:p/>
          </p:txBody>
        </p:sp>
        <p:sp>
          <p:nvSpPr>
            <p:cNvPr id="48" name="rc48"/>
            <p:cNvSpPr/>
            <p:nvPr/>
          </p:nvSpPr>
          <p:spPr>
            <a:xfrm>
              <a:off x="4515447" y="3137666"/>
              <a:ext cx="238655" cy="113791"/>
            </a:xfrm>
            <a:prstGeom prst="rect">
              <a:avLst/>
            </a:prstGeom>
            <a:solidFill>
              <a:srgbClr val="1CABE2">
                <a:alpha val="100000"/>
              </a:srgbClr>
            </a:solidFill>
          </p:spPr>
          <p:txBody>
            <a:bodyPr/>
            <a:lstStyle/>
            <a:p/>
          </p:txBody>
        </p:sp>
        <p:sp>
          <p:nvSpPr>
            <p:cNvPr id="49" name="rc49"/>
            <p:cNvSpPr/>
            <p:nvPr/>
          </p:nvSpPr>
          <p:spPr>
            <a:xfrm>
              <a:off x="4780620" y="3263398"/>
              <a:ext cx="238655" cy="948314"/>
            </a:xfrm>
            <a:prstGeom prst="rect">
              <a:avLst/>
            </a:prstGeom>
            <a:solidFill>
              <a:srgbClr val="80BD41">
                <a:alpha val="100000"/>
              </a:srgbClr>
            </a:solidFill>
          </p:spPr>
          <p:txBody>
            <a:bodyPr/>
            <a:lstStyle/>
            <a:p/>
          </p:txBody>
        </p:sp>
        <p:sp>
          <p:nvSpPr>
            <p:cNvPr id="50" name="rc50"/>
            <p:cNvSpPr/>
            <p:nvPr/>
          </p:nvSpPr>
          <p:spPr>
            <a:xfrm>
              <a:off x="4780620" y="3144516"/>
              <a:ext cx="238655" cy="118882"/>
            </a:xfrm>
            <a:prstGeom prst="rect">
              <a:avLst/>
            </a:prstGeom>
            <a:solidFill>
              <a:srgbClr val="1CABE2">
                <a:alpha val="100000"/>
              </a:srgbClr>
            </a:solidFill>
          </p:spPr>
          <p:txBody>
            <a:bodyPr/>
            <a:lstStyle/>
            <a:p/>
          </p:txBody>
        </p:sp>
        <p:sp>
          <p:nvSpPr>
            <p:cNvPr id="51" name="rc51"/>
            <p:cNvSpPr/>
            <p:nvPr/>
          </p:nvSpPr>
          <p:spPr>
            <a:xfrm>
              <a:off x="5045792" y="3255689"/>
              <a:ext cx="238655" cy="956023"/>
            </a:xfrm>
            <a:prstGeom prst="rect">
              <a:avLst/>
            </a:prstGeom>
            <a:solidFill>
              <a:srgbClr val="80BD41">
                <a:alpha val="100000"/>
              </a:srgbClr>
            </a:solidFill>
          </p:spPr>
          <p:txBody>
            <a:bodyPr/>
            <a:lstStyle/>
            <a:p/>
          </p:txBody>
        </p:sp>
        <p:sp>
          <p:nvSpPr>
            <p:cNvPr id="52" name="rc52"/>
            <p:cNvSpPr/>
            <p:nvPr/>
          </p:nvSpPr>
          <p:spPr>
            <a:xfrm>
              <a:off x="5045792" y="3141759"/>
              <a:ext cx="238655" cy="113930"/>
            </a:xfrm>
            <a:prstGeom prst="rect">
              <a:avLst/>
            </a:prstGeom>
            <a:solidFill>
              <a:srgbClr val="1CABE2">
                <a:alpha val="100000"/>
              </a:srgbClr>
            </a:solidFill>
          </p:spPr>
          <p:txBody>
            <a:bodyPr/>
            <a:lstStyle/>
            <a:p/>
          </p:txBody>
        </p:sp>
        <p:sp>
          <p:nvSpPr>
            <p:cNvPr id="53" name="rc53"/>
            <p:cNvSpPr/>
            <p:nvPr/>
          </p:nvSpPr>
          <p:spPr>
            <a:xfrm>
              <a:off x="5310965" y="3262609"/>
              <a:ext cx="238655" cy="949103"/>
            </a:xfrm>
            <a:prstGeom prst="rect">
              <a:avLst/>
            </a:prstGeom>
            <a:solidFill>
              <a:srgbClr val="80BD41">
                <a:alpha val="100000"/>
              </a:srgbClr>
            </a:solidFill>
          </p:spPr>
          <p:txBody>
            <a:bodyPr/>
            <a:lstStyle/>
            <a:p/>
          </p:txBody>
        </p:sp>
        <p:sp>
          <p:nvSpPr>
            <p:cNvPr id="54" name="rc54"/>
            <p:cNvSpPr/>
            <p:nvPr/>
          </p:nvSpPr>
          <p:spPr>
            <a:xfrm>
              <a:off x="5310965" y="3148070"/>
              <a:ext cx="238655" cy="114539"/>
            </a:xfrm>
            <a:prstGeom prst="rect">
              <a:avLst/>
            </a:prstGeom>
            <a:solidFill>
              <a:srgbClr val="1CABE2">
                <a:alpha val="100000"/>
              </a:srgbClr>
            </a:solidFill>
          </p:spPr>
          <p:txBody>
            <a:bodyPr/>
            <a:lstStyle/>
            <a:p/>
          </p:txBody>
        </p:sp>
        <p:sp>
          <p:nvSpPr>
            <p:cNvPr id="55" name="rc55"/>
            <p:cNvSpPr/>
            <p:nvPr/>
          </p:nvSpPr>
          <p:spPr>
            <a:xfrm>
              <a:off x="5576138" y="3252172"/>
              <a:ext cx="238655" cy="959540"/>
            </a:xfrm>
            <a:prstGeom prst="rect">
              <a:avLst/>
            </a:prstGeom>
            <a:solidFill>
              <a:srgbClr val="80BD41">
                <a:alpha val="100000"/>
              </a:srgbClr>
            </a:solidFill>
          </p:spPr>
          <p:txBody>
            <a:bodyPr/>
            <a:lstStyle/>
            <a:p/>
          </p:txBody>
        </p:sp>
        <p:sp>
          <p:nvSpPr>
            <p:cNvPr id="56" name="rc56"/>
            <p:cNvSpPr/>
            <p:nvPr/>
          </p:nvSpPr>
          <p:spPr>
            <a:xfrm>
              <a:off x="5576138" y="3143293"/>
              <a:ext cx="238655" cy="108878"/>
            </a:xfrm>
            <a:prstGeom prst="rect">
              <a:avLst/>
            </a:prstGeom>
            <a:solidFill>
              <a:srgbClr val="1CABE2">
                <a:alpha val="100000"/>
              </a:srgbClr>
            </a:solidFill>
          </p:spPr>
          <p:txBody>
            <a:bodyPr/>
            <a:lstStyle/>
            <a:p/>
          </p:txBody>
        </p:sp>
        <p:sp>
          <p:nvSpPr>
            <p:cNvPr id="57" name="rc57"/>
            <p:cNvSpPr/>
            <p:nvPr/>
          </p:nvSpPr>
          <p:spPr>
            <a:xfrm>
              <a:off x="5841310" y="3257187"/>
              <a:ext cx="238655" cy="954525"/>
            </a:xfrm>
            <a:prstGeom prst="rect">
              <a:avLst/>
            </a:prstGeom>
            <a:solidFill>
              <a:srgbClr val="80BD41">
                <a:alpha val="100000"/>
              </a:srgbClr>
            </a:solidFill>
          </p:spPr>
          <p:txBody>
            <a:bodyPr/>
            <a:lstStyle/>
            <a:p/>
          </p:txBody>
        </p:sp>
        <p:sp>
          <p:nvSpPr>
            <p:cNvPr id="58" name="rc58"/>
            <p:cNvSpPr/>
            <p:nvPr/>
          </p:nvSpPr>
          <p:spPr>
            <a:xfrm>
              <a:off x="5841310" y="3151784"/>
              <a:ext cx="238655" cy="105403"/>
            </a:xfrm>
            <a:prstGeom prst="rect">
              <a:avLst/>
            </a:prstGeom>
            <a:solidFill>
              <a:srgbClr val="1CABE2">
                <a:alpha val="100000"/>
              </a:srgbClr>
            </a:solidFill>
          </p:spPr>
          <p:txBody>
            <a:bodyPr/>
            <a:lstStyle/>
            <a:p/>
          </p:txBody>
        </p:sp>
        <p:sp>
          <p:nvSpPr>
            <p:cNvPr id="59" name="rc59"/>
            <p:cNvSpPr/>
            <p:nvPr/>
          </p:nvSpPr>
          <p:spPr>
            <a:xfrm>
              <a:off x="6106483" y="3277141"/>
              <a:ext cx="238655" cy="934571"/>
            </a:xfrm>
            <a:prstGeom prst="rect">
              <a:avLst/>
            </a:prstGeom>
            <a:solidFill>
              <a:srgbClr val="80BD41">
                <a:alpha val="100000"/>
              </a:srgbClr>
            </a:solidFill>
          </p:spPr>
          <p:txBody>
            <a:bodyPr/>
            <a:lstStyle/>
            <a:p/>
          </p:txBody>
        </p:sp>
        <p:sp>
          <p:nvSpPr>
            <p:cNvPr id="60" name="rc60"/>
            <p:cNvSpPr/>
            <p:nvPr/>
          </p:nvSpPr>
          <p:spPr>
            <a:xfrm>
              <a:off x="6106483" y="3175491"/>
              <a:ext cx="238655" cy="101649"/>
            </a:xfrm>
            <a:prstGeom prst="rect">
              <a:avLst/>
            </a:prstGeom>
            <a:solidFill>
              <a:srgbClr val="1CABE2">
                <a:alpha val="100000"/>
              </a:srgbClr>
            </a:solidFill>
          </p:spPr>
          <p:txBody>
            <a:bodyPr/>
            <a:lstStyle/>
            <a:p/>
          </p:txBody>
        </p:sp>
        <p:sp>
          <p:nvSpPr>
            <p:cNvPr id="61" name="rc61"/>
            <p:cNvSpPr/>
            <p:nvPr/>
          </p:nvSpPr>
          <p:spPr>
            <a:xfrm>
              <a:off x="6371656" y="3284963"/>
              <a:ext cx="238655" cy="926748"/>
            </a:xfrm>
            <a:prstGeom prst="rect">
              <a:avLst/>
            </a:prstGeom>
            <a:solidFill>
              <a:srgbClr val="80BD41">
                <a:alpha val="100000"/>
              </a:srgbClr>
            </a:solidFill>
          </p:spPr>
          <p:txBody>
            <a:bodyPr/>
            <a:lstStyle/>
            <a:p/>
          </p:txBody>
        </p:sp>
        <p:sp>
          <p:nvSpPr>
            <p:cNvPr id="62" name="rc62"/>
            <p:cNvSpPr/>
            <p:nvPr/>
          </p:nvSpPr>
          <p:spPr>
            <a:xfrm>
              <a:off x="6371656" y="3187820"/>
              <a:ext cx="238655" cy="97143"/>
            </a:xfrm>
            <a:prstGeom prst="rect">
              <a:avLst/>
            </a:prstGeom>
            <a:solidFill>
              <a:srgbClr val="1CABE2">
                <a:alpha val="100000"/>
              </a:srgbClr>
            </a:solidFill>
          </p:spPr>
          <p:txBody>
            <a:bodyPr/>
            <a:lstStyle/>
            <a:p/>
          </p:txBody>
        </p:sp>
        <p:sp>
          <p:nvSpPr>
            <p:cNvPr id="63" name="rc63"/>
            <p:cNvSpPr/>
            <p:nvPr/>
          </p:nvSpPr>
          <p:spPr>
            <a:xfrm>
              <a:off x="6636828" y="3337173"/>
              <a:ext cx="238655" cy="874539"/>
            </a:xfrm>
            <a:prstGeom prst="rect">
              <a:avLst/>
            </a:prstGeom>
            <a:solidFill>
              <a:srgbClr val="80BD41">
                <a:alpha val="100000"/>
              </a:srgbClr>
            </a:solidFill>
          </p:spPr>
          <p:txBody>
            <a:bodyPr/>
            <a:lstStyle/>
            <a:p/>
          </p:txBody>
        </p:sp>
        <p:sp>
          <p:nvSpPr>
            <p:cNvPr id="64" name="rc64"/>
            <p:cNvSpPr/>
            <p:nvPr/>
          </p:nvSpPr>
          <p:spPr>
            <a:xfrm>
              <a:off x="6636828" y="3216093"/>
              <a:ext cx="238655" cy="121079"/>
            </a:xfrm>
            <a:prstGeom prst="rect">
              <a:avLst/>
            </a:prstGeom>
            <a:solidFill>
              <a:srgbClr val="1CABE2">
                <a:alpha val="100000"/>
              </a:srgbClr>
            </a:solidFill>
          </p:spPr>
          <p:txBody>
            <a:bodyPr/>
            <a:lstStyle/>
            <a:p/>
          </p:txBody>
        </p:sp>
        <p:sp>
          <p:nvSpPr>
            <p:cNvPr id="65" name="rc65"/>
            <p:cNvSpPr/>
            <p:nvPr/>
          </p:nvSpPr>
          <p:spPr>
            <a:xfrm>
              <a:off x="6902001" y="3363191"/>
              <a:ext cx="238655" cy="848521"/>
            </a:xfrm>
            <a:prstGeom prst="rect">
              <a:avLst/>
            </a:prstGeom>
            <a:solidFill>
              <a:srgbClr val="80BD41">
                <a:alpha val="100000"/>
              </a:srgbClr>
            </a:solidFill>
          </p:spPr>
          <p:txBody>
            <a:bodyPr/>
            <a:lstStyle/>
            <a:p/>
          </p:txBody>
        </p:sp>
        <p:sp>
          <p:nvSpPr>
            <p:cNvPr id="66" name="rc66"/>
            <p:cNvSpPr/>
            <p:nvPr/>
          </p:nvSpPr>
          <p:spPr>
            <a:xfrm>
              <a:off x="6902001" y="3225169"/>
              <a:ext cx="238655" cy="138022"/>
            </a:xfrm>
            <a:prstGeom prst="rect">
              <a:avLst/>
            </a:prstGeom>
            <a:solidFill>
              <a:srgbClr val="1CABE2">
                <a:alpha val="100000"/>
              </a:srgbClr>
            </a:solidFill>
          </p:spPr>
          <p:txBody>
            <a:bodyPr/>
            <a:lstStyle/>
            <a:p/>
          </p:txBody>
        </p:sp>
        <p:sp>
          <p:nvSpPr>
            <p:cNvPr id="67" name="rc67"/>
            <p:cNvSpPr/>
            <p:nvPr/>
          </p:nvSpPr>
          <p:spPr>
            <a:xfrm>
              <a:off x="7167174" y="3335174"/>
              <a:ext cx="238655" cy="876537"/>
            </a:xfrm>
            <a:prstGeom prst="rect">
              <a:avLst/>
            </a:prstGeom>
            <a:solidFill>
              <a:srgbClr val="80BD41">
                <a:alpha val="100000"/>
              </a:srgbClr>
            </a:solidFill>
          </p:spPr>
          <p:txBody>
            <a:bodyPr/>
            <a:lstStyle/>
            <a:p/>
          </p:txBody>
        </p:sp>
        <p:sp>
          <p:nvSpPr>
            <p:cNvPr id="68" name="rc68"/>
            <p:cNvSpPr/>
            <p:nvPr/>
          </p:nvSpPr>
          <p:spPr>
            <a:xfrm>
              <a:off x="7167174" y="3232025"/>
              <a:ext cx="238655" cy="103149"/>
            </a:xfrm>
            <a:prstGeom prst="rect">
              <a:avLst/>
            </a:prstGeom>
            <a:solidFill>
              <a:srgbClr val="1CABE2">
                <a:alpha val="100000"/>
              </a:srgbClr>
            </a:solidFill>
          </p:spPr>
          <p:txBody>
            <a:bodyPr/>
            <a:lstStyle/>
            <a:p/>
          </p:txBody>
        </p:sp>
        <p:sp>
          <p:nvSpPr>
            <p:cNvPr id="69" name="rc69"/>
            <p:cNvSpPr/>
            <p:nvPr/>
          </p:nvSpPr>
          <p:spPr>
            <a:xfrm>
              <a:off x="7432346" y="3344332"/>
              <a:ext cx="238655" cy="867380"/>
            </a:xfrm>
            <a:prstGeom prst="rect">
              <a:avLst/>
            </a:prstGeom>
            <a:solidFill>
              <a:srgbClr val="80BD41">
                <a:alpha val="100000"/>
              </a:srgbClr>
            </a:solidFill>
          </p:spPr>
          <p:txBody>
            <a:bodyPr/>
            <a:lstStyle/>
            <a:p/>
          </p:txBody>
        </p:sp>
        <p:sp>
          <p:nvSpPr>
            <p:cNvPr id="70" name="rc70"/>
            <p:cNvSpPr/>
            <p:nvPr/>
          </p:nvSpPr>
          <p:spPr>
            <a:xfrm>
              <a:off x="7432346" y="3234084"/>
              <a:ext cx="238655" cy="110247"/>
            </a:xfrm>
            <a:prstGeom prst="rect">
              <a:avLst/>
            </a:prstGeom>
            <a:solidFill>
              <a:srgbClr val="1CABE2">
                <a:alpha val="100000"/>
              </a:srgbClr>
            </a:solidFill>
          </p:spPr>
          <p:txBody>
            <a:bodyPr/>
            <a:lstStyle/>
            <a:p/>
          </p:txBody>
        </p:sp>
        <p:sp>
          <p:nvSpPr>
            <p:cNvPr id="71" name="rc71"/>
            <p:cNvSpPr/>
            <p:nvPr/>
          </p:nvSpPr>
          <p:spPr>
            <a:xfrm>
              <a:off x="7697519" y="3339453"/>
              <a:ext cx="238655" cy="872259"/>
            </a:xfrm>
            <a:prstGeom prst="rect">
              <a:avLst/>
            </a:prstGeom>
            <a:solidFill>
              <a:srgbClr val="80BD41">
                <a:alpha val="100000"/>
              </a:srgbClr>
            </a:solidFill>
          </p:spPr>
          <p:txBody>
            <a:bodyPr/>
            <a:lstStyle/>
            <a:p/>
          </p:txBody>
        </p:sp>
        <p:sp>
          <p:nvSpPr>
            <p:cNvPr id="72" name="rc72"/>
            <p:cNvSpPr/>
            <p:nvPr/>
          </p:nvSpPr>
          <p:spPr>
            <a:xfrm>
              <a:off x="7697519" y="3231539"/>
              <a:ext cx="238655" cy="107914"/>
            </a:xfrm>
            <a:prstGeom prst="rect">
              <a:avLst/>
            </a:prstGeom>
            <a:solidFill>
              <a:srgbClr val="1CABE2">
                <a:alpha val="100000"/>
              </a:srgbClr>
            </a:solidFill>
          </p:spPr>
          <p:txBody>
            <a:bodyPr/>
            <a:lstStyle/>
            <a:p/>
          </p:txBody>
        </p:sp>
        <p:sp>
          <p:nvSpPr>
            <p:cNvPr id="73" name="rc73"/>
            <p:cNvSpPr/>
            <p:nvPr/>
          </p:nvSpPr>
          <p:spPr>
            <a:xfrm>
              <a:off x="7962692" y="3333387"/>
              <a:ext cx="238655" cy="878325"/>
            </a:xfrm>
            <a:prstGeom prst="rect">
              <a:avLst/>
            </a:prstGeom>
            <a:solidFill>
              <a:srgbClr val="80BD41">
                <a:alpha val="100000"/>
              </a:srgbClr>
            </a:solidFill>
          </p:spPr>
          <p:txBody>
            <a:bodyPr/>
            <a:lstStyle/>
            <a:p/>
          </p:txBody>
        </p:sp>
        <p:sp>
          <p:nvSpPr>
            <p:cNvPr id="74" name="rc74"/>
            <p:cNvSpPr/>
            <p:nvPr/>
          </p:nvSpPr>
          <p:spPr>
            <a:xfrm>
              <a:off x="7962692" y="3231129"/>
              <a:ext cx="238655" cy="102257"/>
            </a:xfrm>
            <a:prstGeom prst="rect">
              <a:avLst/>
            </a:prstGeom>
            <a:solidFill>
              <a:srgbClr val="1CABE2">
                <a:alpha val="100000"/>
              </a:srgbClr>
            </a:solidFill>
          </p:spPr>
          <p:txBody>
            <a:bodyPr/>
            <a:lstStyle/>
            <a:p/>
          </p:txBody>
        </p:sp>
        <p:sp>
          <p:nvSpPr>
            <p:cNvPr id="75" name="pl75"/>
            <p:cNvSpPr/>
            <p:nvPr/>
          </p:nvSpPr>
          <p:spPr>
            <a:xfrm>
              <a:off x="1452703" y="2256947"/>
              <a:ext cx="6629316" cy="193328"/>
            </a:xfrm>
            <a:custGeom>
              <a:avLst/>
              <a:pathLst>
                <a:path w="6629316" h="193328">
                  <a:moveTo>
                    <a:pt x="0" y="193328"/>
                  </a:moveTo>
                  <a:lnTo>
                    <a:pt x="265172" y="171847"/>
                  </a:lnTo>
                  <a:lnTo>
                    <a:pt x="530345" y="171847"/>
                  </a:lnTo>
                  <a:lnTo>
                    <a:pt x="795518" y="150366"/>
                  </a:lnTo>
                  <a:lnTo>
                    <a:pt x="1060690" y="128885"/>
                  </a:lnTo>
                  <a:lnTo>
                    <a:pt x="1325863" y="107404"/>
                  </a:lnTo>
                  <a:lnTo>
                    <a:pt x="1591036" y="85923"/>
                  </a:lnTo>
                  <a:lnTo>
                    <a:pt x="1856208" y="85923"/>
                  </a:lnTo>
                  <a:lnTo>
                    <a:pt x="2121381" y="64442"/>
                  </a:lnTo>
                  <a:lnTo>
                    <a:pt x="2386554" y="42961"/>
                  </a:lnTo>
                  <a:lnTo>
                    <a:pt x="2651726" y="42961"/>
                  </a:lnTo>
                  <a:lnTo>
                    <a:pt x="2916899" y="21480"/>
                  </a:lnTo>
                  <a:lnTo>
                    <a:pt x="3182072" y="42961"/>
                  </a:lnTo>
                  <a:lnTo>
                    <a:pt x="3447244" y="42961"/>
                  </a:lnTo>
                  <a:lnTo>
                    <a:pt x="3712417" y="42961"/>
                  </a:lnTo>
                  <a:lnTo>
                    <a:pt x="3977590" y="42961"/>
                  </a:lnTo>
                  <a:lnTo>
                    <a:pt x="4242762" y="21480"/>
                  </a:lnTo>
                  <a:lnTo>
                    <a:pt x="4507935" y="21480"/>
                  </a:lnTo>
                  <a:lnTo>
                    <a:pt x="4773108" y="21480"/>
                  </a:lnTo>
                  <a:lnTo>
                    <a:pt x="5038280" y="0"/>
                  </a:lnTo>
                  <a:lnTo>
                    <a:pt x="5303453" y="64442"/>
                  </a:lnTo>
                  <a:lnTo>
                    <a:pt x="5568626" y="107404"/>
                  </a:lnTo>
                  <a:lnTo>
                    <a:pt x="5833798" y="42961"/>
                  </a:lnTo>
                  <a:lnTo>
                    <a:pt x="6098971" y="42961"/>
                  </a:lnTo>
                  <a:lnTo>
                    <a:pt x="6364144" y="42961"/>
                  </a:lnTo>
                  <a:lnTo>
                    <a:pt x="6629316" y="21480"/>
                  </a:lnTo>
                </a:path>
              </a:pathLst>
            </a:custGeom>
            <a:ln w="27101" cap="flat">
              <a:solidFill>
                <a:srgbClr val="0058AB">
                  <a:alpha val="100000"/>
                </a:srgbClr>
              </a:solidFill>
              <a:prstDash val="solid"/>
              <a:round/>
            </a:ln>
          </p:spPr>
          <p:txBody>
            <a:bodyPr/>
            <a:lstStyle/>
            <a:p/>
          </p:txBody>
        </p:sp>
        <p:sp>
          <p:nvSpPr>
            <p:cNvPr id="76" name="tx76"/>
            <p:cNvSpPr/>
            <p:nvPr/>
          </p:nvSpPr>
          <p:spPr>
            <a:xfrm>
              <a:off x="1382385" y="226922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77" name="tx77"/>
            <p:cNvSpPr/>
            <p:nvPr/>
          </p:nvSpPr>
          <p:spPr>
            <a:xfrm>
              <a:off x="2708249" y="21833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78" name="tx78"/>
            <p:cNvSpPr/>
            <p:nvPr/>
          </p:nvSpPr>
          <p:spPr>
            <a:xfrm>
              <a:off x="4034112"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79" name="tx79"/>
            <p:cNvSpPr/>
            <p:nvPr/>
          </p:nvSpPr>
          <p:spPr>
            <a:xfrm>
              <a:off x="5359975"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0" name="tx80"/>
            <p:cNvSpPr/>
            <p:nvPr/>
          </p:nvSpPr>
          <p:spPr>
            <a:xfrm>
              <a:off x="6420666" y="207589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1" name="tx81"/>
            <p:cNvSpPr/>
            <p:nvPr/>
          </p:nvSpPr>
          <p:spPr>
            <a:xfrm>
              <a:off x="6685839" y="21403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82" name="tx82"/>
            <p:cNvSpPr/>
            <p:nvPr/>
          </p:nvSpPr>
          <p:spPr>
            <a:xfrm>
              <a:off x="6951011" y="21833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3" name="tx83"/>
            <p:cNvSpPr/>
            <p:nvPr/>
          </p:nvSpPr>
          <p:spPr>
            <a:xfrm>
              <a:off x="7216184"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4" name="tx84"/>
            <p:cNvSpPr/>
            <p:nvPr/>
          </p:nvSpPr>
          <p:spPr>
            <a:xfrm>
              <a:off x="7481357"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5" name="tx85"/>
            <p:cNvSpPr/>
            <p:nvPr/>
          </p:nvSpPr>
          <p:spPr>
            <a:xfrm>
              <a:off x="7746529"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6" name="tx86"/>
            <p:cNvSpPr/>
            <p:nvPr/>
          </p:nvSpPr>
          <p:spPr>
            <a:xfrm>
              <a:off x="8011702" y="209737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90</a:t>
              </a:r>
            </a:p>
          </p:txBody>
        </p:sp>
        <p:sp>
          <p:nvSpPr>
            <p:cNvPr id="87" name="tx87"/>
            <p:cNvSpPr/>
            <p:nvPr/>
          </p:nvSpPr>
          <p:spPr>
            <a:xfrm>
              <a:off x="1362314" y="376702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107</a:t>
              </a:r>
            </a:p>
          </p:txBody>
        </p:sp>
        <p:sp>
          <p:nvSpPr>
            <p:cNvPr id="88" name="tx88"/>
            <p:cNvSpPr/>
            <p:nvPr/>
          </p:nvSpPr>
          <p:spPr>
            <a:xfrm>
              <a:off x="1392444" y="3274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89" name="tx89"/>
            <p:cNvSpPr/>
            <p:nvPr/>
          </p:nvSpPr>
          <p:spPr>
            <a:xfrm>
              <a:off x="2692201" y="3741709"/>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114</a:t>
              </a:r>
            </a:p>
          </p:txBody>
        </p:sp>
        <p:sp>
          <p:nvSpPr>
            <p:cNvPr id="90" name="tx90"/>
            <p:cNvSpPr/>
            <p:nvPr/>
          </p:nvSpPr>
          <p:spPr>
            <a:xfrm>
              <a:off x="2718307" y="32410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91" name="tx91"/>
            <p:cNvSpPr/>
            <p:nvPr/>
          </p:nvSpPr>
          <p:spPr>
            <a:xfrm>
              <a:off x="4014041" y="370679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123</a:t>
              </a:r>
            </a:p>
          </p:txBody>
        </p:sp>
        <p:sp>
          <p:nvSpPr>
            <p:cNvPr id="92" name="tx92"/>
            <p:cNvSpPr/>
            <p:nvPr/>
          </p:nvSpPr>
          <p:spPr>
            <a:xfrm>
              <a:off x="4044170" y="31805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93" name="tx93"/>
            <p:cNvSpPr/>
            <p:nvPr/>
          </p:nvSpPr>
          <p:spPr>
            <a:xfrm>
              <a:off x="5339904" y="369834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125</a:t>
              </a:r>
            </a:p>
          </p:txBody>
        </p:sp>
        <p:sp>
          <p:nvSpPr>
            <p:cNvPr id="94" name="tx94"/>
            <p:cNvSpPr/>
            <p:nvPr/>
          </p:nvSpPr>
          <p:spPr>
            <a:xfrm>
              <a:off x="5370034" y="3166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95" name="tx95"/>
            <p:cNvSpPr/>
            <p:nvPr/>
          </p:nvSpPr>
          <p:spPr>
            <a:xfrm>
              <a:off x="6400595" y="3709522"/>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122</a:t>
              </a:r>
            </a:p>
          </p:txBody>
        </p:sp>
        <p:sp>
          <p:nvSpPr>
            <p:cNvPr id="96" name="tx96"/>
            <p:cNvSpPr/>
            <p:nvPr/>
          </p:nvSpPr>
          <p:spPr>
            <a:xfrm>
              <a:off x="6430724" y="31975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97" name="tx97"/>
            <p:cNvSpPr/>
            <p:nvPr/>
          </p:nvSpPr>
          <p:spPr>
            <a:xfrm>
              <a:off x="6669791" y="3735626"/>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115</a:t>
              </a:r>
            </a:p>
          </p:txBody>
        </p:sp>
        <p:sp>
          <p:nvSpPr>
            <p:cNvPr id="98" name="tx98"/>
            <p:cNvSpPr/>
            <p:nvPr/>
          </p:nvSpPr>
          <p:spPr>
            <a:xfrm>
              <a:off x="6695897" y="32378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99" name="tx99"/>
            <p:cNvSpPr/>
            <p:nvPr/>
          </p:nvSpPr>
          <p:spPr>
            <a:xfrm>
              <a:off x="6934964" y="3748635"/>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112</a:t>
              </a:r>
            </a:p>
          </p:txBody>
        </p:sp>
        <p:sp>
          <p:nvSpPr>
            <p:cNvPr id="100" name="tx100"/>
            <p:cNvSpPr/>
            <p:nvPr/>
          </p:nvSpPr>
          <p:spPr>
            <a:xfrm>
              <a:off x="6961070" y="32553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01" name="tx101"/>
            <p:cNvSpPr/>
            <p:nvPr/>
          </p:nvSpPr>
          <p:spPr>
            <a:xfrm>
              <a:off x="7200136" y="3734627"/>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115</a:t>
              </a:r>
            </a:p>
          </p:txBody>
        </p:sp>
        <p:sp>
          <p:nvSpPr>
            <p:cNvPr id="102" name="tx102"/>
            <p:cNvSpPr/>
            <p:nvPr/>
          </p:nvSpPr>
          <p:spPr>
            <a:xfrm>
              <a:off x="7226242" y="3244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03" name="tx103"/>
            <p:cNvSpPr/>
            <p:nvPr/>
          </p:nvSpPr>
          <p:spPr>
            <a:xfrm>
              <a:off x="7465309" y="3739206"/>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114</a:t>
              </a:r>
            </a:p>
          </p:txBody>
        </p:sp>
        <p:sp>
          <p:nvSpPr>
            <p:cNvPr id="104" name="tx104"/>
            <p:cNvSpPr/>
            <p:nvPr/>
          </p:nvSpPr>
          <p:spPr>
            <a:xfrm>
              <a:off x="7491415" y="32503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05" name="tx105"/>
            <p:cNvSpPr/>
            <p:nvPr/>
          </p:nvSpPr>
          <p:spPr>
            <a:xfrm>
              <a:off x="7730482" y="3736766"/>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115</a:t>
              </a:r>
            </a:p>
          </p:txBody>
        </p:sp>
        <p:sp>
          <p:nvSpPr>
            <p:cNvPr id="106" name="tx106"/>
            <p:cNvSpPr/>
            <p:nvPr/>
          </p:nvSpPr>
          <p:spPr>
            <a:xfrm>
              <a:off x="7756588" y="324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07" name="tx107"/>
            <p:cNvSpPr/>
            <p:nvPr/>
          </p:nvSpPr>
          <p:spPr>
            <a:xfrm>
              <a:off x="7995654" y="3733733"/>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116</a:t>
              </a:r>
            </a:p>
          </p:txBody>
        </p:sp>
        <p:sp>
          <p:nvSpPr>
            <p:cNvPr id="108" name="tx108"/>
            <p:cNvSpPr/>
            <p:nvPr/>
          </p:nvSpPr>
          <p:spPr>
            <a:xfrm>
              <a:off x="8021760" y="32434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09" name="tx109"/>
            <p:cNvSpPr/>
            <p:nvPr/>
          </p:nvSpPr>
          <p:spPr>
            <a:xfrm>
              <a:off x="1362314" y="307135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a:t>
              </a:r>
            </a:p>
          </p:txBody>
        </p:sp>
        <p:sp>
          <p:nvSpPr>
            <p:cNvPr id="110" name="tx110"/>
            <p:cNvSpPr/>
            <p:nvPr/>
          </p:nvSpPr>
          <p:spPr>
            <a:xfrm>
              <a:off x="2688178" y="305514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132</a:t>
              </a:r>
            </a:p>
          </p:txBody>
        </p:sp>
        <p:sp>
          <p:nvSpPr>
            <p:cNvPr id="111" name="tx111"/>
            <p:cNvSpPr/>
            <p:nvPr/>
          </p:nvSpPr>
          <p:spPr>
            <a:xfrm>
              <a:off x="4014041" y="300401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139</a:t>
              </a:r>
            </a:p>
          </p:txBody>
        </p:sp>
        <p:sp>
          <p:nvSpPr>
            <p:cNvPr id="112" name="tx112"/>
            <p:cNvSpPr/>
            <p:nvPr/>
          </p:nvSpPr>
          <p:spPr>
            <a:xfrm>
              <a:off x="5339904" y="299280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140</a:t>
              </a:r>
            </a:p>
          </p:txBody>
        </p:sp>
        <p:sp>
          <p:nvSpPr>
            <p:cNvPr id="113" name="tx113"/>
            <p:cNvSpPr/>
            <p:nvPr/>
          </p:nvSpPr>
          <p:spPr>
            <a:xfrm>
              <a:off x="6400595" y="303255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a:t>
              </a:r>
            </a:p>
          </p:txBody>
        </p:sp>
        <p:sp>
          <p:nvSpPr>
            <p:cNvPr id="114" name="tx114"/>
            <p:cNvSpPr/>
            <p:nvPr/>
          </p:nvSpPr>
          <p:spPr>
            <a:xfrm>
              <a:off x="6665768" y="3060828"/>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131</a:t>
              </a:r>
            </a:p>
          </p:txBody>
        </p:sp>
        <p:sp>
          <p:nvSpPr>
            <p:cNvPr id="115" name="tx115"/>
            <p:cNvSpPr/>
            <p:nvPr/>
          </p:nvSpPr>
          <p:spPr>
            <a:xfrm>
              <a:off x="6930940" y="306990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a:t>
              </a:r>
            </a:p>
          </p:txBody>
        </p:sp>
        <p:sp>
          <p:nvSpPr>
            <p:cNvPr id="116" name="tx116"/>
            <p:cNvSpPr/>
            <p:nvPr/>
          </p:nvSpPr>
          <p:spPr>
            <a:xfrm>
              <a:off x="7196113" y="3076760"/>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7" name="tx117"/>
            <p:cNvSpPr/>
            <p:nvPr/>
          </p:nvSpPr>
          <p:spPr>
            <a:xfrm>
              <a:off x="7461286" y="307881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8" name="tx118"/>
            <p:cNvSpPr/>
            <p:nvPr/>
          </p:nvSpPr>
          <p:spPr>
            <a:xfrm>
              <a:off x="7726458" y="3076273"/>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9" name="tx119"/>
            <p:cNvSpPr/>
            <p:nvPr/>
          </p:nvSpPr>
          <p:spPr>
            <a:xfrm>
              <a:off x="7991631" y="307586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20" name="tx120"/>
            <p:cNvSpPr/>
            <p:nvPr/>
          </p:nvSpPr>
          <p:spPr>
            <a:xfrm>
              <a:off x="733219"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1" name="tx121"/>
            <p:cNvSpPr/>
            <p:nvPr/>
          </p:nvSpPr>
          <p:spPr>
            <a:xfrm>
              <a:off x="577771" y="3402729"/>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100M</a:t>
              </a:r>
            </a:p>
          </p:txBody>
        </p:sp>
        <p:sp>
          <p:nvSpPr>
            <p:cNvPr id="122" name="tx122"/>
            <p:cNvSpPr/>
            <p:nvPr/>
          </p:nvSpPr>
          <p:spPr>
            <a:xfrm>
              <a:off x="577771" y="2643763"/>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200M</a:t>
              </a:r>
            </a:p>
          </p:txBody>
        </p:sp>
        <p:sp>
          <p:nvSpPr>
            <p:cNvPr id="123" name="tx123"/>
            <p:cNvSpPr/>
            <p:nvPr/>
          </p:nvSpPr>
          <p:spPr>
            <a:xfrm>
              <a:off x="577771" y="188479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300M</a:t>
              </a:r>
            </a:p>
          </p:txBody>
        </p:sp>
        <p:sp>
          <p:nvSpPr>
            <p:cNvPr id="124" name="tx124"/>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5" name="tx125"/>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6" name="tx126"/>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7" name="tx127"/>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8" name="tx128"/>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29" name="tx129"/>
            <p:cNvSpPr/>
            <p:nvPr/>
          </p:nvSpPr>
          <p:spPr>
            <a:xfrm rot="-5400000">
              <a:off x="129725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0" name="tx130"/>
            <p:cNvSpPr/>
            <p:nvPr/>
          </p:nvSpPr>
          <p:spPr>
            <a:xfrm rot="-5400000">
              <a:off x="262311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1" name="tx131"/>
            <p:cNvSpPr/>
            <p:nvPr/>
          </p:nvSpPr>
          <p:spPr>
            <a:xfrm rot="-5400000">
              <a:off x="39489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2" name="tx132"/>
            <p:cNvSpPr/>
            <p:nvPr/>
          </p:nvSpPr>
          <p:spPr>
            <a:xfrm rot="-5400000">
              <a:off x="52748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3" name="tx133"/>
            <p:cNvSpPr/>
            <p:nvPr/>
          </p:nvSpPr>
          <p:spPr>
            <a:xfrm rot="-5400000">
              <a:off x="633553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4" name="tx134"/>
            <p:cNvSpPr/>
            <p:nvPr/>
          </p:nvSpPr>
          <p:spPr>
            <a:xfrm rot="-5400000">
              <a:off x="660070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5" name="tx135"/>
            <p:cNvSpPr/>
            <p:nvPr/>
          </p:nvSpPr>
          <p:spPr>
            <a:xfrm rot="-5400000">
              <a:off x="68658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6" name="tx136"/>
            <p:cNvSpPr/>
            <p:nvPr/>
          </p:nvSpPr>
          <p:spPr>
            <a:xfrm rot="-5400000">
              <a:off x="7131053"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7" name="tx137"/>
            <p:cNvSpPr/>
            <p:nvPr/>
          </p:nvSpPr>
          <p:spPr>
            <a:xfrm rot="-5400000">
              <a:off x="739622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8" name="tx138"/>
            <p:cNvSpPr/>
            <p:nvPr/>
          </p:nvSpPr>
          <p:spPr>
            <a:xfrm rot="-5400000">
              <a:off x="76613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9" name="tx139"/>
            <p:cNvSpPr/>
            <p:nvPr/>
          </p:nvSpPr>
          <p:spPr>
            <a:xfrm rot="-5400000">
              <a:off x="792657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0" name="tx140"/>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1" name="tx141"/>
            <p:cNvSpPr/>
            <p:nvPr/>
          </p:nvSpPr>
          <p:spPr>
            <a:xfrm rot="5400000">
              <a:off x="8325788" y="3033946"/>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42" name="pl142"/>
            <p:cNvSpPr/>
            <p:nvPr/>
          </p:nvSpPr>
          <p:spPr>
            <a:xfrm>
              <a:off x="2555826"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822926" y="5130764"/>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44" name="rc144"/>
            <p:cNvSpPr/>
            <p:nvPr/>
          </p:nvSpPr>
          <p:spPr>
            <a:xfrm>
              <a:off x="4081100" y="5080054"/>
              <a:ext cx="201456" cy="201456"/>
            </a:xfrm>
            <a:prstGeom prst="rect">
              <a:avLst/>
            </a:prstGeom>
            <a:solidFill>
              <a:srgbClr val="1CABE2">
                <a:alpha val="100000"/>
              </a:srgbClr>
            </a:solidFill>
          </p:spPr>
          <p:txBody>
            <a:bodyPr/>
            <a:lstStyle/>
            <a:p/>
          </p:txBody>
        </p:sp>
        <p:sp>
          <p:nvSpPr>
            <p:cNvPr id="145" name="rc145"/>
            <p:cNvSpPr/>
            <p:nvPr/>
          </p:nvSpPr>
          <p:spPr>
            <a:xfrm>
              <a:off x="6039751" y="5080054"/>
              <a:ext cx="201456" cy="201456"/>
            </a:xfrm>
            <a:prstGeom prst="rect">
              <a:avLst/>
            </a:prstGeom>
            <a:solidFill>
              <a:srgbClr val="80BD41">
                <a:alpha val="100000"/>
              </a:srgbClr>
            </a:solidFill>
          </p:spPr>
          <p:txBody>
            <a:bodyPr/>
            <a:lstStyle/>
            <a:p/>
          </p:txBody>
        </p:sp>
        <p:sp>
          <p:nvSpPr>
            <p:cNvPr id="146" name="tx146"/>
            <p:cNvSpPr/>
            <p:nvPr/>
          </p:nvSpPr>
          <p:spPr>
            <a:xfrm>
              <a:off x="4361145" y="5130764"/>
              <a:ext cx="1600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 (zero-dose)</a:t>
              </a:r>
            </a:p>
          </p:txBody>
        </p:sp>
        <p:sp>
          <p:nvSpPr>
            <p:cNvPr id="147" name="tx147"/>
            <p:cNvSpPr/>
            <p:nvPr/>
          </p:nvSpPr>
          <p:spPr>
            <a:xfrm>
              <a:off x="6319796"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8" name="tx148"/>
            <p:cNvSpPr/>
            <p:nvPr/>
          </p:nvSpPr>
          <p:spPr>
            <a:xfrm>
              <a:off x="989976"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89976" y="1618677"/>
              <a:ext cx="137854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Global, 2000-2025</a:t>
              </a:r>
            </a:p>
          </p:txBody>
        </p:sp>
        <p:sp>
          <p:nvSpPr>
            <p:cNvPr id="150" name="pl150"/>
            <p:cNvSpPr/>
            <p:nvPr/>
          </p:nvSpPr>
          <p:spPr>
            <a:xfrm>
              <a:off x="2545499"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969747"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393996"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89976" y="5902447"/>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4" name="pl154"/>
            <p:cNvSpPr/>
            <p:nvPr/>
          </p:nvSpPr>
          <p:spPr>
            <a:xfrm>
              <a:off x="989976" y="5747382"/>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5" name="pl155"/>
            <p:cNvSpPr/>
            <p:nvPr/>
          </p:nvSpPr>
          <p:spPr>
            <a:xfrm>
              <a:off x="989976" y="5592316"/>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6" name="pl156"/>
            <p:cNvSpPr/>
            <p:nvPr/>
          </p:nvSpPr>
          <p:spPr>
            <a:xfrm>
              <a:off x="1333375"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757623"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181872"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333375" y="5840421"/>
              <a:ext cx="5920344" cy="124052"/>
            </a:xfrm>
            <a:prstGeom prst="rect">
              <a:avLst/>
            </a:prstGeom>
            <a:solidFill>
              <a:srgbClr val="80BD41">
                <a:alpha val="100000"/>
              </a:srgbClr>
            </a:solidFill>
          </p:spPr>
          <p:txBody>
            <a:bodyPr/>
            <a:lstStyle/>
            <a:p/>
          </p:txBody>
        </p:sp>
        <p:sp>
          <p:nvSpPr>
            <p:cNvPr id="160" name="rc160"/>
            <p:cNvSpPr/>
            <p:nvPr/>
          </p:nvSpPr>
          <p:spPr>
            <a:xfrm>
              <a:off x="7253719" y="5840421"/>
              <a:ext cx="620581" cy="124052"/>
            </a:xfrm>
            <a:prstGeom prst="rect">
              <a:avLst/>
            </a:prstGeom>
            <a:solidFill>
              <a:srgbClr val="1CABE2">
                <a:alpha val="100000"/>
              </a:srgbClr>
            </a:solidFill>
          </p:spPr>
          <p:txBody>
            <a:bodyPr/>
            <a:lstStyle/>
            <a:p/>
          </p:txBody>
        </p:sp>
        <p:sp>
          <p:nvSpPr>
            <p:cNvPr id="161" name="rc161"/>
            <p:cNvSpPr/>
            <p:nvPr/>
          </p:nvSpPr>
          <p:spPr>
            <a:xfrm>
              <a:off x="1333375" y="5685356"/>
              <a:ext cx="5572249" cy="124052"/>
            </a:xfrm>
            <a:prstGeom prst="rect">
              <a:avLst/>
            </a:prstGeom>
            <a:solidFill>
              <a:srgbClr val="80BD41">
                <a:alpha val="100000"/>
              </a:srgbClr>
            </a:solidFill>
          </p:spPr>
          <p:txBody>
            <a:bodyPr/>
            <a:lstStyle/>
            <a:p/>
          </p:txBody>
        </p:sp>
        <p:sp>
          <p:nvSpPr>
            <p:cNvPr id="162" name="rc162"/>
            <p:cNvSpPr/>
            <p:nvPr/>
          </p:nvSpPr>
          <p:spPr>
            <a:xfrm>
              <a:off x="6905625" y="5685356"/>
              <a:ext cx="689388" cy="124052"/>
            </a:xfrm>
            <a:prstGeom prst="rect">
              <a:avLst/>
            </a:prstGeom>
            <a:solidFill>
              <a:srgbClr val="1CABE2">
                <a:alpha val="100000"/>
              </a:srgbClr>
            </a:solidFill>
          </p:spPr>
          <p:txBody>
            <a:bodyPr/>
            <a:lstStyle/>
            <a:p/>
          </p:txBody>
        </p:sp>
        <p:sp>
          <p:nvSpPr>
            <p:cNvPr id="163" name="rc163"/>
            <p:cNvSpPr/>
            <p:nvPr/>
          </p:nvSpPr>
          <p:spPr>
            <a:xfrm>
              <a:off x="1333375" y="5530290"/>
              <a:ext cx="5611002" cy="124052"/>
            </a:xfrm>
            <a:prstGeom prst="rect">
              <a:avLst/>
            </a:prstGeom>
            <a:solidFill>
              <a:srgbClr val="80BD41">
                <a:alpha val="100000"/>
              </a:srgbClr>
            </a:solidFill>
          </p:spPr>
          <p:txBody>
            <a:bodyPr/>
            <a:lstStyle/>
            <a:p/>
          </p:txBody>
        </p:sp>
        <p:sp>
          <p:nvSpPr>
            <p:cNvPr id="164" name="rc164"/>
            <p:cNvSpPr/>
            <p:nvPr/>
          </p:nvSpPr>
          <p:spPr>
            <a:xfrm>
              <a:off x="6944377" y="5530290"/>
              <a:ext cx="653252" cy="124052"/>
            </a:xfrm>
            <a:prstGeom prst="rect">
              <a:avLst/>
            </a:prstGeom>
            <a:solidFill>
              <a:srgbClr val="1CABE2">
                <a:alpha val="100000"/>
              </a:srgbClr>
            </a:solidFill>
          </p:spPr>
          <p:txBody>
            <a:bodyPr/>
            <a:lstStyle/>
            <a:p/>
          </p:txBody>
        </p:sp>
        <p:sp>
          <p:nvSpPr>
            <p:cNvPr id="165" name="tx165"/>
            <p:cNvSpPr/>
            <p:nvPr/>
          </p:nvSpPr>
          <p:spPr>
            <a:xfrm>
              <a:off x="4135356" y="5857185"/>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122.1</a:t>
              </a:r>
            </a:p>
          </p:txBody>
        </p:sp>
        <p:sp>
          <p:nvSpPr>
            <p:cNvPr id="166" name="tx166"/>
            <p:cNvSpPr/>
            <p:nvPr/>
          </p:nvSpPr>
          <p:spPr>
            <a:xfrm>
              <a:off x="7440978"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12.8</a:t>
              </a:r>
            </a:p>
          </p:txBody>
        </p:sp>
        <p:sp>
          <p:nvSpPr>
            <p:cNvPr id="167" name="tx167"/>
            <p:cNvSpPr/>
            <p:nvPr/>
          </p:nvSpPr>
          <p:spPr>
            <a:xfrm>
              <a:off x="3966018" y="5702119"/>
              <a:ext cx="30696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114.9</a:t>
              </a:r>
            </a:p>
          </p:txBody>
        </p:sp>
        <p:sp>
          <p:nvSpPr>
            <p:cNvPr id="168" name="tx168"/>
            <p:cNvSpPr/>
            <p:nvPr/>
          </p:nvSpPr>
          <p:spPr>
            <a:xfrm>
              <a:off x="7127286"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14.2</a:t>
              </a:r>
            </a:p>
          </p:txBody>
        </p:sp>
        <p:sp>
          <p:nvSpPr>
            <p:cNvPr id="169" name="tx169"/>
            <p:cNvSpPr/>
            <p:nvPr/>
          </p:nvSpPr>
          <p:spPr>
            <a:xfrm>
              <a:off x="3985394" y="5547054"/>
              <a:ext cx="30696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115.7</a:t>
              </a:r>
            </a:p>
          </p:txBody>
        </p:sp>
        <p:sp>
          <p:nvSpPr>
            <p:cNvPr id="170" name="tx170"/>
            <p:cNvSpPr/>
            <p:nvPr/>
          </p:nvSpPr>
          <p:spPr>
            <a:xfrm>
              <a:off x="7147971"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13.5</a:t>
              </a:r>
            </a:p>
          </p:txBody>
        </p:sp>
        <p:sp>
          <p:nvSpPr>
            <p:cNvPr id="171" name="tx171"/>
            <p:cNvSpPr/>
            <p:nvPr/>
          </p:nvSpPr>
          <p:spPr>
            <a:xfrm>
              <a:off x="8043156" y="5857185"/>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134.9</a:t>
              </a:r>
            </a:p>
          </p:txBody>
        </p:sp>
        <p:sp>
          <p:nvSpPr>
            <p:cNvPr id="172" name="tx172"/>
            <p:cNvSpPr/>
            <p:nvPr/>
          </p:nvSpPr>
          <p:spPr>
            <a:xfrm>
              <a:off x="7749904" y="5702119"/>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129.1</a:t>
              </a:r>
            </a:p>
          </p:txBody>
        </p:sp>
        <p:sp>
          <p:nvSpPr>
            <p:cNvPr id="173" name="tx173"/>
            <p:cNvSpPr/>
            <p:nvPr/>
          </p:nvSpPr>
          <p:spPr>
            <a:xfrm>
              <a:off x="7752652" y="5547054"/>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129.2</a:t>
              </a:r>
            </a:p>
          </p:txBody>
        </p:sp>
        <p:sp>
          <p:nvSpPr>
            <p:cNvPr id="174" name="tx174"/>
            <p:cNvSpPr/>
            <p:nvPr/>
          </p:nvSpPr>
          <p:spPr>
            <a:xfrm>
              <a:off x="616450"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5" name="tx175"/>
            <p:cNvSpPr/>
            <p:nvPr/>
          </p:nvSpPr>
          <p:spPr>
            <a:xfrm>
              <a:off x="616450"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6" name="tx176"/>
            <p:cNvSpPr/>
            <p:nvPr/>
          </p:nvSpPr>
          <p:spPr>
            <a:xfrm>
              <a:off x="616450"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7" name="tx177"/>
            <p:cNvSpPr/>
            <p:nvPr/>
          </p:nvSpPr>
          <p:spPr>
            <a:xfrm>
              <a:off x="121688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78" name="tx178"/>
            <p:cNvSpPr/>
            <p:nvPr/>
          </p:nvSpPr>
          <p:spPr>
            <a:xfrm>
              <a:off x="3602267"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 M</a:t>
              </a:r>
            </a:p>
          </p:txBody>
        </p:sp>
        <p:sp>
          <p:nvSpPr>
            <p:cNvPr id="179" name="tx179"/>
            <p:cNvSpPr/>
            <p:nvPr/>
          </p:nvSpPr>
          <p:spPr>
            <a:xfrm>
              <a:off x="5987653" y="6058117"/>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 M</a:t>
              </a:r>
            </a:p>
          </p:txBody>
        </p:sp>
        <p:sp>
          <p:nvSpPr>
            <p:cNvPr id="180" name="tx180"/>
            <p:cNvSpPr/>
            <p:nvPr/>
          </p:nvSpPr>
          <p:spPr>
            <a:xfrm>
              <a:off x="3878244"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1" name="tx181"/>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DTP1 coverage in 2025 (90%) was within 1% of coverage in 2019 (91%).
The number of children vaccinated with DTP1 decreased 5% from 122.1 million in 2019 to 115.7 million in 2025.
The number of surviving infants decreased approximately 4% from 134.9 million in 2019 to 129.2 million in 2025.
In 2025, 6.4 million fewer children were vaccinated than in 2019.
In 2025, there were 5.7 million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coverage was 90%: 115.7 million children received at least one dose of DTP-containing vaccine, but 13.5 million remain unreached.</a:t>
            </a:r>
          </a:p>
        </p:txBody>
      </p:sp>
      <p:grpSp xmlns:pic="http://schemas.openxmlformats.org/drawingml/2006/picture">
        <p:nvGrpSpPr>
          <p:cNvPr id="185" name=""/>
          <p:cNvGrpSpPr/>
          <p:nvPr/>
        </p:nvGrpSpPr>
        <p:grpSpPr>
          <a:xfrm>
            <a:off x="292608" y="1097280"/>
            <a:ext cx="8595360" cy="28575"/>
            <a:chOff x="292608" y="1097280"/>
            <a:chExt cx="8595360" cy="28575"/>
          </a:xfrm>
        </p:grpSpPr>
        <p:sp>
          <p:nvSpPr>
            <p:cNvPr id="18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206229" y="3932979"/>
              <a:ext cx="7450625" cy="0"/>
            </a:xfrm>
            <a:custGeom>
              <a:avLst/>
              <a:pathLst>
                <a:path w="7450625" h="0">
                  <a:moveTo>
                    <a:pt x="0" y="0"/>
                  </a:moveTo>
                  <a:lnTo>
                    <a:pt x="7450625" y="0"/>
                  </a:lnTo>
                  <a:lnTo>
                    <a:pt x="7450625" y="0"/>
                  </a:lnTo>
                </a:path>
              </a:pathLst>
            </a:custGeom>
            <a:ln w="6775" cap="flat">
              <a:solidFill>
                <a:srgbClr val="EBEBEB">
                  <a:alpha val="100000"/>
                </a:srgbClr>
              </a:solidFill>
              <a:prstDash val="solid"/>
              <a:round/>
            </a:ln>
          </p:spPr>
          <p:txBody>
            <a:bodyPr/>
            <a:lstStyle/>
            <a:p/>
          </p:txBody>
        </p:sp>
        <p:sp>
          <p:nvSpPr>
            <p:cNvPr id="5" name="pl5"/>
            <p:cNvSpPr/>
            <p:nvPr/>
          </p:nvSpPr>
          <p:spPr>
            <a:xfrm>
              <a:off x="1206229" y="2547877"/>
              <a:ext cx="7450625" cy="0"/>
            </a:xfrm>
            <a:custGeom>
              <a:avLst/>
              <a:pathLst>
                <a:path w="7450625" h="0">
                  <a:moveTo>
                    <a:pt x="0" y="0"/>
                  </a:moveTo>
                  <a:lnTo>
                    <a:pt x="7450625" y="0"/>
                  </a:lnTo>
                  <a:lnTo>
                    <a:pt x="7450625" y="0"/>
                  </a:lnTo>
                </a:path>
              </a:pathLst>
            </a:custGeom>
            <a:ln w="6775" cap="flat">
              <a:solidFill>
                <a:srgbClr val="EBEBEB">
                  <a:alpha val="100000"/>
                </a:srgbClr>
              </a:solidFill>
              <a:prstDash val="solid"/>
              <a:round/>
            </a:ln>
          </p:spPr>
          <p:txBody>
            <a:bodyPr/>
            <a:lstStyle/>
            <a:p/>
          </p:txBody>
        </p:sp>
        <p:sp>
          <p:nvSpPr>
            <p:cNvPr id="6" name="pl6"/>
            <p:cNvSpPr/>
            <p:nvPr/>
          </p:nvSpPr>
          <p:spPr>
            <a:xfrm>
              <a:off x="1206229" y="1162774"/>
              <a:ext cx="7450625" cy="0"/>
            </a:xfrm>
            <a:custGeom>
              <a:avLst/>
              <a:pathLst>
                <a:path w="7450625" h="0">
                  <a:moveTo>
                    <a:pt x="0" y="0"/>
                  </a:moveTo>
                  <a:lnTo>
                    <a:pt x="7450625" y="0"/>
                  </a:lnTo>
                  <a:lnTo>
                    <a:pt x="7450625" y="0"/>
                  </a:lnTo>
                </a:path>
              </a:pathLst>
            </a:custGeom>
            <a:ln w="6775" cap="flat">
              <a:solidFill>
                <a:srgbClr val="EBEBEB">
                  <a:alpha val="100000"/>
                </a:srgbClr>
              </a:solidFill>
              <a:prstDash val="solid"/>
              <a:round/>
            </a:ln>
          </p:spPr>
          <p:txBody>
            <a:bodyPr/>
            <a:lstStyle/>
            <a:p/>
          </p:txBody>
        </p:sp>
        <p:sp>
          <p:nvSpPr>
            <p:cNvPr id="7" name="pl7"/>
            <p:cNvSpPr/>
            <p:nvPr/>
          </p:nvSpPr>
          <p:spPr>
            <a:xfrm>
              <a:off x="1206229" y="4625531"/>
              <a:ext cx="7450625" cy="0"/>
            </a:xfrm>
            <a:custGeom>
              <a:avLst/>
              <a:pathLst>
                <a:path w="7450625" h="0">
                  <a:moveTo>
                    <a:pt x="0" y="0"/>
                  </a:moveTo>
                  <a:lnTo>
                    <a:pt x="7450625" y="0"/>
                  </a:lnTo>
                  <a:lnTo>
                    <a:pt x="7450625" y="0"/>
                  </a:lnTo>
                </a:path>
              </a:pathLst>
            </a:custGeom>
            <a:ln w="13550" cap="flat">
              <a:solidFill>
                <a:srgbClr val="EBEBEB">
                  <a:alpha val="100000"/>
                </a:srgbClr>
              </a:solidFill>
              <a:prstDash val="solid"/>
              <a:round/>
            </a:ln>
          </p:spPr>
          <p:txBody>
            <a:bodyPr/>
            <a:lstStyle/>
            <a:p/>
          </p:txBody>
        </p:sp>
        <p:sp>
          <p:nvSpPr>
            <p:cNvPr id="8" name="pl8"/>
            <p:cNvSpPr/>
            <p:nvPr/>
          </p:nvSpPr>
          <p:spPr>
            <a:xfrm>
              <a:off x="1206229" y="3240428"/>
              <a:ext cx="7450625" cy="0"/>
            </a:xfrm>
            <a:custGeom>
              <a:avLst/>
              <a:pathLst>
                <a:path w="7450625" h="0">
                  <a:moveTo>
                    <a:pt x="0" y="0"/>
                  </a:moveTo>
                  <a:lnTo>
                    <a:pt x="7450625" y="0"/>
                  </a:lnTo>
                  <a:lnTo>
                    <a:pt x="7450625" y="0"/>
                  </a:lnTo>
                </a:path>
              </a:pathLst>
            </a:custGeom>
            <a:ln w="13550" cap="flat">
              <a:solidFill>
                <a:srgbClr val="EBEBEB">
                  <a:alpha val="100000"/>
                </a:srgbClr>
              </a:solidFill>
              <a:prstDash val="solid"/>
              <a:round/>
            </a:ln>
          </p:spPr>
          <p:txBody>
            <a:bodyPr/>
            <a:lstStyle/>
            <a:p/>
          </p:txBody>
        </p:sp>
        <p:sp>
          <p:nvSpPr>
            <p:cNvPr id="9" name="pl9"/>
            <p:cNvSpPr/>
            <p:nvPr/>
          </p:nvSpPr>
          <p:spPr>
            <a:xfrm>
              <a:off x="1206229" y="1855326"/>
              <a:ext cx="7450625" cy="0"/>
            </a:xfrm>
            <a:custGeom>
              <a:avLst/>
              <a:pathLst>
                <a:path w="7450625" h="0">
                  <a:moveTo>
                    <a:pt x="0" y="0"/>
                  </a:moveTo>
                  <a:lnTo>
                    <a:pt x="7450625" y="0"/>
                  </a:lnTo>
                  <a:lnTo>
                    <a:pt x="7450625" y="0"/>
                  </a:lnTo>
                </a:path>
              </a:pathLst>
            </a:custGeom>
            <a:ln w="13550" cap="flat">
              <a:solidFill>
                <a:srgbClr val="EBEBEB">
                  <a:alpha val="100000"/>
                </a:srgbClr>
              </a:solidFill>
              <a:prstDash val="solid"/>
              <a:round/>
            </a:ln>
          </p:spPr>
          <p:txBody>
            <a:bodyPr/>
            <a:lstStyle/>
            <a:p/>
          </p:txBody>
        </p:sp>
        <p:sp>
          <p:nvSpPr>
            <p:cNvPr id="10" name="pl10"/>
            <p:cNvSpPr/>
            <p:nvPr/>
          </p:nvSpPr>
          <p:spPr>
            <a:xfrm>
              <a:off x="164353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739536"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835539"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931542"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602754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12354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19549"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80834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02754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246745"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65945"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85146"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904346"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2354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544894" y="3335119"/>
              <a:ext cx="197280" cy="1290411"/>
            </a:xfrm>
            <a:prstGeom prst="rect">
              <a:avLst/>
            </a:prstGeom>
            <a:solidFill>
              <a:srgbClr val="80BD41">
                <a:alpha val="100000"/>
              </a:srgbClr>
            </a:solidFill>
          </p:spPr>
          <p:txBody>
            <a:bodyPr/>
            <a:lstStyle/>
            <a:p/>
          </p:txBody>
        </p:sp>
        <p:sp>
          <p:nvSpPr>
            <p:cNvPr id="25" name="rc25"/>
            <p:cNvSpPr/>
            <p:nvPr/>
          </p:nvSpPr>
          <p:spPr>
            <a:xfrm>
              <a:off x="1544894" y="2827743"/>
              <a:ext cx="197280" cy="316364"/>
            </a:xfrm>
            <a:prstGeom prst="rect">
              <a:avLst/>
            </a:prstGeom>
            <a:solidFill>
              <a:srgbClr val="0058AB">
                <a:alpha val="100000"/>
              </a:srgbClr>
            </a:solidFill>
          </p:spPr>
          <p:txBody>
            <a:bodyPr/>
            <a:lstStyle/>
            <a:p/>
          </p:txBody>
        </p:sp>
        <p:sp>
          <p:nvSpPr>
            <p:cNvPr id="26" name="rc26"/>
            <p:cNvSpPr/>
            <p:nvPr/>
          </p:nvSpPr>
          <p:spPr>
            <a:xfrm>
              <a:off x="1544894" y="3144108"/>
              <a:ext cx="197280" cy="191011"/>
            </a:xfrm>
            <a:prstGeom prst="rect">
              <a:avLst/>
            </a:prstGeom>
            <a:solidFill>
              <a:srgbClr val="1CABE2">
                <a:alpha val="100000"/>
              </a:srgbClr>
            </a:solidFill>
          </p:spPr>
          <p:txBody>
            <a:bodyPr/>
            <a:lstStyle/>
            <a:p/>
          </p:txBody>
        </p:sp>
        <p:sp>
          <p:nvSpPr>
            <p:cNvPr id="27" name="rc27"/>
            <p:cNvSpPr/>
            <p:nvPr/>
          </p:nvSpPr>
          <p:spPr>
            <a:xfrm>
              <a:off x="1764094" y="3326384"/>
              <a:ext cx="197280" cy="1299146"/>
            </a:xfrm>
            <a:prstGeom prst="rect">
              <a:avLst/>
            </a:prstGeom>
            <a:solidFill>
              <a:srgbClr val="80BD41">
                <a:alpha val="100000"/>
              </a:srgbClr>
            </a:solidFill>
          </p:spPr>
          <p:txBody>
            <a:bodyPr/>
            <a:lstStyle/>
            <a:p/>
          </p:txBody>
        </p:sp>
        <p:sp>
          <p:nvSpPr>
            <p:cNvPr id="28" name="rc28"/>
            <p:cNvSpPr/>
            <p:nvPr/>
          </p:nvSpPr>
          <p:spPr>
            <a:xfrm>
              <a:off x="1764094" y="2830846"/>
              <a:ext cx="197280" cy="311336"/>
            </a:xfrm>
            <a:prstGeom prst="rect">
              <a:avLst/>
            </a:prstGeom>
            <a:solidFill>
              <a:srgbClr val="0058AB">
                <a:alpha val="100000"/>
              </a:srgbClr>
            </a:solidFill>
          </p:spPr>
          <p:txBody>
            <a:bodyPr/>
            <a:lstStyle/>
            <a:p/>
          </p:txBody>
        </p:sp>
        <p:sp>
          <p:nvSpPr>
            <p:cNvPr id="29" name="rc29"/>
            <p:cNvSpPr/>
            <p:nvPr/>
          </p:nvSpPr>
          <p:spPr>
            <a:xfrm>
              <a:off x="1764094" y="3142183"/>
              <a:ext cx="197280" cy="184201"/>
            </a:xfrm>
            <a:prstGeom prst="rect">
              <a:avLst/>
            </a:prstGeom>
            <a:solidFill>
              <a:srgbClr val="1CABE2">
                <a:alpha val="100000"/>
              </a:srgbClr>
            </a:solidFill>
          </p:spPr>
          <p:txBody>
            <a:bodyPr/>
            <a:lstStyle/>
            <a:p/>
          </p:txBody>
        </p:sp>
        <p:sp>
          <p:nvSpPr>
            <p:cNvPr id="30" name="rc30"/>
            <p:cNvSpPr/>
            <p:nvPr/>
          </p:nvSpPr>
          <p:spPr>
            <a:xfrm>
              <a:off x="1983295" y="3328686"/>
              <a:ext cx="197280" cy="1296844"/>
            </a:xfrm>
            <a:prstGeom prst="rect">
              <a:avLst/>
            </a:prstGeom>
            <a:solidFill>
              <a:srgbClr val="80BD41">
                <a:alpha val="100000"/>
              </a:srgbClr>
            </a:solidFill>
          </p:spPr>
          <p:txBody>
            <a:bodyPr/>
            <a:lstStyle/>
            <a:p/>
          </p:txBody>
        </p:sp>
        <p:sp>
          <p:nvSpPr>
            <p:cNvPr id="31" name="rc31"/>
            <p:cNvSpPr/>
            <p:nvPr/>
          </p:nvSpPr>
          <p:spPr>
            <a:xfrm>
              <a:off x="1983295" y="2828472"/>
              <a:ext cx="197280" cy="314122"/>
            </a:xfrm>
            <a:prstGeom prst="rect">
              <a:avLst/>
            </a:prstGeom>
            <a:solidFill>
              <a:srgbClr val="0058AB">
                <a:alpha val="100000"/>
              </a:srgbClr>
            </a:solidFill>
          </p:spPr>
          <p:txBody>
            <a:bodyPr/>
            <a:lstStyle/>
            <a:p/>
          </p:txBody>
        </p:sp>
        <p:sp>
          <p:nvSpPr>
            <p:cNvPr id="32" name="rc32"/>
            <p:cNvSpPr/>
            <p:nvPr/>
          </p:nvSpPr>
          <p:spPr>
            <a:xfrm>
              <a:off x="1983295" y="3142594"/>
              <a:ext cx="197280" cy="186091"/>
            </a:xfrm>
            <a:prstGeom prst="rect">
              <a:avLst/>
            </a:prstGeom>
            <a:solidFill>
              <a:srgbClr val="1CABE2">
                <a:alpha val="100000"/>
              </a:srgbClr>
            </a:solidFill>
          </p:spPr>
          <p:txBody>
            <a:bodyPr/>
            <a:lstStyle/>
            <a:p/>
          </p:txBody>
        </p:sp>
        <p:sp>
          <p:nvSpPr>
            <p:cNvPr id="33" name="rc33"/>
            <p:cNvSpPr/>
            <p:nvPr/>
          </p:nvSpPr>
          <p:spPr>
            <a:xfrm>
              <a:off x="2202495" y="3290883"/>
              <a:ext cx="197280" cy="1334647"/>
            </a:xfrm>
            <a:prstGeom prst="rect">
              <a:avLst/>
            </a:prstGeom>
            <a:solidFill>
              <a:srgbClr val="80BD41">
                <a:alpha val="100000"/>
              </a:srgbClr>
            </a:solidFill>
          </p:spPr>
          <p:txBody>
            <a:bodyPr/>
            <a:lstStyle/>
            <a:p/>
          </p:txBody>
        </p:sp>
        <p:sp>
          <p:nvSpPr>
            <p:cNvPr id="34" name="rc34"/>
            <p:cNvSpPr/>
            <p:nvPr/>
          </p:nvSpPr>
          <p:spPr>
            <a:xfrm>
              <a:off x="2202495" y="2822027"/>
              <a:ext cx="197280" cy="296247"/>
            </a:xfrm>
            <a:prstGeom prst="rect">
              <a:avLst/>
            </a:prstGeom>
            <a:solidFill>
              <a:srgbClr val="0058AB">
                <a:alpha val="100000"/>
              </a:srgbClr>
            </a:solidFill>
          </p:spPr>
          <p:txBody>
            <a:bodyPr/>
            <a:lstStyle/>
            <a:p/>
          </p:txBody>
        </p:sp>
        <p:sp>
          <p:nvSpPr>
            <p:cNvPr id="35" name="rc35"/>
            <p:cNvSpPr/>
            <p:nvPr/>
          </p:nvSpPr>
          <p:spPr>
            <a:xfrm>
              <a:off x="2202495" y="3118275"/>
              <a:ext cx="197280" cy="172607"/>
            </a:xfrm>
            <a:prstGeom prst="rect">
              <a:avLst/>
            </a:prstGeom>
            <a:solidFill>
              <a:srgbClr val="1CABE2">
                <a:alpha val="100000"/>
              </a:srgbClr>
            </a:solidFill>
          </p:spPr>
          <p:txBody>
            <a:bodyPr/>
            <a:lstStyle/>
            <a:p/>
          </p:txBody>
        </p:sp>
        <p:sp>
          <p:nvSpPr>
            <p:cNvPr id="36" name="rc36"/>
            <p:cNvSpPr/>
            <p:nvPr/>
          </p:nvSpPr>
          <p:spPr>
            <a:xfrm>
              <a:off x="2421696" y="3242296"/>
              <a:ext cx="197280" cy="1383234"/>
            </a:xfrm>
            <a:prstGeom prst="rect">
              <a:avLst/>
            </a:prstGeom>
            <a:solidFill>
              <a:srgbClr val="80BD41">
                <a:alpha val="100000"/>
              </a:srgbClr>
            </a:solidFill>
          </p:spPr>
          <p:txBody>
            <a:bodyPr/>
            <a:lstStyle/>
            <a:p/>
          </p:txBody>
        </p:sp>
        <p:sp>
          <p:nvSpPr>
            <p:cNvPr id="37" name="rc37"/>
            <p:cNvSpPr/>
            <p:nvPr/>
          </p:nvSpPr>
          <p:spPr>
            <a:xfrm>
              <a:off x="2421696" y="2807941"/>
              <a:ext cx="197280" cy="276375"/>
            </a:xfrm>
            <a:prstGeom prst="rect">
              <a:avLst/>
            </a:prstGeom>
            <a:solidFill>
              <a:srgbClr val="0058AB">
                <a:alpha val="100000"/>
              </a:srgbClr>
            </a:solidFill>
          </p:spPr>
          <p:txBody>
            <a:bodyPr/>
            <a:lstStyle/>
            <a:p/>
          </p:txBody>
        </p:sp>
        <p:sp>
          <p:nvSpPr>
            <p:cNvPr id="38" name="rc38"/>
            <p:cNvSpPr/>
            <p:nvPr/>
          </p:nvSpPr>
          <p:spPr>
            <a:xfrm>
              <a:off x="2421696" y="3084316"/>
              <a:ext cx="197280" cy="157980"/>
            </a:xfrm>
            <a:prstGeom prst="rect">
              <a:avLst/>
            </a:prstGeom>
            <a:solidFill>
              <a:srgbClr val="1CABE2">
                <a:alpha val="100000"/>
              </a:srgbClr>
            </a:solidFill>
          </p:spPr>
          <p:txBody>
            <a:bodyPr/>
            <a:lstStyle/>
            <a:p/>
          </p:txBody>
        </p:sp>
        <p:sp>
          <p:nvSpPr>
            <p:cNvPr id="39" name="rc39"/>
            <p:cNvSpPr/>
            <p:nvPr/>
          </p:nvSpPr>
          <p:spPr>
            <a:xfrm>
              <a:off x="2640896" y="3218372"/>
              <a:ext cx="197280" cy="1407158"/>
            </a:xfrm>
            <a:prstGeom prst="rect">
              <a:avLst/>
            </a:prstGeom>
            <a:solidFill>
              <a:srgbClr val="80BD41">
                <a:alpha val="100000"/>
              </a:srgbClr>
            </a:solidFill>
          </p:spPr>
          <p:txBody>
            <a:bodyPr/>
            <a:lstStyle/>
            <a:p/>
          </p:txBody>
        </p:sp>
        <p:sp>
          <p:nvSpPr>
            <p:cNvPr id="40" name="rc40"/>
            <p:cNvSpPr/>
            <p:nvPr/>
          </p:nvSpPr>
          <p:spPr>
            <a:xfrm>
              <a:off x="2640896" y="2798168"/>
              <a:ext cx="197280" cy="253539"/>
            </a:xfrm>
            <a:prstGeom prst="rect">
              <a:avLst/>
            </a:prstGeom>
            <a:solidFill>
              <a:srgbClr val="0058AB">
                <a:alpha val="100000"/>
              </a:srgbClr>
            </a:solidFill>
          </p:spPr>
          <p:txBody>
            <a:bodyPr/>
            <a:lstStyle/>
            <a:p/>
          </p:txBody>
        </p:sp>
        <p:sp>
          <p:nvSpPr>
            <p:cNvPr id="41" name="rc41"/>
            <p:cNvSpPr/>
            <p:nvPr/>
          </p:nvSpPr>
          <p:spPr>
            <a:xfrm>
              <a:off x="2640896" y="3051708"/>
              <a:ext cx="197280" cy="166664"/>
            </a:xfrm>
            <a:prstGeom prst="rect">
              <a:avLst/>
            </a:prstGeom>
            <a:solidFill>
              <a:srgbClr val="1CABE2">
                <a:alpha val="100000"/>
              </a:srgbClr>
            </a:solidFill>
          </p:spPr>
          <p:txBody>
            <a:bodyPr/>
            <a:lstStyle/>
            <a:p/>
          </p:txBody>
        </p:sp>
        <p:sp>
          <p:nvSpPr>
            <p:cNvPr id="42" name="rc42"/>
            <p:cNvSpPr/>
            <p:nvPr/>
          </p:nvSpPr>
          <p:spPr>
            <a:xfrm>
              <a:off x="2860097" y="3180286"/>
              <a:ext cx="197280" cy="1445244"/>
            </a:xfrm>
            <a:prstGeom prst="rect">
              <a:avLst/>
            </a:prstGeom>
            <a:solidFill>
              <a:srgbClr val="80BD41">
                <a:alpha val="100000"/>
              </a:srgbClr>
            </a:solidFill>
          </p:spPr>
          <p:txBody>
            <a:bodyPr/>
            <a:lstStyle/>
            <a:p/>
          </p:txBody>
        </p:sp>
        <p:sp>
          <p:nvSpPr>
            <p:cNvPr id="43" name="rc43"/>
            <p:cNvSpPr/>
            <p:nvPr/>
          </p:nvSpPr>
          <p:spPr>
            <a:xfrm>
              <a:off x="2860097" y="2778506"/>
              <a:ext cx="197280" cy="243580"/>
            </a:xfrm>
            <a:prstGeom prst="rect">
              <a:avLst/>
            </a:prstGeom>
            <a:solidFill>
              <a:srgbClr val="0058AB">
                <a:alpha val="100000"/>
              </a:srgbClr>
            </a:solidFill>
          </p:spPr>
          <p:txBody>
            <a:bodyPr/>
            <a:lstStyle/>
            <a:p/>
          </p:txBody>
        </p:sp>
        <p:sp>
          <p:nvSpPr>
            <p:cNvPr id="44" name="rc44"/>
            <p:cNvSpPr/>
            <p:nvPr/>
          </p:nvSpPr>
          <p:spPr>
            <a:xfrm>
              <a:off x="2860097" y="3022086"/>
              <a:ext cx="197280" cy="158200"/>
            </a:xfrm>
            <a:prstGeom prst="rect">
              <a:avLst/>
            </a:prstGeom>
            <a:solidFill>
              <a:srgbClr val="1CABE2">
                <a:alpha val="100000"/>
              </a:srgbClr>
            </a:solidFill>
          </p:spPr>
          <p:txBody>
            <a:bodyPr/>
            <a:lstStyle/>
            <a:p/>
          </p:txBody>
        </p:sp>
        <p:sp>
          <p:nvSpPr>
            <p:cNvPr id="45" name="rc45"/>
            <p:cNvSpPr/>
            <p:nvPr/>
          </p:nvSpPr>
          <p:spPr>
            <a:xfrm>
              <a:off x="3079297" y="3161663"/>
              <a:ext cx="197280" cy="1463867"/>
            </a:xfrm>
            <a:prstGeom prst="rect">
              <a:avLst/>
            </a:prstGeom>
            <a:solidFill>
              <a:srgbClr val="80BD41">
                <a:alpha val="100000"/>
              </a:srgbClr>
            </a:solidFill>
          </p:spPr>
          <p:txBody>
            <a:bodyPr/>
            <a:lstStyle/>
            <a:p/>
          </p:txBody>
        </p:sp>
        <p:sp>
          <p:nvSpPr>
            <p:cNvPr id="46" name="rc46"/>
            <p:cNvSpPr/>
            <p:nvPr/>
          </p:nvSpPr>
          <p:spPr>
            <a:xfrm>
              <a:off x="3079297" y="2756711"/>
              <a:ext cx="197280" cy="241547"/>
            </a:xfrm>
            <a:prstGeom prst="rect">
              <a:avLst/>
            </a:prstGeom>
            <a:solidFill>
              <a:srgbClr val="0058AB">
                <a:alpha val="100000"/>
              </a:srgbClr>
            </a:solidFill>
          </p:spPr>
          <p:txBody>
            <a:bodyPr/>
            <a:lstStyle/>
            <a:p/>
          </p:txBody>
        </p:sp>
        <p:sp>
          <p:nvSpPr>
            <p:cNvPr id="47" name="rc47"/>
            <p:cNvSpPr/>
            <p:nvPr/>
          </p:nvSpPr>
          <p:spPr>
            <a:xfrm>
              <a:off x="3079297" y="2998259"/>
              <a:ext cx="197280" cy="163404"/>
            </a:xfrm>
            <a:prstGeom prst="rect">
              <a:avLst/>
            </a:prstGeom>
            <a:solidFill>
              <a:srgbClr val="1CABE2">
                <a:alpha val="100000"/>
              </a:srgbClr>
            </a:solidFill>
          </p:spPr>
          <p:txBody>
            <a:bodyPr/>
            <a:lstStyle/>
            <a:p/>
          </p:txBody>
        </p:sp>
        <p:sp>
          <p:nvSpPr>
            <p:cNvPr id="48" name="rc48"/>
            <p:cNvSpPr/>
            <p:nvPr/>
          </p:nvSpPr>
          <p:spPr>
            <a:xfrm>
              <a:off x="3298498" y="3091642"/>
              <a:ext cx="197280" cy="1533888"/>
            </a:xfrm>
            <a:prstGeom prst="rect">
              <a:avLst/>
            </a:prstGeom>
            <a:solidFill>
              <a:srgbClr val="80BD41">
                <a:alpha val="100000"/>
              </a:srgbClr>
            </a:solidFill>
          </p:spPr>
          <p:txBody>
            <a:bodyPr/>
            <a:lstStyle/>
            <a:p/>
          </p:txBody>
        </p:sp>
        <p:sp>
          <p:nvSpPr>
            <p:cNvPr id="49" name="rc49"/>
            <p:cNvSpPr/>
            <p:nvPr/>
          </p:nvSpPr>
          <p:spPr>
            <a:xfrm>
              <a:off x="3298498" y="2730203"/>
              <a:ext cx="197280" cy="229502"/>
            </a:xfrm>
            <a:prstGeom prst="rect">
              <a:avLst/>
            </a:prstGeom>
            <a:solidFill>
              <a:srgbClr val="0058AB">
                <a:alpha val="100000"/>
              </a:srgbClr>
            </a:solidFill>
          </p:spPr>
          <p:txBody>
            <a:bodyPr/>
            <a:lstStyle/>
            <a:p/>
          </p:txBody>
        </p:sp>
        <p:sp>
          <p:nvSpPr>
            <p:cNvPr id="50" name="rc50"/>
            <p:cNvSpPr/>
            <p:nvPr/>
          </p:nvSpPr>
          <p:spPr>
            <a:xfrm>
              <a:off x="3298498" y="2959705"/>
              <a:ext cx="197280" cy="131936"/>
            </a:xfrm>
            <a:prstGeom prst="rect">
              <a:avLst/>
            </a:prstGeom>
            <a:solidFill>
              <a:srgbClr val="1CABE2">
                <a:alpha val="100000"/>
              </a:srgbClr>
            </a:solidFill>
          </p:spPr>
          <p:txBody>
            <a:bodyPr/>
            <a:lstStyle/>
            <a:p/>
          </p:txBody>
        </p:sp>
        <p:sp>
          <p:nvSpPr>
            <p:cNvPr id="51" name="rc51"/>
            <p:cNvSpPr/>
            <p:nvPr/>
          </p:nvSpPr>
          <p:spPr>
            <a:xfrm>
              <a:off x="3517698" y="3039183"/>
              <a:ext cx="197280" cy="1586347"/>
            </a:xfrm>
            <a:prstGeom prst="rect">
              <a:avLst/>
            </a:prstGeom>
            <a:solidFill>
              <a:srgbClr val="80BD41">
                <a:alpha val="100000"/>
              </a:srgbClr>
            </a:solidFill>
          </p:spPr>
          <p:txBody>
            <a:bodyPr/>
            <a:lstStyle/>
            <a:p/>
          </p:txBody>
        </p:sp>
        <p:sp>
          <p:nvSpPr>
            <p:cNvPr id="52" name="rc52"/>
            <p:cNvSpPr/>
            <p:nvPr/>
          </p:nvSpPr>
          <p:spPr>
            <a:xfrm>
              <a:off x="3517698" y="2712086"/>
              <a:ext cx="197280" cy="211030"/>
            </a:xfrm>
            <a:prstGeom prst="rect">
              <a:avLst/>
            </a:prstGeom>
            <a:solidFill>
              <a:srgbClr val="0058AB">
                <a:alpha val="100000"/>
              </a:srgbClr>
            </a:solidFill>
          </p:spPr>
          <p:txBody>
            <a:bodyPr/>
            <a:lstStyle/>
            <a:p/>
          </p:txBody>
        </p:sp>
        <p:sp>
          <p:nvSpPr>
            <p:cNvPr id="53" name="rc53"/>
            <p:cNvSpPr/>
            <p:nvPr/>
          </p:nvSpPr>
          <p:spPr>
            <a:xfrm>
              <a:off x="3517698" y="2923116"/>
              <a:ext cx="197280" cy="116066"/>
            </a:xfrm>
            <a:prstGeom prst="rect">
              <a:avLst/>
            </a:prstGeom>
            <a:solidFill>
              <a:srgbClr val="1CABE2">
                <a:alpha val="100000"/>
              </a:srgbClr>
            </a:solidFill>
          </p:spPr>
          <p:txBody>
            <a:bodyPr/>
            <a:lstStyle/>
            <a:p/>
          </p:txBody>
        </p:sp>
        <p:sp>
          <p:nvSpPr>
            <p:cNvPr id="54" name="rc54"/>
            <p:cNvSpPr/>
            <p:nvPr/>
          </p:nvSpPr>
          <p:spPr>
            <a:xfrm>
              <a:off x="3736899" y="3023715"/>
              <a:ext cx="197280" cy="1601815"/>
            </a:xfrm>
            <a:prstGeom prst="rect">
              <a:avLst/>
            </a:prstGeom>
            <a:solidFill>
              <a:srgbClr val="80BD41">
                <a:alpha val="100000"/>
              </a:srgbClr>
            </a:solidFill>
          </p:spPr>
          <p:txBody>
            <a:bodyPr/>
            <a:lstStyle/>
            <a:p/>
          </p:txBody>
        </p:sp>
        <p:sp>
          <p:nvSpPr>
            <p:cNvPr id="55" name="rc55"/>
            <p:cNvSpPr/>
            <p:nvPr/>
          </p:nvSpPr>
          <p:spPr>
            <a:xfrm>
              <a:off x="3736899" y="2704864"/>
              <a:ext cx="197280" cy="219408"/>
            </a:xfrm>
            <a:prstGeom prst="rect">
              <a:avLst/>
            </a:prstGeom>
            <a:solidFill>
              <a:srgbClr val="0058AB">
                <a:alpha val="100000"/>
              </a:srgbClr>
            </a:solidFill>
          </p:spPr>
          <p:txBody>
            <a:bodyPr/>
            <a:lstStyle/>
            <a:p/>
          </p:txBody>
        </p:sp>
        <p:sp>
          <p:nvSpPr>
            <p:cNvPr id="56" name="rc56"/>
            <p:cNvSpPr/>
            <p:nvPr/>
          </p:nvSpPr>
          <p:spPr>
            <a:xfrm>
              <a:off x="3736899" y="2924272"/>
              <a:ext cx="197280" cy="99443"/>
            </a:xfrm>
            <a:prstGeom prst="rect">
              <a:avLst/>
            </a:prstGeom>
            <a:solidFill>
              <a:srgbClr val="1CABE2">
                <a:alpha val="100000"/>
              </a:srgbClr>
            </a:solidFill>
          </p:spPr>
          <p:txBody>
            <a:bodyPr/>
            <a:lstStyle/>
            <a:p/>
          </p:txBody>
        </p:sp>
        <p:sp>
          <p:nvSpPr>
            <p:cNvPr id="57" name="rc57"/>
            <p:cNvSpPr/>
            <p:nvPr/>
          </p:nvSpPr>
          <p:spPr>
            <a:xfrm>
              <a:off x="3956099" y="2999883"/>
              <a:ext cx="197280" cy="1625647"/>
            </a:xfrm>
            <a:prstGeom prst="rect">
              <a:avLst/>
            </a:prstGeom>
            <a:solidFill>
              <a:srgbClr val="80BD41">
                <a:alpha val="100000"/>
              </a:srgbClr>
            </a:solidFill>
          </p:spPr>
          <p:txBody>
            <a:bodyPr/>
            <a:lstStyle/>
            <a:p/>
          </p:txBody>
        </p:sp>
        <p:sp>
          <p:nvSpPr>
            <p:cNvPr id="58" name="rc58"/>
            <p:cNvSpPr/>
            <p:nvPr/>
          </p:nvSpPr>
          <p:spPr>
            <a:xfrm>
              <a:off x="3956099" y="2696868"/>
              <a:ext cx="197280" cy="200511"/>
            </a:xfrm>
            <a:prstGeom prst="rect">
              <a:avLst/>
            </a:prstGeom>
            <a:solidFill>
              <a:srgbClr val="0058AB">
                <a:alpha val="100000"/>
              </a:srgbClr>
            </a:solidFill>
          </p:spPr>
          <p:txBody>
            <a:bodyPr/>
            <a:lstStyle/>
            <a:p/>
          </p:txBody>
        </p:sp>
        <p:sp>
          <p:nvSpPr>
            <p:cNvPr id="59" name="rc59"/>
            <p:cNvSpPr/>
            <p:nvPr/>
          </p:nvSpPr>
          <p:spPr>
            <a:xfrm>
              <a:off x="3956099" y="2897380"/>
              <a:ext cx="197280" cy="102502"/>
            </a:xfrm>
            <a:prstGeom prst="rect">
              <a:avLst/>
            </a:prstGeom>
            <a:solidFill>
              <a:srgbClr val="1CABE2">
                <a:alpha val="100000"/>
              </a:srgbClr>
            </a:solidFill>
          </p:spPr>
          <p:txBody>
            <a:bodyPr/>
            <a:lstStyle/>
            <a:p/>
          </p:txBody>
        </p:sp>
        <p:sp>
          <p:nvSpPr>
            <p:cNvPr id="60" name="rc60"/>
            <p:cNvSpPr/>
            <p:nvPr/>
          </p:nvSpPr>
          <p:spPr>
            <a:xfrm>
              <a:off x="4175300" y="2974694"/>
              <a:ext cx="197280" cy="1650836"/>
            </a:xfrm>
            <a:prstGeom prst="rect">
              <a:avLst/>
            </a:prstGeom>
            <a:solidFill>
              <a:srgbClr val="80BD41">
                <a:alpha val="100000"/>
              </a:srgbClr>
            </a:solidFill>
          </p:spPr>
          <p:txBody>
            <a:bodyPr/>
            <a:lstStyle/>
            <a:p/>
          </p:txBody>
        </p:sp>
        <p:sp>
          <p:nvSpPr>
            <p:cNvPr id="61" name="rc61"/>
            <p:cNvSpPr/>
            <p:nvPr/>
          </p:nvSpPr>
          <p:spPr>
            <a:xfrm>
              <a:off x="4175300" y="2665410"/>
              <a:ext cx="197280" cy="207668"/>
            </a:xfrm>
            <a:prstGeom prst="rect">
              <a:avLst/>
            </a:prstGeom>
            <a:solidFill>
              <a:srgbClr val="0058AB">
                <a:alpha val="100000"/>
              </a:srgbClr>
            </a:solidFill>
          </p:spPr>
          <p:txBody>
            <a:bodyPr/>
            <a:lstStyle/>
            <a:p/>
          </p:txBody>
        </p:sp>
        <p:sp>
          <p:nvSpPr>
            <p:cNvPr id="62" name="rc62"/>
            <p:cNvSpPr/>
            <p:nvPr/>
          </p:nvSpPr>
          <p:spPr>
            <a:xfrm>
              <a:off x="4175300" y="2873078"/>
              <a:ext cx="197280" cy="101615"/>
            </a:xfrm>
            <a:prstGeom prst="rect">
              <a:avLst/>
            </a:prstGeom>
            <a:solidFill>
              <a:srgbClr val="1CABE2">
                <a:alpha val="100000"/>
              </a:srgbClr>
            </a:solidFill>
          </p:spPr>
          <p:txBody>
            <a:bodyPr/>
            <a:lstStyle/>
            <a:p/>
          </p:txBody>
        </p:sp>
        <p:sp>
          <p:nvSpPr>
            <p:cNvPr id="63" name="rc63"/>
            <p:cNvSpPr/>
            <p:nvPr/>
          </p:nvSpPr>
          <p:spPr>
            <a:xfrm>
              <a:off x="4394500" y="2997623"/>
              <a:ext cx="197280" cy="1627907"/>
            </a:xfrm>
            <a:prstGeom prst="rect">
              <a:avLst/>
            </a:prstGeom>
            <a:solidFill>
              <a:srgbClr val="80BD41">
                <a:alpha val="100000"/>
              </a:srgbClr>
            </a:solidFill>
          </p:spPr>
          <p:txBody>
            <a:bodyPr/>
            <a:lstStyle/>
            <a:p/>
          </p:txBody>
        </p:sp>
        <p:sp>
          <p:nvSpPr>
            <p:cNvPr id="64" name="rc64"/>
            <p:cNvSpPr/>
            <p:nvPr/>
          </p:nvSpPr>
          <p:spPr>
            <a:xfrm>
              <a:off x="4394500" y="2677911"/>
              <a:ext cx="197280" cy="216959"/>
            </a:xfrm>
            <a:prstGeom prst="rect">
              <a:avLst/>
            </a:prstGeom>
            <a:solidFill>
              <a:srgbClr val="0058AB">
                <a:alpha val="100000"/>
              </a:srgbClr>
            </a:solidFill>
          </p:spPr>
          <p:txBody>
            <a:bodyPr/>
            <a:lstStyle/>
            <a:p/>
          </p:txBody>
        </p:sp>
        <p:sp>
          <p:nvSpPr>
            <p:cNvPr id="65" name="rc65"/>
            <p:cNvSpPr/>
            <p:nvPr/>
          </p:nvSpPr>
          <p:spPr>
            <a:xfrm>
              <a:off x="4394500" y="2894870"/>
              <a:ext cx="197280" cy="102753"/>
            </a:xfrm>
            <a:prstGeom prst="rect">
              <a:avLst/>
            </a:prstGeom>
            <a:solidFill>
              <a:srgbClr val="1CABE2">
                <a:alpha val="100000"/>
              </a:srgbClr>
            </a:solidFill>
          </p:spPr>
          <p:txBody>
            <a:bodyPr/>
            <a:lstStyle/>
            <a:p/>
          </p:txBody>
        </p:sp>
        <p:sp>
          <p:nvSpPr>
            <p:cNvPr id="66" name="rc66"/>
            <p:cNvSpPr/>
            <p:nvPr/>
          </p:nvSpPr>
          <p:spPr>
            <a:xfrm>
              <a:off x="4613701" y="2976222"/>
              <a:ext cx="197280" cy="1649308"/>
            </a:xfrm>
            <a:prstGeom prst="rect">
              <a:avLst/>
            </a:prstGeom>
            <a:solidFill>
              <a:srgbClr val="80BD41">
                <a:alpha val="100000"/>
              </a:srgbClr>
            </a:solidFill>
          </p:spPr>
          <p:txBody>
            <a:bodyPr/>
            <a:lstStyle/>
            <a:p/>
          </p:txBody>
        </p:sp>
        <p:sp>
          <p:nvSpPr>
            <p:cNvPr id="67" name="rc67"/>
            <p:cNvSpPr/>
            <p:nvPr/>
          </p:nvSpPr>
          <p:spPr>
            <a:xfrm>
              <a:off x="4613701" y="2672880"/>
              <a:ext cx="197280" cy="207921"/>
            </a:xfrm>
            <a:prstGeom prst="rect">
              <a:avLst/>
            </a:prstGeom>
            <a:solidFill>
              <a:srgbClr val="0058AB">
                <a:alpha val="100000"/>
              </a:srgbClr>
            </a:solidFill>
          </p:spPr>
          <p:txBody>
            <a:bodyPr/>
            <a:lstStyle/>
            <a:p/>
          </p:txBody>
        </p:sp>
        <p:sp>
          <p:nvSpPr>
            <p:cNvPr id="68" name="rc68"/>
            <p:cNvSpPr/>
            <p:nvPr/>
          </p:nvSpPr>
          <p:spPr>
            <a:xfrm>
              <a:off x="4613701" y="2880801"/>
              <a:ext cx="197280" cy="95421"/>
            </a:xfrm>
            <a:prstGeom prst="rect">
              <a:avLst/>
            </a:prstGeom>
            <a:solidFill>
              <a:srgbClr val="1CABE2">
                <a:alpha val="100000"/>
              </a:srgbClr>
            </a:solidFill>
          </p:spPr>
          <p:txBody>
            <a:bodyPr/>
            <a:lstStyle/>
            <a:p/>
          </p:txBody>
        </p:sp>
        <p:sp>
          <p:nvSpPr>
            <p:cNvPr id="69" name="rc69"/>
            <p:cNvSpPr/>
            <p:nvPr/>
          </p:nvSpPr>
          <p:spPr>
            <a:xfrm>
              <a:off x="4832901" y="2984169"/>
              <a:ext cx="197280" cy="1641361"/>
            </a:xfrm>
            <a:prstGeom prst="rect">
              <a:avLst/>
            </a:prstGeom>
            <a:solidFill>
              <a:srgbClr val="80BD41">
                <a:alpha val="100000"/>
              </a:srgbClr>
            </a:solidFill>
          </p:spPr>
          <p:txBody>
            <a:bodyPr/>
            <a:lstStyle/>
            <a:p/>
          </p:txBody>
        </p:sp>
        <p:sp>
          <p:nvSpPr>
            <p:cNvPr id="70" name="rc70"/>
            <p:cNvSpPr/>
            <p:nvPr/>
          </p:nvSpPr>
          <p:spPr>
            <a:xfrm>
              <a:off x="4832901" y="2684397"/>
              <a:ext cx="197280" cy="209032"/>
            </a:xfrm>
            <a:prstGeom prst="rect">
              <a:avLst/>
            </a:prstGeom>
            <a:solidFill>
              <a:srgbClr val="0058AB">
                <a:alpha val="100000"/>
              </a:srgbClr>
            </a:solidFill>
          </p:spPr>
          <p:txBody>
            <a:bodyPr/>
            <a:lstStyle/>
            <a:p/>
          </p:txBody>
        </p:sp>
        <p:sp>
          <p:nvSpPr>
            <p:cNvPr id="71" name="rc71"/>
            <p:cNvSpPr/>
            <p:nvPr/>
          </p:nvSpPr>
          <p:spPr>
            <a:xfrm>
              <a:off x="4832901" y="2893430"/>
              <a:ext cx="197280" cy="90739"/>
            </a:xfrm>
            <a:prstGeom prst="rect">
              <a:avLst/>
            </a:prstGeom>
            <a:solidFill>
              <a:srgbClr val="1CABE2">
                <a:alpha val="100000"/>
              </a:srgbClr>
            </a:solidFill>
          </p:spPr>
          <p:txBody>
            <a:bodyPr/>
            <a:lstStyle/>
            <a:p/>
          </p:txBody>
        </p:sp>
        <p:sp>
          <p:nvSpPr>
            <p:cNvPr id="72" name="rc72"/>
            <p:cNvSpPr/>
            <p:nvPr/>
          </p:nvSpPr>
          <p:spPr>
            <a:xfrm>
              <a:off x="5052102" y="2953952"/>
              <a:ext cx="197280" cy="1671578"/>
            </a:xfrm>
            <a:prstGeom prst="rect">
              <a:avLst/>
            </a:prstGeom>
            <a:solidFill>
              <a:srgbClr val="80BD41">
                <a:alpha val="100000"/>
              </a:srgbClr>
            </a:solidFill>
          </p:spPr>
          <p:txBody>
            <a:bodyPr/>
            <a:lstStyle/>
            <a:p/>
          </p:txBody>
        </p:sp>
        <p:sp>
          <p:nvSpPr>
            <p:cNvPr id="73" name="rc73"/>
            <p:cNvSpPr/>
            <p:nvPr/>
          </p:nvSpPr>
          <p:spPr>
            <a:xfrm>
              <a:off x="5052102" y="2675680"/>
              <a:ext cx="197280" cy="198701"/>
            </a:xfrm>
            <a:prstGeom prst="rect">
              <a:avLst/>
            </a:prstGeom>
            <a:solidFill>
              <a:srgbClr val="0058AB">
                <a:alpha val="100000"/>
              </a:srgbClr>
            </a:solidFill>
          </p:spPr>
          <p:txBody>
            <a:bodyPr/>
            <a:lstStyle/>
            <a:p/>
          </p:txBody>
        </p:sp>
        <p:sp>
          <p:nvSpPr>
            <p:cNvPr id="74" name="rc74"/>
            <p:cNvSpPr/>
            <p:nvPr/>
          </p:nvSpPr>
          <p:spPr>
            <a:xfrm>
              <a:off x="5052102" y="2874381"/>
              <a:ext cx="197280" cy="79570"/>
            </a:xfrm>
            <a:prstGeom prst="rect">
              <a:avLst/>
            </a:prstGeom>
            <a:solidFill>
              <a:srgbClr val="1CABE2">
                <a:alpha val="100000"/>
              </a:srgbClr>
            </a:solidFill>
          </p:spPr>
          <p:txBody>
            <a:bodyPr/>
            <a:lstStyle/>
            <a:p/>
          </p:txBody>
        </p:sp>
        <p:sp>
          <p:nvSpPr>
            <p:cNvPr id="75" name="rc75"/>
            <p:cNvSpPr/>
            <p:nvPr/>
          </p:nvSpPr>
          <p:spPr>
            <a:xfrm>
              <a:off x="5271302" y="2968664"/>
              <a:ext cx="197280" cy="1656866"/>
            </a:xfrm>
            <a:prstGeom prst="rect">
              <a:avLst/>
            </a:prstGeom>
            <a:solidFill>
              <a:srgbClr val="80BD41">
                <a:alpha val="100000"/>
              </a:srgbClr>
            </a:solidFill>
          </p:spPr>
          <p:txBody>
            <a:bodyPr/>
            <a:lstStyle/>
            <a:p/>
          </p:txBody>
        </p:sp>
        <p:sp>
          <p:nvSpPr>
            <p:cNvPr id="76" name="rc76"/>
            <p:cNvSpPr/>
            <p:nvPr/>
          </p:nvSpPr>
          <p:spPr>
            <a:xfrm>
              <a:off x="5271302" y="2691176"/>
              <a:ext cx="197280" cy="192359"/>
            </a:xfrm>
            <a:prstGeom prst="rect">
              <a:avLst/>
            </a:prstGeom>
            <a:solidFill>
              <a:srgbClr val="0058AB">
                <a:alpha val="100000"/>
              </a:srgbClr>
            </a:solidFill>
          </p:spPr>
          <p:txBody>
            <a:bodyPr/>
            <a:lstStyle/>
            <a:p/>
          </p:txBody>
        </p:sp>
        <p:sp>
          <p:nvSpPr>
            <p:cNvPr id="77" name="rc77"/>
            <p:cNvSpPr/>
            <p:nvPr/>
          </p:nvSpPr>
          <p:spPr>
            <a:xfrm>
              <a:off x="5271302" y="2883535"/>
              <a:ext cx="197280" cy="85129"/>
            </a:xfrm>
            <a:prstGeom prst="rect">
              <a:avLst/>
            </a:prstGeom>
            <a:solidFill>
              <a:srgbClr val="1CABE2">
                <a:alpha val="100000"/>
              </a:srgbClr>
            </a:solidFill>
          </p:spPr>
          <p:txBody>
            <a:bodyPr/>
            <a:lstStyle/>
            <a:p/>
          </p:txBody>
        </p:sp>
        <p:sp>
          <p:nvSpPr>
            <p:cNvPr id="78" name="rc78"/>
            <p:cNvSpPr/>
            <p:nvPr/>
          </p:nvSpPr>
          <p:spPr>
            <a:xfrm>
              <a:off x="5490503" y="2996169"/>
              <a:ext cx="197280" cy="1629361"/>
            </a:xfrm>
            <a:prstGeom prst="rect">
              <a:avLst/>
            </a:prstGeom>
            <a:solidFill>
              <a:srgbClr val="80BD41">
                <a:alpha val="100000"/>
              </a:srgbClr>
            </a:solidFill>
          </p:spPr>
          <p:txBody>
            <a:bodyPr/>
            <a:lstStyle/>
            <a:p/>
          </p:txBody>
        </p:sp>
        <p:sp>
          <p:nvSpPr>
            <p:cNvPr id="79" name="rc79"/>
            <p:cNvSpPr/>
            <p:nvPr/>
          </p:nvSpPr>
          <p:spPr>
            <a:xfrm>
              <a:off x="5490503" y="2734441"/>
              <a:ext cx="197280" cy="185509"/>
            </a:xfrm>
            <a:prstGeom prst="rect">
              <a:avLst/>
            </a:prstGeom>
            <a:solidFill>
              <a:srgbClr val="0058AB">
                <a:alpha val="100000"/>
              </a:srgbClr>
            </a:solidFill>
          </p:spPr>
          <p:txBody>
            <a:bodyPr/>
            <a:lstStyle/>
            <a:p/>
          </p:txBody>
        </p:sp>
        <p:sp>
          <p:nvSpPr>
            <p:cNvPr id="80" name="rc80"/>
            <p:cNvSpPr/>
            <p:nvPr/>
          </p:nvSpPr>
          <p:spPr>
            <a:xfrm>
              <a:off x="5490503" y="2919951"/>
              <a:ext cx="197280" cy="76218"/>
            </a:xfrm>
            <a:prstGeom prst="rect">
              <a:avLst/>
            </a:prstGeom>
            <a:solidFill>
              <a:srgbClr val="1CABE2">
                <a:alpha val="100000"/>
              </a:srgbClr>
            </a:solidFill>
          </p:spPr>
          <p:txBody>
            <a:bodyPr/>
            <a:lstStyle/>
            <a:p/>
          </p:txBody>
        </p:sp>
        <p:sp>
          <p:nvSpPr>
            <p:cNvPr id="81" name="rc81"/>
            <p:cNvSpPr/>
            <p:nvPr/>
          </p:nvSpPr>
          <p:spPr>
            <a:xfrm>
              <a:off x="5709703" y="3009571"/>
              <a:ext cx="197280" cy="1615959"/>
            </a:xfrm>
            <a:prstGeom prst="rect">
              <a:avLst/>
            </a:prstGeom>
            <a:solidFill>
              <a:srgbClr val="80BD41">
                <a:alpha val="100000"/>
              </a:srgbClr>
            </a:solidFill>
          </p:spPr>
          <p:txBody>
            <a:bodyPr/>
            <a:lstStyle/>
            <a:p/>
          </p:txBody>
        </p:sp>
        <p:sp>
          <p:nvSpPr>
            <p:cNvPr id="82" name="rc82"/>
            <p:cNvSpPr/>
            <p:nvPr/>
          </p:nvSpPr>
          <p:spPr>
            <a:xfrm>
              <a:off x="5709703" y="2756940"/>
              <a:ext cx="197280" cy="177285"/>
            </a:xfrm>
            <a:prstGeom prst="rect">
              <a:avLst/>
            </a:prstGeom>
            <a:solidFill>
              <a:srgbClr val="0058AB">
                <a:alpha val="100000"/>
              </a:srgbClr>
            </a:solidFill>
          </p:spPr>
          <p:txBody>
            <a:bodyPr/>
            <a:lstStyle/>
            <a:p/>
          </p:txBody>
        </p:sp>
        <p:sp>
          <p:nvSpPr>
            <p:cNvPr id="83" name="rc83"/>
            <p:cNvSpPr/>
            <p:nvPr/>
          </p:nvSpPr>
          <p:spPr>
            <a:xfrm>
              <a:off x="5709703" y="2934226"/>
              <a:ext cx="197280" cy="75344"/>
            </a:xfrm>
            <a:prstGeom prst="rect">
              <a:avLst/>
            </a:prstGeom>
            <a:solidFill>
              <a:srgbClr val="1CABE2">
                <a:alpha val="100000"/>
              </a:srgbClr>
            </a:solidFill>
          </p:spPr>
          <p:txBody>
            <a:bodyPr/>
            <a:lstStyle/>
            <a:p/>
          </p:txBody>
        </p:sp>
        <p:sp>
          <p:nvSpPr>
            <p:cNvPr id="84" name="rc84"/>
            <p:cNvSpPr/>
            <p:nvPr/>
          </p:nvSpPr>
          <p:spPr>
            <a:xfrm>
              <a:off x="5928904" y="3115367"/>
              <a:ext cx="197280" cy="1510163"/>
            </a:xfrm>
            <a:prstGeom prst="rect">
              <a:avLst/>
            </a:prstGeom>
            <a:solidFill>
              <a:srgbClr val="80BD41">
                <a:alpha val="100000"/>
              </a:srgbClr>
            </a:solidFill>
          </p:spPr>
          <p:txBody>
            <a:bodyPr/>
            <a:lstStyle/>
            <a:p/>
          </p:txBody>
        </p:sp>
        <p:sp>
          <p:nvSpPr>
            <p:cNvPr id="85" name="rc85"/>
            <p:cNvSpPr/>
            <p:nvPr/>
          </p:nvSpPr>
          <p:spPr>
            <a:xfrm>
              <a:off x="5928904" y="2808539"/>
              <a:ext cx="197280" cy="220968"/>
            </a:xfrm>
            <a:prstGeom prst="rect">
              <a:avLst/>
            </a:prstGeom>
            <a:solidFill>
              <a:srgbClr val="0058AB">
                <a:alpha val="100000"/>
              </a:srgbClr>
            </a:solidFill>
          </p:spPr>
          <p:txBody>
            <a:bodyPr/>
            <a:lstStyle/>
            <a:p/>
          </p:txBody>
        </p:sp>
        <p:sp>
          <p:nvSpPr>
            <p:cNvPr id="86" name="rc86"/>
            <p:cNvSpPr/>
            <p:nvPr/>
          </p:nvSpPr>
          <p:spPr>
            <a:xfrm>
              <a:off x="5928904" y="3029508"/>
              <a:ext cx="197280" cy="85859"/>
            </a:xfrm>
            <a:prstGeom prst="rect">
              <a:avLst/>
            </a:prstGeom>
            <a:solidFill>
              <a:srgbClr val="1CABE2">
                <a:alpha val="100000"/>
              </a:srgbClr>
            </a:solidFill>
          </p:spPr>
          <p:txBody>
            <a:bodyPr/>
            <a:lstStyle/>
            <a:p/>
          </p:txBody>
        </p:sp>
        <p:sp>
          <p:nvSpPr>
            <p:cNvPr id="87" name="rc87"/>
            <p:cNvSpPr/>
            <p:nvPr/>
          </p:nvSpPr>
          <p:spPr>
            <a:xfrm>
              <a:off x="6148104" y="3167858"/>
              <a:ext cx="197280" cy="1457672"/>
            </a:xfrm>
            <a:prstGeom prst="rect">
              <a:avLst/>
            </a:prstGeom>
            <a:solidFill>
              <a:srgbClr val="80BD41">
                <a:alpha val="100000"/>
              </a:srgbClr>
            </a:solidFill>
          </p:spPr>
          <p:txBody>
            <a:bodyPr/>
            <a:lstStyle/>
            <a:p/>
          </p:txBody>
        </p:sp>
        <p:sp>
          <p:nvSpPr>
            <p:cNvPr id="88" name="rc88"/>
            <p:cNvSpPr/>
            <p:nvPr/>
          </p:nvSpPr>
          <p:spPr>
            <a:xfrm>
              <a:off x="6148104" y="2825101"/>
              <a:ext cx="197280" cy="251889"/>
            </a:xfrm>
            <a:prstGeom prst="rect">
              <a:avLst/>
            </a:prstGeom>
            <a:solidFill>
              <a:srgbClr val="0058AB">
                <a:alpha val="100000"/>
              </a:srgbClr>
            </a:solidFill>
          </p:spPr>
          <p:txBody>
            <a:bodyPr/>
            <a:lstStyle/>
            <a:p/>
          </p:txBody>
        </p:sp>
        <p:sp>
          <p:nvSpPr>
            <p:cNvPr id="89" name="rc89"/>
            <p:cNvSpPr/>
            <p:nvPr/>
          </p:nvSpPr>
          <p:spPr>
            <a:xfrm>
              <a:off x="6148104" y="3076991"/>
              <a:ext cx="197280" cy="90867"/>
            </a:xfrm>
            <a:prstGeom prst="rect">
              <a:avLst/>
            </a:prstGeom>
            <a:solidFill>
              <a:srgbClr val="1CABE2">
                <a:alpha val="100000"/>
              </a:srgbClr>
            </a:solidFill>
          </p:spPr>
          <p:txBody>
            <a:bodyPr/>
            <a:lstStyle/>
            <a:p/>
          </p:txBody>
        </p:sp>
        <p:sp>
          <p:nvSpPr>
            <p:cNvPr id="90" name="rc90"/>
            <p:cNvSpPr/>
            <p:nvPr/>
          </p:nvSpPr>
          <p:spPr>
            <a:xfrm>
              <a:off x="6367305" y="3114272"/>
              <a:ext cx="197280" cy="1511258"/>
            </a:xfrm>
            <a:prstGeom prst="rect">
              <a:avLst/>
            </a:prstGeom>
            <a:solidFill>
              <a:srgbClr val="80BD41">
                <a:alpha val="100000"/>
              </a:srgbClr>
            </a:solidFill>
          </p:spPr>
          <p:txBody>
            <a:bodyPr/>
            <a:lstStyle/>
            <a:p/>
          </p:txBody>
        </p:sp>
        <p:sp>
          <p:nvSpPr>
            <p:cNvPr id="91" name="rc91"/>
            <p:cNvSpPr/>
            <p:nvPr/>
          </p:nvSpPr>
          <p:spPr>
            <a:xfrm>
              <a:off x="6367305" y="2837614"/>
              <a:ext cx="197280" cy="188246"/>
            </a:xfrm>
            <a:prstGeom prst="rect">
              <a:avLst/>
            </a:prstGeom>
            <a:solidFill>
              <a:srgbClr val="0058AB">
                <a:alpha val="100000"/>
              </a:srgbClr>
            </a:solidFill>
          </p:spPr>
          <p:txBody>
            <a:bodyPr/>
            <a:lstStyle/>
            <a:p/>
          </p:txBody>
        </p:sp>
        <p:sp>
          <p:nvSpPr>
            <p:cNvPr id="92" name="rc92"/>
            <p:cNvSpPr/>
            <p:nvPr/>
          </p:nvSpPr>
          <p:spPr>
            <a:xfrm>
              <a:off x="6367305" y="3025860"/>
              <a:ext cx="197280" cy="88411"/>
            </a:xfrm>
            <a:prstGeom prst="rect">
              <a:avLst/>
            </a:prstGeom>
            <a:solidFill>
              <a:srgbClr val="1CABE2">
                <a:alpha val="100000"/>
              </a:srgbClr>
            </a:solidFill>
          </p:spPr>
          <p:txBody>
            <a:bodyPr/>
            <a:lstStyle/>
            <a:p/>
          </p:txBody>
        </p:sp>
        <p:sp>
          <p:nvSpPr>
            <p:cNvPr id="93" name="rc93"/>
            <p:cNvSpPr/>
            <p:nvPr/>
          </p:nvSpPr>
          <p:spPr>
            <a:xfrm>
              <a:off x="6586505" y="3129728"/>
              <a:ext cx="197280" cy="1495802"/>
            </a:xfrm>
            <a:prstGeom prst="rect">
              <a:avLst/>
            </a:prstGeom>
            <a:solidFill>
              <a:srgbClr val="80BD41">
                <a:alpha val="100000"/>
              </a:srgbClr>
            </a:solidFill>
          </p:spPr>
          <p:txBody>
            <a:bodyPr/>
            <a:lstStyle/>
            <a:p/>
          </p:txBody>
        </p:sp>
        <p:sp>
          <p:nvSpPr>
            <p:cNvPr id="94" name="rc94"/>
            <p:cNvSpPr/>
            <p:nvPr/>
          </p:nvSpPr>
          <p:spPr>
            <a:xfrm>
              <a:off x="6586505" y="2841372"/>
              <a:ext cx="197280" cy="201200"/>
            </a:xfrm>
            <a:prstGeom prst="rect">
              <a:avLst/>
            </a:prstGeom>
            <a:solidFill>
              <a:srgbClr val="0058AB">
                <a:alpha val="100000"/>
              </a:srgbClr>
            </a:solidFill>
          </p:spPr>
          <p:txBody>
            <a:bodyPr/>
            <a:lstStyle/>
            <a:p/>
          </p:txBody>
        </p:sp>
        <p:sp>
          <p:nvSpPr>
            <p:cNvPr id="95" name="rc95"/>
            <p:cNvSpPr/>
            <p:nvPr/>
          </p:nvSpPr>
          <p:spPr>
            <a:xfrm>
              <a:off x="6586505" y="3042572"/>
              <a:ext cx="197280" cy="87155"/>
            </a:xfrm>
            <a:prstGeom prst="rect">
              <a:avLst/>
            </a:prstGeom>
            <a:solidFill>
              <a:srgbClr val="1CABE2">
                <a:alpha val="100000"/>
              </a:srgbClr>
            </a:solidFill>
          </p:spPr>
          <p:txBody>
            <a:bodyPr/>
            <a:lstStyle/>
            <a:p/>
          </p:txBody>
        </p:sp>
        <p:sp>
          <p:nvSpPr>
            <p:cNvPr id="96" name="rc96"/>
            <p:cNvSpPr/>
            <p:nvPr/>
          </p:nvSpPr>
          <p:spPr>
            <a:xfrm>
              <a:off x="6805706" y="3117964"/>
              <a:ext cx="197280" cy="1507566"/>
            </a:xfrm>
            <a:prstGeom prst="rect">
              <a:avLst/>
            </a:prstGeom>
            <a:solidFill>
              <a:srgbClr val="80BD41">
                <a:alpha val="100000"/>
              </a:srgbClr>
            </a:solidFill>
          </p:spPr>
          <p:txBody>
            <a:bodyPr/>
            <a:lstStyle/>
            <a:p/>
          </p:txBody>
        </p:sp>
        <p:sp>
          <p:nvSpPr>
            <p:cNvPr id="97" name="rc97"/>
            <p:cNvSpPr/>
            <p:nvPr/>
          </p:nvSpPr>
          <p:spPr>
            <a:xfrm>
              <a:off x="6805706" y="2836726"/>
              <a:ext cx="197280" cy="196942"/>
            </a:xfrm>
            <a:prstGeom prst="rect">
              <a:avLst/>
            </a:prstGeom>
            <a:solidFill>
              <a:srgbClr val="0058AB">
                <a:alpha val="100000"/>
              </a:srgbClr>
            </a:solidFill>
          </p:spPr>
          <p:txBody>
            <a:bodyPr/>
            <a:lstStyle/>
            <a:p/>
          </p:txBody>
        </p:sp>
        <p:sp>
          <p:nvSpPr>
            <p:cNvPr id="98" name="rc98"/>
            <p:cNvSpPr/>
            <p:nvPr/>
          </p:nvSpPr>
          <p:spPr>
            <a:xfrm>
              <a:off x="6805706" y="3033669"/>
              <a:ext cx="197280" cy="84295"/>
            </a:xfrm>
            <a:prstGeom prst="rect">
              <a:avLst/>
            </a:prstGeom>
            <a:solidFill>
              <a:srgbClr val="1CABE2">
                <a:alpha val="100000"/>
              </a:srgbClr>
            </a:solidFill>
          </p:spPr>
          <p:txBody>
            <a:bodyPr/>
            <a:lstStyle/>
            <a:p/>
          </p:txBody>
        </p:sp>
        <p:sp>
          <p:nvSpPr>
            <p:cNvPr id="99" name="rc99"/>
            <p:cNvSpPr/>
            <p:nvPr/>
          </p:nvSpPr>
          <p:spPr>
            <a:xfrm>
              <a:off x="7024907" y="3108103"/>
              <a:ext cx="197280" cy="1517427"/>
            </a:xfrm>
            <a:prstGeom prst="rect">
              <a:avLst/>
            </a:prstGeom>
            <a:solidFill>
              <a:srgbClr val="80BD41">
                <a:alpha val="100000"/>
              </a:srgbClr>
            </a:solidFill>
          </p:spPr>
          <p:txBody>
            <a:bodyPr/>
            <a:lstStyle/>
            <a:p/>
          </p:txBody>
        </p:sp>
        <p:sp>
          <p:nvSpPr>
            <p:cNvPr id="100" name="rc100"/>
            <p:cNvSpPr/>
            <p:nvPr/>
          </p:nvSpPr>
          <p:spPr>
            <a:xfrm>
              <a:off x="7024907" y="2835979"/>
              <a:ext cx="197280" cy="186619"/>
            </a:xfrm>
            <a:prstGeom prst="rect">
              <a:avLst/>
            </a:prstGeom>
            <a:solidFill>
              <a:srgbClr val="0058AB">
                <a:alpha val="100000"/>
              </a:srgbClr>
            </a:solidFill>
          </p:spPr>
          <p:txBody>
            <a:bodyPr/>
            <a:lstStyle/>
            <a:p/>
          </p:txBody>
        </p:sp>
        <p:sp>
          <p:nvSpPr>
            <p:cNvPr id="101" name="rc101"/>
            <p:cNvSpPr/>
            <p:nvPr/>
          </p:nvSpPr>
          <p:spPr>
            <a:xfrm>
              <a:off x="7024907" y="3022598"/>
              <a:ext cx="197280" cy="85504"/>
            </a:xfrm>
            <a:prstGeom prst="rect">
              <a:avLst/>
            </a:prstGeom>
            <a:solidFill>
              <a:srgbClr val="1CABE2">
                <a:alpha val="100000"/>
              </a:srgbClr>
            </a:solidFill>
          </p:spPr>
          <p:txBody>
            <a:bodyPr/>
            <a:lstStyle/>
            <a:p/>
          </p:txBody>
        </p:sp>
        <p:sp>
          <p:nvSpPr>
            <p:cNvPr id="102" name="rc102"/>
            <p:cNvSpPr/>
            <p:nvPr/>
          </p:nvSpPr>
          <p:spPr>
            <a:xfrm>
              <a:off x="7244107" y="2833739"/>
              <a:ext cx="197280" cy="160802"/>
            </a:xfrm>
            <a:prstGeom prst="rect">
              <a:avLst/>
            </a:prstGeom>
            <a:solidFill>
              <a:srgbClr val="F26A21">
                <a:alpha val="100000"/>
              </a:srgbClr>
            </a:solidFill>
          </p:spPr>
          <p:txBody>
            <a:bodyPr/>
            <a:lstStyle/>
            <a:p/>
          </p:txBody>
        </p:sp>
        <p:sp>
          <p:nvSpPr>
            <p:cNvPr id="103" name="rc103"/>
            <p:cNvSpPr/>
            <p:nvPr/>
          </p:nvSpPr>
          <p:spPr>
            <a:xfrm>
              <a:off x="7244107" y="2994542"/>
              <a:ext cx="197280" cy="1630988"/>
            </a:xfrm>
            <a:prstGeom prst="rect">
              <a:avLst/>
            </a:prstGeom>
            <a:solidFill>
              <a:srgbClr val="FFC20E">
                <a:alpha val="100000"/>
              </a:srgbClr>
            </a:solidFill>
          </p:spPr>
          <p:txBody>
            <a:bodyPr/>
            <a:lstStyle/>
            <a:p/>
          </p:txBody>
        </p:sp>
        <p:sp>
          <p:nvSpPr>
            <p:cNvPr id="104" name="rc104"/>
            <p:cNvSpPr/>
            <p:nvPr/>
          </p:nvSpPr>
          <p:spPr>
            <a:xfrm>
              <a:off x="7463308" y="2831781"/>
              <a:ext cx="197280" cy="138557"/>
            </a:xfrm>
            <a:prstGeom prst="rect">
              <a:avLst/>
            </a:prstGeom>
            <a:solidFill>
              <a:srgbClr val="F26A21">
                <a:alpha val="100000"/>
              </a:srgbClr>
            </a:solidFill>
          </p:spPr>
          <p:txBody>
            <a:bodyPr/>
            <a:lstStyle/>
            <a:p/>
          </p:txBody>
        </p:sp>
        <p:sp>
          <p:nvSpPr>
            <p:cNvPr id="105" name="rc105"/>
            <p:cNvSpPr/>
            <p:nvPr/>
          </p:nvSpPr>
          <p:spPr>
            <a:xfrm>
              <a:off x="7463308" y="2970338"/>
              <a:ext cx="197280" cy="1655192"/>
            </a:xfrm>
            <a:prstGeom prst="rect">
              <a:avLst/>
            </a:prstGeom>
            <a:solidFill>
              <a:srgbClr val="FFC20E">
                <a:alpha val="100000"/>
              </a:srgbClr>
            </a:solidFill>
          </p:spPr>
          <p:txBody>
            <a:bodyPr/>
            <a:lstStyle/>
            <a:p/>
          </p:txBody>
        </p:sp>
        <p:sp>
          <p:nvSpPr>
            <p:cNvPr id="106" name="rc106"/>
            <p:cNvSpPr/>
            <p:nvPr/>
          </p:nvSpPr>
          <p:spPr>
            <a:xfrm>
              <a:off x="7682508" y="2828750"/>
              <a:ext cx="197280" cy="119390"/>
            </a:xfrm>
            <a:prstGeom prst="rect">
              <a:avLst/>
            </a:prstGeom>
            <a:solidFill>
              <a:srgbClr val="F26A21">
                <a:alpha val="100000"/>
              </a:srgbClr>
            </a:solidFill>
          </p:spPr>
          <p:txBody>
            <a:bodyPr/>
            <a:lstStyle/>
            <a:p/>
          </p:txBody>
        </p:sp>
        <p:sp>
          <p:nvSpPr>
            <p:cNvPr id="107" name="rc107"/>
            <p:cNvSpPr/>
            <p:nvPr/>
          </p:nvSpPr>
          <p:spPr>
            <a:xfrm>
              <a:off x="7682508" y="2948140"/>
              <a:ext cx="197280" cy="1677390"/>
            </a:xfrm>
            <a:prstGeom prst="rect">
              <a:avLst/>
            </a:prstGeom>
            <a:solidFill>
              <a:srgbClr val="FFC20E">
                <a:alpha val="100000"/>
              </a:srgbClr>
            </a:solidFill>
          </p:spPr>
          <p:txBody>
            <a:bodyPr/>
            <a:lstStyle/>
            <a:p/>
          </p:txBody>
        </p:sp>
        <p:sp>
          <p:nvSpPr>
            <p:cNvPr id="108" name="rc108"/>
            <p:cNvSpPr/>
            <p:nvPr/>
          </p:nvSpPr>
          <p:spPr>
            <a:xfrm>
              <a:off x="7901709" y="2824961"/>
              <a:ext cx="197280" cy="102874"/>
            </a:xfrm>
            <a:prstGeom prst="rect">
              <a:avLst/>
            </a:prstGeom>
            <a:solidFill>
              <a:srgbClr val="F26A21">
                <a:alpha val="100000"/>
              </a:srgbClr>
            </a:solidFill>
          </p:spPr>
          <p:txBody>
            <a:bodyPr/>
            <a:lstStyle/>
            <a:p/>
          </p:txBody>
        </p:sp>
        <p:sp>
          <p:nvSpPr>
            <p:cNvPr id="109" name="rc109"/>
            <p:cNvSpPr/>
            <p:nvPr/>
          </p:nvSpPr>
          <p:spPr>
            <a:xfrm>
              <a:off x="7901709" y="2927835"/>
              <a:ext cx="197280" cy="1697695"/>
            </a:xfrm>
            <a:prstGeom prst="rect">
              <a:avLst/>
            </a:prstGeom>
            <a:solidFill>
              <a:srgbClr val="FFC20E">
                <a:alpha val="100000"/>
              </a:srgbClr>
            </a:solidFill>
          </p:spPr>
          <p:txBody>
            <a:bodyPr/>
            <a:lstStyle/>
            <a:p/>
          </p:txBody>
        </p:sp>
        <p:sp>
          <p:nvSpPr>
            <p:cNvPr id="110" name="rc110"/>
            <p:cNvSpPr/>
            <p:nvPr/>
          </p:nvSpPr>
          <p:spPr>
            <a:xfrm>
              <a:off x="8120909" y="2820621"/>
              <a:ext cx="197280" cy="88642"/>
            </a:xfrm>
            <a:prstGeom prst="rect">
              <a:avLst/>
            </a:prstGeom>
            <a:solidFill>
              <a:srgbClr val="F26A21">
                <a:alpha val="100000"/>
              </a:srgbClr>
            </a:solidFill>
          </p:spPr>
          <p:txBody>
            <a:bodyPr/>
            <a:lstStyle/>
            <a:p/>
          </p:txBody>
        </p:sp>
        <p:sp>
          <p:nvSpPr>
            <p:cNvPr id="111" name="rc111"/>
            <p:cNvSpPr/>
            <p:nvPr/>
          </p:nvSpPr>
          <p:spPr>
            <a:xfrm>
              <a:off x="8120909" y="2909264"/>
              <a:ext cx="197280" cy="1716266"/>
            </a:xfrm>
            <a:prstGeom prst="rect">
              <a:avLst/>
            </a:prstGeom>
            <a:solidFill>
              <a:srgbClr val="FFC20E">
                <a:alpha val="100000"/>
              </a:srgbClr>
            </a:solidFill>
          </p:spPr>
          <p:txBody>
            <a:bodyPr/>
            <a:lstStyle/>
            <a:p/>
          </p:txBody>
        </p:sp>
        <p:sp>
          <p:nvSpPr>
            <p:cNvPr id="112" name="pl112"/>
            <p:cNvSpPr/>
            <p:nvPr/>
          </p:nvSpPr>
          <p:spPr>
            <a:xfrm>
              <a:off x="1643534" y="1501925"/>
              <a:ext cx="5480012" cy="308928"/>
            </a:xfrm>
            <a:custGeom>
              <a:avLst/>
              <a:pathLst>
                <a:path w="5480012" h="308928">
                  <a:moveTo>
                    <a:pt x="0" y="308928"/>
                  </a:moveTo>
                  <a:lnTo>
                    <a:pt x="219200" y="274602"/>
                  </a:lnTo>
                  <a:lnTo>
                    <a:pt x="438401" y="274602"/>
                  </a:lnTo>
                  <a:lnTo>
                    <a:pt x="657601" y="240277"/>
                  </a:lnTo>
                  <a:lnTo>
                    <a:pt x="876802" y="205952"/>
                  </a:lnTo>
                  <a:lnTo>
                    <a:pt x="1096002" y="171626"/>
                  </a:lnTo>
                  <a:lnTo>
                    <a:pt x="1315203" y="137301"/>
                  </a:lnTo>
                  <a:lnTo>
                    <a:pt x="1534403" y="137301"/>
                  </a:lnTo>
                  <a:lnTo>
                    <a:pt x="1753604" y="102976"/>
                  </a:lnTo>
                  <a:lnTo>
                    <a:pt x="1972804" y="68650"/>
                  </a:lnTo>
                  <a:lnTo>
                    <a:pt x="2192005" y="68650"/>
                  </a:lnTo>
                  <a:lnTo>
                    <a:pt x="2411205" y="34325"/>
                  </a:lnTo>
                  <a:lnTo>
                    <a:pt x="2630406" y="68650"/>
                  </a:lnTo>
                  <a:lnTo>
                    <a:pt x="2849606" y="68650"/>
                  </a:lnTo>
                  <a:lnTo>
                    <a:pt x="3068807" y="68650"/>
                  </a:lnTo>
                  <a:lnTo>
                    <a:pt x="3288007" y="68650"/>
                  </a:lnTo>
                  <a:lnTo>
                    <a:pt x="3507208" y="34325"/>
                  </a:lnTo>
                  <a:lnTo>
                    <a:pt x="3726408" y="34325"/>
                  </a:lnTo>
                  <a:lnTo>
                    <a:pt x="3945609" y="34325"/>
                  </a:lnTo>
                  <a:lnTo>
                    <a:pt x="4164809" y="0"/>
                  </a:lnTo>
                  <a:lnTo>
                    <a:pt x="4384010" y="102976"/>
                  </a:lnTo>
                  <a:lnTo>
                    <a:pt x="4603210" y="171626"/>
                  </a:lnTo>
                  <a:lnTo>
                    <a:pt x="4822411" y="68650"/>
                  </a:lnTo>
                  <a:lnTo>
                    <a:pt x="5041611" y="68650"/>
                  </a:lnTo>
                  <a:lnTo>
                    <a:pt x="5260812" y="68650"/>
                  </a:lnTo>
                  <a:lnTo>
                    <a:pt x="5480012" y="34325"/>
                  </a:lnTo>
                </a:path>
              </a:pathLst>
            </a:custGeom>
            <a:ln w="27101" cap="flat">
              <a:solidFill>
                <a:srgbClr val="0058AB">
                  <a:alpha val="100000"/>
                </a:srgbClr>
              </a:solidFill>
              <a:prstDash val="solid"/>
              <a:round/>
            </a:ln>
          </p:spPr>
          <p:txBody>
            <a:bodyPr/>
            <a:lstStyle/>
            <a:p/>
          </p:txBody>
        </p:sp>
        <p:sp>
          <p:nvSpPr>
            <p:cNvPr id="113" name="pl113"/>
            <p:cNvSpPr/>
            <p:nvPr/>
          </p:nvSpPr>
          <p:spPr>
            <a:xfrm>
              <a:off x="1643534" y="1673552"/>
              <a:ext cx="5480012" cy="480554"/>
            </a:xfrm>
            <a:custGeom>
              <a:avLst/>
              <a:pathLst>
                <a:path w="5480012" h="480554">
                  <a:moveTo>
                    <a:pt x="0" y="480554"/>
                  </a:moveTo>
                  <a:lnTo>
                    <a:pt x="219200" y="480554"/>
                  </a:lnTo>
                  <a:lnTo>
                    <a:pt x="438401" y="480554"/>
                  </a:lnTo>
                  <a:lnTo>
                    <a:pt x="657601" y="411904"/>
                  </a:lnTo>
                  <a:lnTo>
                    <a:pt x="876802" y="343253"/>
                  </a:lnTo>
                  <a:lnTo>
                    <a:pt x="1096002" y="308928"/>
                  </a:lnTo>
                  <a:lnTo>
                    <a:pt x="1315203" y="274602"/>
                  </a:lnTo>
                  <a:lnTo>
                    <a:pt x="1534403" y="274602"/>
                  </a:lnTo>
                  <a:lnTo>
                    <a:pt x="1753604" y="171626"/>
                  </a:lnTo>
                  <a:lnTo>
                    <a:pt x="1972804" y="102976"/>
                  </a:lnTo>
                  <a:lnTo>
                    <a:pt x="2192005" y="102976"/>
                  </a:lnTo>
                  <a:lnTo>
                    <a:pt x="2411205" y="68650"/>
                  </a:lnTo>
                  <a:lnTo>
                    <a:pt x="2630406" y="68650"/>
                  </a:lnTo>
                  <a:lnTo>
                    <a:pt x="2849606" y="68650"/>
                  </a:lnTo>
                  <a:lnTo>
                    <a:pt x="3068807" y="68650"/>
                  </a:lnTo>
                  <a:lnTo>
                    <a:pt x="3288007" y="34325"/>
                  </a:lnTo>
                  <a:lnTo>
                    <a:pt x="3507208" y="0"/>
                  </a:lnTo>
                  <a:lnTo>
                    <a:pt x="3726408" y="0"/>
                  </a:lnTo>
                  <a:lnTo>
                    <a:pt x="3945609" y="0"/>
                  </a:lnTo>
                  <a:lnTo>
                    <a:pt x="4164809" y="0"/>
                  </a:lnTo>
                  <a:lnTo>
                    <a:pt x="4384010" y="102976"/>
                  </a:lnTo>
                  <a:lnTo>
                    <a:pt x="4603210" y="171626"/>
                  </a:lnTo>
                  <a:lnTo>
                    <a:pt x="4822411" y="34325"/>
                  </a:lnTo>
                  <a:lnTo>
                    <a:pt x="5041611" y="68650"/>
                  </a:lnTo>
                  <a:lnTo>
                    <a:pt x="5260812" y="68650"/>
                  </a:lnTo>
                  <a:lnTo>
                    <a:pt x="5480012" y="34325"/>
                  </a:lnTo>
                </a:path>
              </a:pathLst>
            </a:custGeom>
            <a:ln w="27101" cap="flat">
              <a:solidFill>
                <a:srgbClr val="80BD41">
                  <a:alpha val="100000"/>
                </a:srgbClr>
              </a:solidFill>
              <a:prstDash val="solid"/>
              <a:round/>
            </a:ln>
          </p:spPr>
          <p:txBody>
            <a:bodyPr/>
            <a:lstStyle/>
            <a:p/>
          </p:txBody>
        </p:sp>
        <p:sp>
          <p:nvSpPr>
            <p:cNvPr id="114" name="tx114"/>
            <p:cNvSpPr/>
            <p:nvPr/>
          </p:nvSpPr>
          <p:spPr>
            <a:xfrm>
              <a:off x="1575228" y="16085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82</a:t>
              </a:r>
            </a:p>
          </p:txBody>
        </p:sp>
        <p:sp>
          <p:nvSpPr>
            <p:cNvPr id="115" name="tx115"/>
            <p:cNvSpPr/>
            <p:nvPr/>
          </p:nvSpPr>
          <p:spPr>
            <a:xfrm>
              <a:off x="2671231" y="147123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86</a:t>
              </a:r>
            </a:p>
          </p:txBody>
        </p:sp>
        <p:sp>
          <p:nvSpPr>
            <p:cNvPr id="116" name="tx116"/>
            <p:cNvSpPr/>
            <p:nvPr/>
          </p:nvSpPr>
          <p:spPr>
            <a:xfrm>
              <a:off x="3767233" y="136825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89</a:t>
              </a:r>
            </a:p>
          </p:txBody>
        </p:sp>
        <p:sp>
          <p:nvSpPr>
            <p:cNvPr id="117" name="tx117"/>
            <p:cNvSpPr/>
            <p:nvPr/>
          </p:nvSpPr>
          <p:spPr>
            <a:xfrm>
              <a:off x="4863236" y="136825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89</a:t>
              </a:r>
            </a:p>
          </p:txBody>
        </p:sp>
        <p:sp>
          <p:nvSpPr>
            <p:cNvPr id="118" name="tx118"/>
            <p:cNvSpPr/>
            <p:nvPr/>
          </p:nvSpPr>
          <p:spPr>
            <a:xfrm>
              <a:off x="5740038" y="129960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91</a:t>
              </a:r>
            </a:p>
          </p:txBody>
        </p:sp>
        <p:sp>
          <p:nvSpPr>
            <p:cNvPr id="119" name="tx119"/>
            <p:cNvSpPr/>
            <p:nvPr/>
          </p:nvSpPr>
          <p:spPr>
            <a:xfrm>
              <a:off x="5959238" y="14025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88</a:t>
              </a:r>
            </a:p>
          </p:txBody>
        </p:sp>
        <p:sp>
          <p:nvSpPr>
            <p:cNvPr id="120" name="tx120"/>
            <p:cNvSpPr/>
            <p:nvPr/>
          </p:nvSpPr>
          <p:spPr>
            <a:xfrm>
              <a:off x="6178439" y="147123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86</a:t>
              </a:r>
            </a:p>
          </p:txBody>
        </p:sp>
        <p:sp>
          <p:nvSpPr>
            <p:cNvPr id="121" name="tx121"/>
            <p:cNvSpPr/>
            <p:nvPr/>
          </p:nvSpPr>
          <p:spPr>
            <a:xfrm>
              <a:off x="6397640" y="136825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89</a:t>
              </a:r>
            </a:p>
          </p:txBody>
        </p:sp>
        <p:sp>
          <p:nvSpPr>
            <p:cNvPr id="122" name="tx122"/>
            <p:cNvSpPr/>
            <p:nvPr/>
          </p:nvSpPr>
          <p:spPr>
            <a:xfrm>
              <a:off x="6616840" y="136825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89</a:t>
              </a:r>
            </a:p>
          </p:txBody>
        </p:sp>
        <p:sp>
          <p:nvSpPr>
            <p:cNvPr id="123" name="tx123"/>
            <p:cNvSpPr/>
            <p:nvPr/>
          </p:nvSpPr>
          <p:spPr>
            <a:xfrm>
              <a:off x="6836041" y="136825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89</a:t>
              </a:r>
            </a:p>
          </p:txBody>
        </p:sp>
        <p:sp>
          <p:nvSpPr>
            <p:cNvPr id="124" name="tx124"/>
            <p:cNvSpPr/>
            <p:nvPr/>
          </p:nvSpPr>
          <p:spPr>
            <a:xfrm>
              <a:off x="7055241" y="133393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90</a:t>
              </a:r>
            </a:p>
          </p:txBody>
        </p:sp>
        <p:sp>
          <p:nvSpPr>
            <p:cNvPr id="125" name="tx125"/>
            <p:cNvSpPr/>
            <p:nvPr/>
          </p:nvSpPr>
          <p:spPr>
            <a:xfrm>
              <a:off x="1575228" y="222447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72</a:t>
              </a:r>
            </a:p>
          </p:txBody>
        </p:sp>
        <p:sp>
          <p:nvSpPr>
            <p:cNvPr id="126" name="tx126"/>
            <p:cNvSpPr/>
            <p:nvPr/>
          </p:nvSpPr>
          <p:spPr>
            <a:xfrm>
              <a:off x="2671231" y="205285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77</a:t>
              </a:r>
            </a:p>
          </p:txBody>
        </p:sp>
        <p:sp>
          <p:nvSpPr>
            <p:cNvPr id="127" name="tx127"/>
            <p:cNvSpPr/>
            <p:nvPr/>
          </p:nvSpPr>
          <p:spPr>
            <a:xfrm>
              <a:off x="3767233" y="184690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83</a:t>
              </a:r>
            </a:p>
          </p:txBody>
        </p:sp>
        <p:sp>
          <p:nvSpPr>
            <p:cNvPr id="128" name="tx128"/>
            <p:cNvSpPr/>
            <p:nvPr/>
          </p:nvSpPr>
          <p:spPr>
            <a:xfrm>
              <a:off x="4863236" y="177824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85</a:t>
              </a:r>
            </a:p>
          </p:txBody>
        </p:sp>
        <p:sp>
          <p:nvSpPr>
            <p:cNvPr id="129" name="tx129"/>
            <p:cNvSpPr/>
            <p:nvPr/>
          </p:nvSpPr>
          <p:spPr>
            <a:xfrm>
              <a:off x="5740038" y="174392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86</a:t>
              </a:r>
            </a:p>
          </p:txBody>
        </p:sp>
        <p:sp>
          <p:nvSpPr>
            <p:cNvPr id="130" name="tx130"/>
            <p:cNvSpPr/>
            <p:nvPr/>
          </p:nvSpPr>
          <p:spPr>
            <a:xfrm>
              <a:off x="5959238" y="184690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83</a:t>
              </a:r>
            </a:p>
          </p:txBody>
        </p:sp>
        <p:sp>
          <p:nvSpPr>
            <p:cNvPr id="131" name="tx131"/>
            <p:cNvSpPr/>
            <p:nvPr/>
          </p:nvSpPr>
          <p:spPr>
            <a:xfrm>
              <a:off x="6178439" y="191555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81</a:t>
              </a:r>
            </a:p>
          </p:txBody>
        </p:sp>
        <p:sp>
          <p:nvSpPr>
            <p:cNvPr id="132" name="tx132"/>
            <p:cNvSpPr/>
            <p:nvPr/>
          </p:nvSpPr>
          <p:spPr>
            <a:xfrm>
              <a:off x="6397640" y="177824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85</a:t>
              </a:r>
            </a:p>
          </p:txBody>
        </p:sp>
        <p:sp>
          <p:nvSpPr>
            <p:cNvPr id="133" name="tx133"/>
            <p:cNvSpPr/>
            <p:nvPr/>
          </p:nvSpPr>
          <p:spPr>
            <a:xfrm>
              <a:off x="6616840" y="181257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84</a:t>
              </a:r>
            </a:p>
          </p:txBody>
        </p:sp>
        <p:sp>
          <p:nvSpPr>
            <p:cNvPr id="134" name="tx134"/>
            <p:cNvSpPr/>
            <p:nvPr/>
          </p:nvSpPr>
          <p:spPr>
            <a:xfrm>
              <a:off x="6836041" y="181257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84</a:t>
              </a:r>
            </a:p>
          </p:txBody>
        </p:sp>
        <p:sp>
          <p:nvSpPr>
            <p:cNvPr id="135" name="tx135"/>
            <p:cNvSpPr/>
            <p:nvPr/>
          </p:nvSpPr>
          <p:spPr>
            <a:xfrm>
              <a:off x="7055241" y="177824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85</a:t>
              </a:r>
            </a:p>
          </p:txBody>
        </p:sp>
        <p:sp>
          <p:nvSpPr>
            <p:cNvPr id="136" name="tx136"/>
            <p:cNvSpPr/>
            <p:nvPr/>
          </p:nvSpPr>
          <p:spPr>
            <a:xfrm>
              <a:off x="1080048"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37" name="tx137"/>
            <p:cNvSpPr/>
            <p:nvPr/>
          </p:nvSpPr>
          <p:spPr>
            <a:xfrm>
              <a:off x="508182" y="3199509"/>
              <a:ext cx="635416"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100,000,000</a:t>
              </a:r>
            </a:p>
          </p:txBody>
        </p:sp>
        <p:sp>
          <p:nvSpPr>
            <p:cNvPr id="138" name="tx138"/>
            <p:cNvSpPr/>
            <p:nvPr/>
          </p:nvSpPr>
          <p:spPr>
            <a:xfrm>
              <a:off x="508182" y="1814406"/>
              <a:ext cx="635416"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200,000,000</a:t>
              </a:r>
            </a:p>
          </p:txBody>
        </p:sp>
        <p:sp>
          <p:nvSpPr>
            <p:cNvPr id="139" name="tx139"/>
            <p:cNvSpPr/>
            <p:nvPr/>
          </p:nvSpPr>
          <p:spPr>
            <a:xfrm>
              <a:off x="8719484"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0" name="tx140"/>
            <p:cNvSpPr/>
            <p:nvPr/>
          </p:nvSpPr>
          <p:spPr>
            <a:xfrm>
              <a:off x="8719484" y="3726478"/>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a:t>
              </a:r>
            </a:p>
          </p:txBody>
        </p:sp>
        <p:sp>
          <p:nvSpPr>
            <p:cNvPr id="141" name="tx141"/>
            <p:cNvSpPr/>
            <p:nvPr/>
          </p:nvSpPr>
          <p:spPr>
            <a:xfrm>
              <a:off x="8719484" y="286834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a:t>
              </a:r>
            </a:p>
          </p:txBody>
        </p:sp>
        <p:sp>
          <p:nvSpPr>
            <p:cNvPr id="142" name="tx142"/>
            <p:cNvSpPr/>
            <p:nvPr/>
          </p:nvSpPr>
          <p:spPr>
            <a:xfrm>
              <a:off x="8719484" y="2010211"/>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a:t>
              </a:r>
            </a:p>
          </p:txBody>
        </p:sp>
        <p:sp>
          <p:nvSpPr>
            <p:cNvPr id="143" name="tx143"/>
            <p:cNvSpPr/>
            <p:nvPr/>
          </p:nvSpPr>
          <p:spPr>
            <a:xfrm>
              <a:off x="8719484" y="1152078"/>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144" name="tx144"/>
            <p:cNvSpPr/>
            <p:nvPr/>
          </p:nvSpPr>
          <p:spPr>
            <a:xfrm rot="-5400000">
              <a:off x="1516432"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145" name="tx145"/>
            <p:cNvSpPr/>
            <p:nvPr/>
          </p:nvSpPr>
          <p:spPr>
            <a:xfrm rot="-5400000">
              <a:off x="261243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146" name="tx146"/>
            <p:cNvSpPr/>
            <p:nvPr/>
          </p:nvSpPr>
          <p:spPr>
            <a:xfrm rot="-5400000">
              <a:off x="370843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47" name="tx147"/>
            <p:cNvSpPr/>
            <p:nvPr/>
          </p:nvSpPr>
          <p:spPr>
            <a:xfrm rot="-5400000">
              <a:off x="4804440"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48" name="tx148"/>
            <p:cNvSpPr/>
            <p:nvPr/>
          </p:nvSpPr>
          <p:spPr>
            <a:xfrm rot="-5400000">
              <a:off x="5900443"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49" name="tx149"/>
            <p:cNvSpPr/>
            <p:nvPr/>
          </p:nvSpPr>
          <p:spPr>
            <a:xfrm rot="-5400000">
              <a:off x="699644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50" name="tx150"/>
            <p:cNvSpPr/>
            <p:nvPr/>
          </p:nvSpPr>
          <p:spPr>
            <a:xfrm rot="-5400000">
              <a:off x="8092448"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151" name="tx151"/>
            <p:cNvSpPr/>
            <p:nvPr/>
          </p:nvSpPr>
          <p:spPr>
            <a:xfrm rot="-5400000">
              <a:off x="5681242"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52" name="tx152"/>
            <p:cNvSpPr/>
            <p:nvPr/>
          </p:nvSpPr>
          <p:spPr>
            <a:xfrm rot="-5400000">
              <a:off x="5900443"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3" name="tx153"/>
            <p:cNvSpPr/>
            <p:nvPr/>
          </p:nvSpPr>
          <p:spPr>
            <a:xfrm rot="-5400000">
              <a:off x="6119643"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54" name="tx154"/>
            <p:cNvSpPr/>
            <p:nvPr/>
          </p:nvSpPr>
          <p:spPr>
            <a:xfrm rot="-5400000">
              <a:off x="6338844"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55" name="tx155"/>
            <p:cNvSpPr/>
            <p:nvPr/>
          </p:nvSpPr>
          <p:spPr>
            <a:xfrm rot="-5400000">
              <a:off x="6558044"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56" name="tx156"/>
            <p:cNvSpPr/>
            <p:nvPr/>
          </p:nvSpPr>
          <p:spPr>
            <a:xfrm rot="-5400000">
              <a:off x="677724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57" name="tx157"/>
            <p:cNvSpPr/>
            <p:nvPr/>
          </p:nvSpPr>
          <p:spPr>
            <a:xfrm rot="-5400000">
              <a:off x="699644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58" name="tx158"/>
            <p:cNvSpPr/>
            <p:nvPr/>
          </p:nvSpPr>
          <p:spPr>
            <a:xfrm rot="-5400000">
              <a:off x="90986" y="2773433"/>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a:t>
              </a:r>
            </a:p>
          </p:txBody>
        </p:sp>
        <p:sp>
          <p:nvSpPr>
            <p:cNvPr id="159" name="tx159"/>
            <p:cNvSpPr/>
            <p:nvPr/>
          </p:nvSpPr>
          <p:spPr>
            <a:xfrm rot="5400000">
              <a:off x="8593345" y="277343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60" name="rc160"/>
            <p:cNvSpPr/>
            <p:nvPr/>
          </p:nvSpPr>
          <p:spPr>
            <a:xfrm>
              <a:off x="1919441" y="5504613"/>
              <a:ext cx="201456" cy="201456"/>
            </a:xfrm>
            <a:prstGeom prst="rect">
              <a:avLst/>
            </a:prstGeom>
            <a:solidFill>
              <a:srgbClr val="80BD41">
                <a:alpha val="100000"/>
              </a:srgbClr>
            </a:solidFill>
          </p:spPr>
          <p:txBody>
            <a:bodyPr/>
            <a:lstStyle/>
            <a:p/>
          </p:txBody>
        </p:sp>
        <p:sp>
          <p:nvSpPr>
            <p:cNvPr id="161" name="rc161"/>
            <p:cNvSpPr/>
            <p:nvPr/>
          </p:nvSpPr>
          <p:spPr>
            <a:xfrm>
              <a:off x="2635148" y="5504613"/>
              <a:ext cx="201456" cy="201456"/>
            </a:xfrm>
            <a:prstGeom prst="rect">
              <a:avLst/>
            </a:prstGeom>
            <a:solidFill>
              <a:srgbClr val="1CABE2">
                <a:alpha val="100000"/>
              </a:srgbClr>
            </a:solidFill>
          </p:spPr>
          <p:txBody>
            <a:bodyPr/>
            <a:lstStyle/>
            <a:p/>
          </p:txBody>
        </p:sp>
        <p:sp>
          <p:nvSpPr>
            <p:cNvPr id="162" name="rc162"/>
            <p:cNvSpPr/>
            <p:nvPr/>
          </p:nvSpPr>
          <p:spPr>
            <a:xfrm>
              <a:off x="3708020" y="5504613"/>
              <a:ext cx="201456" cy="201456"/>
            </a:xfrm>
            <a:prstGeom prst="rect">
              <a:avLst/>
            </a:prstGeom>
            <a:solidFill>
              <a:srgbClr val="0058AB">
                <a:alpha val="100000"/>
              </a:srgbClr>
            </a:solidFill>
          </p:spPr>
          <p:txBody>
            <a:bodyPr/>
            <a:lstStyle/>
            <a:p/>
          </p:txBody>
        </p:sp>
        <p:sp>
          <p:nvSpPr>
            <p:cNvPr id="163" name="rc163"/>
            <p:cNvSpPr/>
            <p:nvPr/>
          </p:nvSpPr>
          <p:spPr>
            <a:xfrm>
              <a:off x="4703534" y="5504613"/>
              <a:ext cx="201456" cy="201456"/>
            </a:xfrm>
            <a:prstGeom prst="rect">
              <a:avLst/>
            </a:prstGeom>
            <a:solidFill>
              <a:srgbClr val="FFC20E">
                <a:alpha val="100000"/>
              </a:srgbClr>
            </a:solidFill>
          </p:spPr>
          <p:txBody>
            <a:bodyPr/>
            <a:lstStyle/>
            <a:p/>
          </p:txBody>
        </p:sp>
        <p:sp>
          <p:nvSpPr>
            <p:cNvPr id="164" name="rc164"/>
            <p:cNvSpPr/>
            <p:nvPr/>
          </p:nvSpPr>
          <p:spPr>
            <a:xfrm>
              <a:off x="6608327" y="5504613"/>
              <a:ext cx="201456" cy="201456"/>
            </a:xfrm>
            <a:prstGeom prst="rect">
              <a:avLst/>
            </a:prstGeom>
            <a:solidFill>
              <a:srgbClr val="F26A21">
                <a:alpha val="100000"/>
              </a:srgbClr>
            </a:solidFill>
          </p:spPr>
          <p:txBody>
            <a:bodyPr/>
            <a:lstStyle/>
            <a:p/>
          </p:txBody>
        </p:sp>
        <p:sp>
          <p:nvSpPr>
            <p:cNvPr id="165" name="tx165"/>
            <p:cNvSpPr/>
            <p:nvPr/>
          </p:nvSpPr>
          <p:spPr>
            <a:xfrm>
              <a:off x="2199486" y="55553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66" name="tx166"/>
            <p:cNvSpPr/>
            <p:nvPr/>
          </p:nvSpPr>
          <p:spPr>
            <a:xfrm>
              <a:off x="2915193" y="5555323"/>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Partial DTP</a:t>
              </a:r>
            </a:p>
          </p:txBody>
        </p:sp>
        <p:sp>
          <p:nvSpPr>
            <p:cNvPr id="167" name="tx167"/>
            <p:cNvSpPr/>
            <p:nvPr/>
          </p:nvSpPr>
          <p:spPr>
            <a:xfrm>
              <a:off x="3988065" y="5555323"/>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68" name="tx168"/>
            <p:cNvSpPr/>
            <p:nvPr/>
          </p:nvSpPr>
          <p:spPr>
            <a:xfrm>
              <a:off x="4983579" y="5555323"/>
              <a:ext cx="15461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vaccinated target</a:t>
              </a:r>
            </a:p>
          </p:txBody>
        </p:sp>
        <p:sp>
          <p:nvSpPr>
            <p:cNvPr id="169" name="tx169"/>
            <p:cNvSpPr/>
            <p:nvPr/>
          </p:nvSpPr>
          <p:spPr>
            <a:xfrm>
              <a:off x="6888372" y="5555323"/>
              <a:ext cx="10642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ZD target</a:t>
              </a:r>
            </a:p>
          </p:txBody>
        </p:sp>
        <p:sp>
          <p:nvSpPr>
            <p:cNvPr id="170" name="pl170"/>
            <p:cNvSpPr/>
            <p:nvPr/>
          </p:nvSpPr>
          <p:spPr>
            <a:xfrm>
              <a:off x="3658829" y="610315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988282" y="610315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925929"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73" name="tx173"/>
            <p:cNvSpPr/>
            <p:nvPr/>
          </p:nvSpPr>
          <p:spPr>
            <a:xfrm>
              <a:off x="5255381"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74" name="tx174"/>
            <p:cNvSpPr/>
            <p:nvPr/>
          </p:nvSpPr>
          <p:spPr>
            <a:xfrm>
              <a:off x="1206229" y="435349"/>
              <a:ext cx="67325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 coverage (%), number of children fully, partially and unvaccinated for DTP 2000-2025 </a:t>
              </a:r>
            </a:p>
          </p:txBody>
        </p:sp>
        <p:sp>
          <p:nvSpPr>
            <p:cNvPr id="175" name="tx175"/>
            <p:cNvSpPr/>
            <p:nvPr/>
          </p:nvSpPr>
          <p:spPr>
            <a:xfrm>
              <a:off x="1206229" y="616400"/>
              <a:ext cx="415402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and projections to 2030 based on IA2030 target , Global</a:t>
              </a:r>
            </a:p>
          </p:txBody>
        </p:sp>
        <p:sp>
          <p:nvSpPr>
            <p:cNvPr id="176" name="tx176"/>
            <p:cNvSpPr/>
            <p:nvPr/>
          </p:nvSpPr>
          <p:spPr>
            <a:xfrm>
              <a:off x="4407912" y="63520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77" name="tx177"/>
            <p:cNvSpPr/>
            <p:nvPr/>
          </p:nvSpPr>
          <p:spPr>
            <a:xfrm>
              <a:off x="1863594" y="6472760"/>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903645" y="6593460"/>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Globally, there is projected to be a  moderate increase (400,000-1 million) in the number of surviving infants by 2030. Therefore, maintaining current coverage requires vaccinating an increasing number of children.
To achieve the IA2030 ZD target, more (~1.38%) children need to be vaccinated with DTP1 each year. This will require increases in immunization programme and health system capacity.</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270328" y="4660748"/>
              <a:ext cx="7804082" cy="0"/>
            </a:xfrm>
            <a:custGeom>
              <a:avLst/>
              <a:pathLst>
                <a:path w="7804082" h="0">
                  <a:moveTo>
                    <a:pt x="0" y="0"/>
                  </a:moveTo>
                  <a:lnTo>
                    <a:pt x="7804082" y="0"/>
                  </a:lnTo>
                  <a:lnTo>
                    <a:pt x="7804082" y="0"/>
                  </a:lnTo>
                </a:path>
              </a:pathLst>
            </a:custGeom>
            <a:ln w="6775" cap="flat">
              <a:solidFill>
                <a:srgbClr val="EBEBEB">
                  <a:alpha val="100000"/>
                </a:srgbClr>
              </a:solidFill>
              <a:prstDash val="solid"/>
              <a:round/>
            </a:ln>
          </p:spPr>
          <p:txBody>
            <a:bodyPr/>
            <a:lstStyle/>
            <a:p/>
          </p:txBody>
        </p:sp>
        <p:sp>
          <p:nvSpPr>
            <p:cNvPr id="5" name="pl5"/>
            <p:cNvSpPr/>
            <p:nvPr/>
          </p:nvSpPr>
          <p:spPr>
            <a:xfrm>
              <a:off x="1270328" y="3996698"/>
              <a:ext cx="7804082" cy="0"/>
            </a:xfrm>
            <a:custGeom>
              <a:avLst/>
              <a:pathLst>
                <a:path w="7804082" h="0">
                  <a:moveTo>
                    <a:pt x="0" y="0"/>
                  </a:moveTo>
                  <a:lnTo>
                    <a:pt x="7804082" y="0"/>
                  </a:lnTo>
                  <a:lnTo>
                    <a:pt x="7804082" y="0"/>
                  </a:lnTo>
                </a:path>
              </a:pathLst>
            </a:custGeom>
            <a:ln w="6775" cap="flat">
              <a:solidFill>
                <a:srgbClr val="EBEBEB">
                  <a:alpha val="100000"/>
                </a:srgbClr>
              </a:solidFill>
              <a:prstDash val="solid"/>
              <a:round/>
            </a:ln>
          </p:spPr>
          <p:txBody>
            <a:bodyPr/>
            <a:lstStyle/>
            <a:p/>
          </p:txBody>
        </p:sp>
        <p:sp>
          <p:nvSpPr>
            <p:cNvPr id="6" name="pl6"/>
            <p:cNvSpPr/>
            <p:nvPr/>
          </p:nvSpPr>
          <p:spPr>
            <a:xfrm>
              <a:off x="1270328" y="3332648"/>
              <a:ext cx="7804082" cy="0"/>
            </a:xfrm>
            <a:custGeom>
              <a:avLst/>
              <a:pathLst>
                <a:path w="7804082" h="0">
                  <a:moveTo>
                    <a:pt x="0" y="0"/>
                  </a:moveTo>
                  <a:lnTo>
                    <a:pt x="7804082" y="0"/>
                  </a:lnTo>
                  <a:lnTo>
                    <a:pt x="7804082" y="0"/>
                  </a:lnTo>
                </a:path>
              </a:pathLst>
            </a:custGeom>
            <a:ln w="6775" cap="flat">
              <a:solidFill>
                <a:srgbClr val="EBEBEB">
                  <a:alpha val="100000"/>
                </a:srgbClr>
              </a:solidFill>
              <a:prstDash val="solid"/>
              <a:round/>
            </a:ln>
          </p:spPr>
          <p:txBody>
            <a:bodyPr/>
            <a:lstStyle/>
            <a:p/>
          </p:txBody>
        </p:sp>
        <p:sp>
          <p:nvSpPr>
            <p:cNvPr id="7" name="pl7"/>
            <p:cNvSpPr/>
            <p:nvPr/>
          </p:nvSpPr>
          <p:spPr>
            <a:xfrm>
              <a:off x="1270328" y="2668598"/>
              <a:ext cx="7804082" cy="0"/>
            </a:xfrm>
            <a:custGeom>
              <a:avLst/>
              <a:pathLst>
                <a:path w="7804082" h="0">
                  <a:moveTo>
                    <a:pt x="0" y="0"/>
                  </a:moveTo>
                  <a:lnTo>
                    <a:pt x="7804082" y="0"/>
                  </a:lnTo>
                  <a:lnTo>
                    <a:pt x="7804082" y="0"/>
                  </a:lnTo>
                </a:path>
              </a:pathLst>
            </a:custGeom>
            <a:ln w="6775" cap="flat">
              <a:solidFill>
                <a:srgbClr val="EBEBEB">
                  <a:alpha val="100000"/>
                </a:srgbClr>
              </a:solidFill>
              <a:prstDash val="solid"/>
              <a:round/>
            </a:ln>
          </p:spPr>
          <p:txBody>
            <a:bodyPr/>
            <a:lstStyle/>
            <a:p/>
          </p:txBody>
        </p:sp>
        <p:sp>
          <p:nvSpPr>
            <p:cNvPr id="8" name="pl8"/>
            <p:cNvSpPr/>
            <p:nvPr/>
          </p:nvSpPr>
          <p:spPr>
            <a:xfrm>
              <a:off x="1270328" y="2004548"/>
              <a:ext cx="7804082" cy="0"/>
            </a:xfrm>
            <a:custGeom>
              <a:avLst/>
              <a:pathLst>
                <a:path w="7804082" h="0">
                  <a:moveTo>
                    <a:pt x="0" y="0"/>
                  </a:moveTo>
                  <a:lnTo>
                    <a:pt x="7804082" y="0"/>
                  </a:lnTo>
                  <a:lnTo>
                    <a:pt x="7804082" y="0"/>
                  </a:lnTo>
                </a:path>
              </a:pathLst>
            </a:custGeom>
            <a:ln w="6775" cap="flat">
              <a:solidFill>
                <a:srgbClr val="EBEBEB">
                  <a:alpha val="100000"/>
                </a:srgbClr>
              </a:solidFill>
              <a:prstDash val="solid"/>
              <a:round/>
            </a:ln>
          </p:spPr>
          <p:txBody>
            <a:bodyPr/>
            <a:lstStyle/>
            <a:p/>
          </p:txBody>
        </p:sp>
        <p:sp>
          <p:nvSpPr>
            <p:cNvPr id="9" name="pl9"/>
            <p:cNvSpPr/>
            <p:nvPr/>
          </p:nvSpPr>
          <p:spPr>
            <a:xfrm>
              <a:off x="1270328" y="4992773"/>
              <a:ext cx="7804082" cy="0"/>
            </a:xfrm>
            <a:custGeom>
              <a:avLst/>
              <a:pathLst>
                <a:path w="7804082" h="0">
                  <a:moveTo>
                    <a:pt x="0" y="0"/>
                  </a:moveTo>
                  <a:lnTo>
                    <a:pt x="7804082" y="0"/>
                  </a:lnTo>
                  <a:lnTo>
                    <a:pt x="7804082" y="0"/>
                  </a:lnTo>
                </a:path>
              </a:pathLst>
            </a:custGeom>
            <a:ln w="13550" cap="flat">
              <a:solidFill>
                <a:srgbClr val="EBEBEB">
                  <a:alpha val="100000"/>
                </a:srgbClr>
              </a:solidFill>
              <a:prstDash val="solid"/>
              <a:round/>
            </a:ln>
          </p:spPr>
          <p:txBody>
            <a:bodyPr/>
            <a:lstStyle/>
            <a:p/>
          </p:txBody>
        </p:sp>
        <p:sp>
          <p:nvSpPr>
            <p:cNvPr id="10" name="pl10"/>
            <p:cNvSpPr/>
            <p:nvPr/>
          </p:nvSpPr>
          <p:spPr>
            <a:xfrm>
              <a:off x="1270328" y="4328723"/>
              <a:ext cx="7804082" cy="0"/>
            </a:xfrm>
            <a:custGeom>
              <a:avLst/>
              <a:pathLst>
                <a:path w="7804082" h="0">
                  <a:moveTo>
                    <a:pt x="0" y="0"/>
                  </a:moveTo>
                  <a:lnTo>
                    <a:pt x="7804082" y="0"/>
                  </a:lnTo>
                  <a:lnTo>
                    <a:pt x="7804082" y="0"/>
                  </a:lnTo>
                </a:path>
              </a:pathLst>
            </a:custGeom>
            <a:ln w="13550" cap="flat">
              <a:solidFill>
                <a:srgbClr val="EBEBEB">
                  <a:alpha val="100000"/>
                </a:srgbClr>
              </a:solidFill>
              <a:prstDash val="solid"/>
              <a:round/>
            </a:ln>
          </p:spPr>
          <p:txBody>
            <a:bodyPr/>
            <a:lstStyle/>
            <a:p/>
          </p:txBody>
        </p:sp>
        <p:sp>
          <p:nvSpPr>
            <p:cNvPr id="11" name="pl11"/>
            <p:cNvSpPr/>
            <p:nvPr/>
          </p:nvSpPr>
          <p:spPr>
            <a:xfrm>
              <a:off x="1270328" y="3664673"/>
              <a:ext cx="7804082" cy="0"/>
            </a:xfrm>
            <a:custGeom>
              <a:avLst/>
              <a:pathLst>
                <a:path w="7804082" h="0">
                  <a:moveTo>
                    <a:pt x="0" y="0"/>
                  </a:moveTo>
                  <a:lnTo>
                    <a:pt x="7804082" y="0"/>
                  </a:lnTo>
                  <a:lnTo>
                    <a:pt x="7804082" y="0"/>
                  </a:lnTo>
                </a:path>
              </a:pathLst>
            </a:custGeom>
            <a:ln w="13550" cap="flat">
              <a:solidFill>
                <a:srgbClr val="EBEBEB">
                  <a:alpha val="100000"/>
                </a:srgbClr>
              </a:solidFill>
              <a:prstDash val="solid"/>
              <a:round/>
            </a:ln>
          </p:spPr>
          <p:txBody>
            <a:bodyPr/>
            <a:lstStyle/>
            <a:p/>
          </p:txBody>
        </p:sp>
        <p:sp>
          <p:nvSpPr>
            <p:cNvPr id="12" name="pl12"/>
            <p:cNvSpPr/>
            <p:nvPr/>
          </p:nvSpPr>
          <p:spPr>
            <a:xfrm>
              <a:off x="1270328" y="3000623"/>
              <a:ext cx="7804082" cy="0"/>
            </a:xfrm>
            <a:custGeom>
              <a:avLst/>
              <a:pathLst>
                <a:path w="7804082" h="0">
                  <a:moveTo>
                    <a:pt x="0" y="0"/>
                  </a:moveTo>
                  <a:lnTo>
                    <a:pt x="7804082" y="0"/>
                  </a:lnTo>
                  <a:lnTo>
                    <a:pt x="7804082" y="0"/>
                  </a:lnTo>
                </a:path>
              </a:pathLst>
            </a:custGeom>
            <a:ln w="13550" cap="flat">
              <a:solidFill>
                <a:srgbClr val="EBEBEB">
                  <a:alpha val="100000"/>
                </a:srgbClr>
              </a:solidFill>
              <a:prstDash val="solid"/>
              <a:round/>
            </a:ln>
          </p:spPr>
          <p:txBody>
            <a:bodyPr/>
            <a:lstStyle/>
            <a:p/>
          </p:txBody>
        </p:sp>
        <p:sp>
          <p:nvSpPr>
            <p:cNvPr id="13" name="pl13"/>
            <p:cNvSpPr/>
            <p:nvPr/>
          </p:nvSpPr>
          <p:spPr>
            <a:xfrm>
              <a:off x="1270328" y="2336573"/>
              <a:ext cx="7804082" cy="0"/>
            </a:xfrm>
            <a:custGeom>
              <a:avLst/>
              <a:pathLst>
                <a:path w="7804082" h="0">
                  <a:moveTo>
                    <a:pt x="0" y="0"/>
                  </a:moveTo>
                  <a:lnTo>
                    <a:pt x="7804082" y="0"/>
                  </a:lnTo>
                  <a:lnTo>
                    <a:pt x="7804082" y="0"/>
                  </a:lnTo>
                </a:path>
              </a:pathLst>
            </a:custGeom>
            <a:ln w="13550" cap="flat">
              <a:solidFill>
                <a:srgbClr val="EBEBEB">
                  <a:alpha val="100000"/>
                </a:srgbClr>
              </a:solidFill>
              <a:prstDash val="solid"/>
              <a:round/>
            </a:ln>
          </p:spPr>
          <p:txBody>
            <a:bodyPr/>
            <a:lstStyle/>
            <a:p/>
          </p:txBody>
        </p:sp>
        <p:sp>
          <p:nvSpPr>
            <p:cNvPr id="14" name="pl14"/>
            <p:cNvSpPr/>
            <p:nvPr/>
          </p:nvSpPr>
          <p:spPr>
            <a:xfrm>
              <a:off x="172837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5797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8757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717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64677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7637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0597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3557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6517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9477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2437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53972"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357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1317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4277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17236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0196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3156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86116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09076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32036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54996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77956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00916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23876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6836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61636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625059" y="1959324"/>
              <a:ext cx="206639" cy="3033448"/>
            </a:xfrm>
            <a:prstGeom prst="rect">
              <a:avLst/>
            </a:prstGeom>
            <a:solidFill>
              <a:srgbClr val="0058AB">
                <a:alpha val="100000"/>
              </a:srgbClr>
            </a:solidFill>
          </p:spPr>
          <p:txBody>
            <a:bodyPr/>
            <a:lstStyle/>
            <a:p/>
          </p:txBody>
        </p:sp>
        <p:sp>
          <p:nvSpPr>
            <p:cNvPr id="42" name="rc42"/>
            <p:cNvSpPr/>
            <p:nvPr/>
          </p:nvSpPr>
          <p:spPr>
            <a:xfrm>
              <a:off x="1854659" y="2007531"/>
              <a:ext cx="206639" cy="2985242"/>
            </a:xfrm>
            <a:prstGeom prst="rect">
              <a:avLst/>
            </a:prstGeom>
            <a:solidFill>
              <a:srgbClr val="0058AB">
                <a:alpha val="100000"/>
              </a:srgbClr>
            </a:solidFill>
          </p:spPr>
          <p:txBody>
            <a:bodyPr/>
            <a:lstStyle/>
            <a:p/>
          </p:txBody>
        </p:sp>
        <p:sp>
          <p:nvSpPr>
            <p:cNvPr id="43" name="rc43"/>
            <p:cNvSpPr/>
            <p:nvPr/>
          </p:nvSpPr>
          <p:spPr>
            <a:xfrm>
              <a:off x="2084258" y="1980822"/>
              <a:ext cx="206639" cy="3011950"/>
            </a:xfrm>
            <a:prstGeom prst="rect">
              <a:avLst/>
            </a:prstGeom>
            <a:solidFill>
              <a:srgbClr val="0058AB">
                <a:alpha val="100000"/>
              </a:srgbClr>
            </a:solidFill>
          </p:spPr>
          <p:txBody>
            <a:bodyPr/>
            <a:lstStyle/>
            <a:p/>
          </p:txBody>
        </p:sp>
        <p:sp>
          <p:nvSpPr>
            <p:cNvPr id="44" name="rc44"/>
            <p:cNvSpPr/>
            <p:nvPr/>
          </p:nvSpPr>
          <p:spPr>
            <a:xfrm>
              <a:off x="2313857" y="2152211"/>
              <a:ext cx="206639" cy="2840561"/>
            </a:xfrm>
            <a:prstGeom prst="rect">
              <a:avLst/>
            </a:prstGeom>
            <a:solidFill>
              <a:srgbClr val="0058AB">
                <a:alpha val="100000"/>
              </a:srgbClr>
            </a:solidFill>
          </p:spPr>
          <p:txBody>
            <a:bodyPr/>
            <a:lstStyle/>
            <a:p/>
          </p:txBody>
        </p:sp>
        <p:sp>
          <p:nvSpPr>
            <p:cNvPr id="45" name="rc45"/>
            <p:cNvSpPr/>
            <p:nvPr/>
          </p:nvSpPr>
          <p:spPr>
            <a:xfrm>
              <a:off x="2543457" y="2342759"/>
              <a:ext cx="206639" cy="2650013"/>
            </a:xfrm>
            <a:prstGeom prst="rect">
              <a:avLst/>
            </a:prstGeom>
            <a:solidFill>
              <a:srgbClr val="0058AB">
                <a:alpha val="100000"/>
              </a:srgbClr>
            </a:solidFill>
          </p:spPr>
          <p:txBody>
            <a:bodyPr/>
            <a:lstStyle/>
            <a:p/>
          </p:txBody>
        </p:sp>
        <p:sp>
          <p:nvSpPr>
            <p:cNvPr id="46" name="rc46"/>
            <p:cNvSpPr/>
            <p:nvPr/>
          </p:nvSpPr>
          <p:spPr>
            <a:xfrm>
              <a:off x="2773056" y="2561719"/>
              <a:ext cx="206639" cy="2431054"/>
            </a:xfrm>
            <a:prstGeom prst="rect">
              <a:avLst/>
            </a:prstGeom>
            <a:solidFill>
              <a:srgbClr val="0058AB">
                <a:alpha val="100000"/>
              </a:srgbClr>
            </a:solidFill>
          </p:spPr>
          <p:txBody>
            <a:bodyPr/>
            <a:lstStyle/>
            <a:p/>
          </p:txBody>
        </p:sp>
        <p:sp>
          <p:nvSpPr>
            <p:cNvPr id="47" name="rc47"/>
            <p:cNvSpPr/>
            <p:nvPr/>
          </p:nvSpPr>
          <p:spPr>
            <a:xfrm>
              <a:off x="3002655" y="2657215"/>
              <a:ext cx="206639" cy="2335557"/>
            </a:xfrm>
            <a:prstGeom prst="rect">
              <a:avLst/>
            </a:prstGeom>
            <a:solidFill>
              <a:srgbClr val="0058AB">
                <a:alpha val="100000"/>
              </a:srgbClr>
            </a:solidFill>
          </p:spPr>
          <p:txBody>
            <a:bodyPr/>
            <a:lstStyle/>
            <a:p/>
          </p:txBody>
        </p:sp>
        <p:sp>
          <p:nvSpPr>
            <p:cNvPr id="48" name="rc48"/>
            <p:cNvSpPr/>
            <p:nvPr/>
          </p:nvSpPr>
          <p:spPr>
            <a:xfrm>
              <a:off x="3232255" y="2676702"/>
              <a:ext cx="206639" cy="2316071"/>
            </a:xfrm>
            <a:prstGeom prst="rect">
              <a:avLst/>
            </a:prstGeom>
            <a:solidFill>
              <a:srgbClr val="0058AB">
                <a:alpha val="100000"/>
              </a:srgbClr>
            </a:solidFill>
          </p:spPr>
          <p:txBody>
            <a:bodyPr/>
            <a:lstStyle/>
            <a:p/>
          </p:txBody>
        </p:sp>
        <p:sp>
          <p:nvSpPr>
            <p:cNvPr id="49" name="rc49"/>
            <p:cNvSpPr/>
            <p:nvPr/>
          </p:nvSpPr>
          <p:spPr>
            <a:xfrm>
              <a:off x="3461854" y="2792198"/>
              <a:ext cx="206639" cy="2200574"/>
            </a:xfrm>
            <a:prstGeom prst="rect">
              <a:avLst/>
            </a:prstGeom>
            <a:solidFill>
              <a:srgbClr val="0058AB">
                <a:alpha val="100000"/>
              </a:srgbClr>
            </a:solidFill>
          </p:spPr>
          <p:txBody>
            <a:bodyPr/>
            <a:lstStyle/>
            <a:p/>
          </p:txBody>
        </p:sp>
        <p:sp>
          <p:nvSpPr>
            <p:cNvPr id="50" name="rc50"/>
            <p:cNvSpPr/>
            <p:nvPr/>
          </p:nvSpPr>
          <p:spPr>
            <a:xfrm>
              <a:off x="3691453" y="2969319"/>
              <a:ext cx="206639" cy="2023453"/>
            </a:xfrm>
            <a:prstGeom prst="rect">
              <a:avLst/>
            </a:prstGeom>
            <a:solidFill>
              <a:srgbClr val="0058AB">
                <a:alpha val="100000"/>
              </a:srgbClr>
            </a:solidFill>
          </p:spPr>
          <p:txBody>
            <a:bodyPr/>
            <a:lstStyle/>
            <a:p/>
          </p:txBody>
        </p:sp>
        <p:sp>
          <p:nvSpPr>
            <p:cNvPr id="51" name="rc51"/>
            <p:cNvSpPr/>
            <p:nvPr/>
          </p:nvSpPr>
          <p:spPr>
            <a:xfrm>
              <a:off x="3921053" y="2888986"/>
              <a:ext cx="206639" cy="2103787"/>
            </a:xfrm>
            <a:prstGeom prst="rect">
              <a:avLst/>
            </a:prstGeom>
            <a:solidFill>
              <a:srgbClr val="0058AB">
                <a:alpha val="100000"/>
              </a:srgbClr>
            </a:solidFill>
          </p:spPr>
          <p:txBody>
            <a:bodyPr/>
            <a:lstStyle/>
            <a:p/>
          </p:txBody>
        </p:sp>
        <p:sp>
          <p:nvSpPr>
            <p:cNvPr id="52" name="rc52"/>
            <p:cNvSpPr/>
            <p:nvPr/>
          </p:nvSpPr>
          <p:spPr>
            <a:xfrm>
              <a:off x="4150652" y="3070172"/>
              <a:ext cx="206639" cy="1922600"/>
            </a:xfrm>
            <a:prstGeom prst="rect">
              <a:avLst/>
            </a:prstGeom>
            <a:solidFill>
              <a:srgbClr val="0058AB">
                <a:alpha val="100000"/>
              </a:srgbClr>
            </a:solidFill>
          </p:spPr>
          <p:txBody>
            <a:bodyPr/>
            <a:lstStyle/>
            <a:p/>
          </p:txBody>
        </p:sp>
        <p:sp>
          <p:nvSpPr>
            <p:cNvPr id="53" name="rc53"/>
            <p:cNvSpPr/>
            <p:nvPr/>
          </p:nvSpPr>
          <p:spPr>
            <a:xfrm>
              <a:off x="4380252" y="3001555"/>
              <a:ext cx="206639" cy="1991217"/>
            </a:xfrm>
            <a:prstGeom prst="rect">
              <a:avLst/>
            </a:prstGeom>
            <a:solidFill>
              <a:srgbClr val="0058AB">
                <a:alpha val="100000"/>
              </a:srgbClr>
            </a:solidFill>
          </p:spPr>
          <p:txBody>
            <a:bodyPr/>
            <a:lstStyle/>
            <a:p/>
          </p:txBody>
        </p:sp>
        <p:sp>
          <p:nvSpPr>
            <p:cNvPr id="54" name="rc54"/>
            <p:cNvSpPr/>
            <p:nvPr/>
          </p:nvSpPr>
          <p:spPr>
            <a:xfrm>
              <a:off x="4609851" y="2912465"/>
              <a:ext cx="206639" cy="2080307"/>
            </a:xfrm>
            <a:prstGeom prst="rect">
              <a:avLst/>
            </a:prstGeom>
            <a:solidFill>
              <a:srgbClr val="0058AB">
                <a:alpha val="100000"/>
              </a:srgbClr>
            </a:solidFill>
          </p:spPr>
          <p:txBody>
            <a:bodyPr/>
            <a:lstStyle/>
            <a:p/>
          </p:txBody>
        </p:sp>
        <p:sp>
          <p:nvSpPr>
            <p:cNvPr id="55" name="rc55"/>
            <p:cNvSpPr/>
            <p:nvPr/>
          </p:nvSpPr>
          <p:spPr>
            <a:xfrm>
              <a:off x="4839450" y="2999130"/>
              <a:ext cx="206639" cy="1993642"/>
            </a:xfrm>
            <a:prstGeom prst="rect">
              <a:avLst/>
            </a:prstGeom>
            <a:solidFill>
              <a:srgbClr val="0058AB">
                <a:alpha val="100000"/>
              </a:srgbClr>
            </a:solidFill>
          </p:spPr>
          <p:txBody>
            <a:bodyPr/>
            <a:lstStyle/>
            <a:p/>
          </p:txBody>
        </p:sp>
        <p:sp>
          <p:nvSpPr>
            <p:cNvPr id="56" name="rc56"/>
            <p:cNvSpPr/>
            <p:nvPr/>
          </p:nvSpPr>
          <p:spPr>
            <a:xfrm>
              <a:off x="5069050" y="2988471"/>
              <a:ext cx="206639" cy="2004301"/>
            </a:xfrm>
            <a:prstGeom prst="rect">
              <a:avLst/>
            </a:prstGeom>
            <a:solidFill>
              <a:srgbClr val="0058AB">
                <a:alpha val="100000"/>
              </a:srgbClr>
            </a:solidFill>
          </p:spPr>
          <p:txBody>
            <a:bodyPr/>
            <a:lstStyle/>
            <a:p/>
          </p:txBody>
        </p:sp>
        <p:sp>
          <p:nvSpPr>
            <p:cNvPr id="57" name="rc57"/>
            <p:cNvSpPr/>
            <p:nvPr/>
          </p:nvSpPr>
          <p:spPr>
            <a:xfrm>
              <a:off x="5298649" y="3087530"/>
              <a:ext cx="206639" cy="1905242"/>
            </a:xfrm>
            <a:prstGeom prst="rect">
              <a:avLst/>
            </a:prstGeom>
            <a:solidFill>
              <a:srgbClr val="0058AB">
                <a:alpha val="100000"/>
              </a:srgbClr>
            </a:solidFill>
          </p:spPr>
          <p:txBody>
            <a:bodyPr/>
            <a:lstStyle/>
            <a:p/>
          </p:txBody>
        </p:sp>
        <p:sp>
          <p:nvSpPr>
            <p:cNvPr id="58" name="rc58"/>
            <p:cNvSpPr/>
            <p:nvPr/>
          </p:nvSpPr>
          <p:spPr>
            <a:xfrm>
              <a:off x="5528248" y="3148344"/>
              <a:ext cx="206639" cy="1844428"/>
            </a:xfrm>
            <a:prstGeom prst="rect">
              <a:avLst/>
            </a:prstGeom>
            <a:solidFill>
              <a:srgbClr val="0058AB">
                <a:alpha val="100000"/>
              </a:srgbClr>
            </a:solidFill>
          </p:spPr>
          <p:txBody>
            <a:bodyPr/>
            <a:lstStyle/>
            <a:p/>
          </p:txBody>
        </p:sp>
        <p:sp>
          <p:nvSpPr>
            <p:cNvPr id="59" name="rc59"/>
            <p:cNvSpPr/>
            <p:nvPr/>
          </p:nvSpPr>
          <p:spPr>
            <a:xfrm>
              <a:off x="5757848" y="3214019"/>
              <a:ext cx="206639" cy="1778753"/>
            </a:xfrm>
            <a:prstGeom prst="rect">
              <a:avLst/>
            </a:prstGeom>
            <a:solidFill>
              <a:srgbClr val="0058AB">
                <a:alpha val="100000"/>
              </a:srgbClr>
            </a:solidFill>
          </p:spPr>
          <p:txBody>
            <a:bodyPr/>
            <a:lstStyle/>
            <a:p/>
          </p:txBody>
        </p:sp>
        <p:sp>
          <p:nvSpPr>
            <p:cNvPr id="60" name="rc60"/>
            <p:cNvSpPr/>
            <p:nvPr/>
          </p:nvSpPr>
          <p:spPr>
            <a:xfrm>
              <a:off x="5987447" y="3292876"/>
              <a:ext cx="206639" cy="1699896"/>
            </a:xfrm>
            <a:prstGeom prst="rect">
              <a:avLst/>
            </a:prstGeom>
            <a:solidFill>
              <a:srgbClr val="0058AB">
                <a:alpha val="100000"/>
              </a:srgbClr>
            </a:solidFill>
          </p:spPr>
          <p:txBody>
            <a:bodyPr/>
            <a:lstStyle/>
            <a:p/>
          </p:txBody>
        </p:sp>
        <p:sp>
          <p:nvSpPr>
            <p:cNvPr id="61" name="rc61"/>
            <p:cNvSpPr/>
            <p:nvPr/>
          </p:nvSpPr>
          <p:spPr>
            <a:xfrm>
              <a:off x="6217046" y="2874022"/>
              <a:ext cx="206639" cy="2118750"/>
            </a:xfrm>
            <a:prstGeom prst="rect">
              <a:avLst/>
            </a:prstGeom>
            <a:solidFill>
              <a:srgbClr val="0058AB">
                <a:alpha val="100000"/>
              </a:srgbClr>
            </a:solidFill>
          </p:spPr>
          <p:txBody>
            <a:bodyPr/>
            <a:lstStyle/>
            <a:p/>
          </p:txBody>
        </p:sp>
        <p:sp>
          <p:nvSpPr>
            <p:cNvPr id="62" name="rc62"/>
            <p:cNvSpPr/>
            <p:nvPr/>
          </p:nvSpPr>
          <p:spPr>
            <a:xfrm>
              <a:off x="6446646" y="2577543"/>
              <a:ext cx="206639" cy="2415229"/>
            </a:xfrm>
            <a:prstGeom prst="rect">
              <a:avLst/>
            </a:prstGeom>
            <a:solidFill>
              <a:srgbClr val="0058AB">
                <a:alpha val="100000"/>
              </a:srgbClr>
            </a:solidFill>
          </p:spPr>
          <p:txBody>
            <a:bodyPr/>
            <a:lstStyle/>
            <a:p/>
          </p:txBody>
        </p:sp>
        <p:sp>
          <p:nvSpPr>
            <p:cNvPr id="63" name="rc63"/>
            <p:cNvSpPr/>
            <p:nvPr/>
          </p:nvSpPr>
          <p:spPr>
            <a:xfrm>
              <a:off x="6676245" y="3187780"/>
              <a:ext cx="206639" cy="1804992"/>
            </a:xfrm>
            <a:prstGeom prst="rect">
              <a:avLst/>
            </a:prstGeom>
            <a:solidFill>
              <a:srgbClr val="0058AB">
                <a:alpha val="100000"/>
              </a:srgbClr>
            </a:solidFill>
          </p:spPr>
          <p:txBody>
            <a:bodyPr/>
            <a:lstStyle/>
            <a:p/>
          </p:txBody>
        </p:sp>
        <p:sp>
          <p:nvSpPr>
            <p:cNvPr id="64" name="rc64"/>
            <p:cNvSpPr/>
            <p:nvPr/>
          </p:nvSpPr>
          <p:spPr>
            <a:xfrm>
              <a:off x="6905845" y="3063573"/>
              <a:ext cx="206639" cy="1929200"/>
            </a:xfrm>
            <a:prstGeom prst="rect">
              <a:avLst/>
            </a:prstGeom>
            <a:solidFill>
              <a:srgbClr val="0058AB">
                <a:alpha val="100000"/>
              </a:srgbClr>
            </a:solidFill>
          </p:spPr>
          <p:txBody>
            <a:bodyPr/>
            <a:lstStyle/>
            <a:p/>
          </p:txBody>
        </p:sp>
        <p:sp>
          <p:nvSpPr>
            <p:cNvPr id="65" name="rc65"/>
            <p:cNvSpPr/>
            <p:nvPr/>
          </p:nvSpPr>
          <p:spPr>
            <a:xfrm>
              <a:off x="7135444" y="3104401"/>
              <a:ext cx="206639" cy="1888372"/>
            </a:xfrm>
            <a:prstGeom prst="rect">
              <a:avLst/>
            </a:prstGeom>
            <a:solidFill>
              <a:srgbClr val="0058AB">
                <a:alpha val="100000"/>
              </a:srgbClr>
            </a:solidFill>
          </p:spPr>
          <p:txBody>
            <a:bodyPr/>
            <a:lstStyle/>
            <a:p/>
          </p:txBody>
        </p:sp>
        <p:sp>
          <p:nvSpPr>
            <p:cNvPr id="66" name="rc66"/>
            <p:cNvSpPr/>
            <p:nvPr/>
          </p:nvSpPr>
          <p:spPr>
            <a:xfrm>
              <a:off x="7365043" y="3203384"/>
              <a:ext cx="206639" cy="1789389"/>
            </a:xfrm>
            <a:prstGeom prst="rect">
              <a:avLst/>
            </a:prstGeom>
            <a:solidFill>
              <a:srgbClr val="0058AB">
                <a:alpha val="100000"/>
              </a:srgbClr>
            </a:solidFill>
          </p:spPr>
          <p:txBody>
            <a:bodyPr/>
            <a:lstStyle/>
            <a:p/>
          </p:txBody>
        </p:sp>
        <p:sp>
          <p:nvSpPr>
            <p:cNvPr id="67" name="rc67"/>
            <p:cNvSpPr/>
            <p:nvPr/>
          </p:nvSpPr>
          <p:spPr>
            <a:xfrm>
              <a:off x="8513040" y="4142824"/>
              <a:ext cx="206639" cy="849948"/>
            </a:xfrm>
            <a:prstGeom prst="rect">
              <a:avLst/>
            </a:prstGeom>
            <a:solidFill>
              <a:srgbClr val="69DBFF">
                <a:alpha val="100000"/>
              </a:srgbClr>
            </a:solidFill>
          </p:spPr>
          <p:txBody>
            <a:bodyPr/>
            <a:lstStyle/>
            <a:p/>
          </p:txBody>
        </p:sp>
        <p:sp>
          <p:nvSpPr>
            <p:cNvPr id="68" name="pl68"/>
            <p:cNvSpPr/>
            <p:nvPr/>
          </p:nvSpPr>
          <p:spPr>
            <a:xfrm>
              <a:off x="6320366" y="3292876"/>
              <a:ext cx="2295993" cy="849948"/>
            </a:xfrm>
            <a:custGeom>
              <a:avLst/>
              <a:pathLst>
                <a:path w="2295993" h="849948">
                  <a:moveTo>
                    <a:pt x="0" y="0"/>
                  </a:moveTo>
                  <a:lnTo>
                    <a:pt x="229599" y="84994"/>
                  </a:lnTo>
                  <a:lnTo>
                    <a:pt x="459198" y="169989"/>
                  </a:lnTo>
                  <a:lnTo>
                    <a:pt x="688798" y="254984"/>
                  </a:lnTo>
                  <a:lnTo>
                    <a:pt x="918397" y="339979"/>
                  </a:lnTo>
                  <a:lnTo>
                    <a:pt x="1147996" y="424974"/>
                  </a:lnTo>
                  <a:lnTo>
                    <a:pt x="1377596" y="509968"/>
                  </a:lnTo>
                  <a:lnTo>
                    <a:pt x="1607195" y="594963"/>
                  </a:lnTo>
                  <a:lnTo>
                    <a:pt x="1836794" y="679958"/>
                  </a:lnTo>
                  <a:lnTo>
                    <a:pt x="2066394" y="764953"/>
                  </a:lnTo>
                  <a:lnTo>
                    <a:pt x="2295993" y="849948"/>
                  </a:lnTo>
                </a:path>
              </a:pathLst>
            </a:custGeom>
            <a:ln w="20325" cap="flat">
              <a:solidFill>
                <a:srgbClr val="000000">
                  <a:alpha val="100000"/>
                </a:srgbClr>
              </a:solidFill>
              <a:prstDash val="solid"/>
              <a:round/>
            </a:ln>
          </p:spPr>
          <p:txBody>
            <a:bodyPr/>
            <a:lstStyle/>
            <a:p/>
          </p:txBody>
        </p:sp>
        <p:sp>
          <p:nvSpPr>
            <p:cNvPr id="69" name="pt69"/>
            <p:cNvSpPr/>
            <p:nvPr/>
          </p:nvSpPr>
          <p:spPr>
            <a:xfrm>
              <a:off x="6288765" y="326127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518364" y="3346270"/>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747964" y="343126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977563" y="351625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207162" y="360125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436762" y="368624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66361" y="377124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95960" y="385623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125560" y="394123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55159" y="4026228"/>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84758" y="411122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5010841" y="1660221"/>
              <a:ext cx="3230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Global</a:t>
              </a:r>
            </a:p>
          </p:txBody>
        </p:sp>
        <p:sp>
          <p:nvSpPr>
            <p:cNvPr id="81" name="tx81"/>
            <p:cNvSpPr/>
            <p:nvPr/>
          </p:nvSpPr>
          <p:spPr>
            <a:xfrm rot="-5400000">
              <a:off x="157293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2" name="tx82"/>
            <p:cNvSpPr/>
            <p:nvPr/>
          </p:nvSpPr>
          <p:spPr>
            <a:xfrm rot="-5400000">
              <a:off x="180253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83" name="tx83"/>
            <p:cNvSpPr/>
            <p:nvPr/>
          </p:nvSpPr>
          <p:spPr>
            <a:xfrm rot="-5400000">
              <a:off x="203213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84" name="tx84"/>
            <p:cNvSpPr/>
            <p:nvPr/>
          </p:nvSpPr>
          <p:spPr>
            <a:xfrm rot="-5400000">
              <a:off x="226172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85" name="tx85"/>
            <p:cNvSpPr/>
            <p:nvPr/>
          </p:nvSpPr>
          <p:spPr>
            <a:xfrm rot="-5400000">
              <a:off x="249132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86" name="tx86"/>
            <p:cNvSpPr/>
            <p:nvPr/>
          </p:nvSpPr>
          <p:spPr>
            <a:xfrm rot="-5400000">
              <a:off x="272092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7" name="tx87"/>
            <p:cNvSpPr/>
            <p:nvPr/>
          </p:nvSpPr>
          <p:spPr>
            <a:xfrm rot="-5400000">
              <a:off x="295052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88" name="tx88"/>
            <p:cNvSpPr/>
            <p:nvPr/>
          </p:nvSpPr>
          <p:spPr>
            <a:xfrm rot="-5400000">
              <a:off x="318012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89" name="tx89"/>
            <p:cNvSpPr/>
            <p:nvPr/>
          </p:nvSpPr>
          <p:spPr>
            <a:xfrm rot="-5400000">
              <a:off x="340972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90" name="tx90"/>
            <p:cNvSpPr/>
            <p:nvPr/>
          </p:nvSpPr>
          <p:spPr>
            <a:xfrm rot="-5400000">
              <a:off x="363932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91" name="tx91"/>
            <p:cNvSpPr/>
            <p:nvPr/>
          </p:nvSpPr>
          <p:spPr>
            <a:xfrm rot="-5400000">
              <a:off x="386892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2" name="tx92"/>
            <p:cNvSpPr/>
            <p:nvPr/>
          </p:nvSpPr>
          <p:spPr>
            <a:xfrm rot="-5400000">
              <a:off x="4103690" y="5307339"/>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93" name="tx93"/>
            <p:cNvSpPr/>
            <p:nvPr/>
          </p:nvSpPr>
          <p:spPr>
            <a:xfrm rot="-5400000">
              <a:off x="432812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94" name="tx94"/>
            <p:cNvSpPr/>
            <p:nvPr/>
          </p:nvSpPr>
          <p:spPr>
            <a:xfrm rot="-5400000">
              <a:off x="455772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95" name="tx95"/>
            <p:cNvSpPr/>
            <p:nvPr/>
          </p:nvSpPr>
          <p:spPr>
            <a:xfrm rot="-5400000">
              <a:off x="478732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96" name="tx96"/>
            <p:cNvSpPr/>
            <p:nvPr/>
          </p:nvSpPr>
          <p:spPr>
            <a:xfrm rot="-5400000">
              <a:off x="501692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7" name="tx97"/>
            <p:cNvSpPr/>
            <p:nvPr/>
          </p:nvSpPr>
          <p:spPr>
            <a:xfrm rot="-5400000">
              <a:off x="524652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98" name="tx98"/>
            <p:cNvSpPr/>
            <p:nvPr/>
          </p:nvSpPr>
          <p:spPr>
            <a:xfrm rot="-5400000">
              <a:off x="547612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99" name="tx99"/>
            <p:cNvSpPr/>
            <p:nvPr/>
          </p:nvSpPr>
          <p:spPr>
            <a:xfrm rot="-5400000">
              <a:off x="570571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00" name="tx100"/>
            <p:cNvSpPr/>
            <p:nvPr/>
          </p:nvSpPr>
          <p:spPr>
            <a:xfrm rot="-5400000">
              <a:off x="593531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01" name="tx101"/>
            <p:cNvSpPr/>
            <p:nvPr/>
          </p:nvSpPr>
          <p:spPr>
            <a:xfrm rot="-5400000">
              <a:off x="616491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02" name="tx102"/>
            <p:cNvSpPr/>
            <p:nvPr/>
          </p:nvSpPr>
          <p:spPr>
            <a:xfrm rot="-5400000">
              <a:off x="639451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03" name="tx103"/>
            <p:cNvSpPr/>
            <p:nvPr/>
          </p:nvSpPr>
          <p:spPr>
            <a:xfrm rot="-5400000">
              <a:off x="662411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04" name="tx104"/>
            <p:cNvSpPr/>
            <p:nvPr/>
          </p:nvSpPr>
          <p:spPr>
            <a:xfrm rot="-5400000">
              <a:off x="685371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05" name="tx105"/>
            <p:cNvSpPr/>
            <p:nvPr/>
          </p:nvSpPr>
          <p:spPr>
            <a:xfrm rot="-5400000">
              <a:off x="708331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06" name="tx106"/>
            <p:cNvSpPr/>
            <p:nvPr/>
          </p:nvSpPr>
          <p:spPr>
            <a:xfrm rot="-5400000">
              <a:off x="731291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7" name="tx107"/>
            <p:cNvSpPr/>
            <p:nvPr/>
          </p:nvSpPr>
          <p:spPr>
            <a:xfrm rot="-5400000">
              <a:off x="846091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2030</a:t>
              </a:r>
            </a:p>
          </p:txBody>
        </p:sp>
        <p:sp>
          <p:nvSpPr>
            <p:cNvPr id="108" name="tx108"/>
            <p:cNvSpPr/>
            <p:nvPr/>
          </p:nvSpPr>
          <p:spPr>
            <a:xfrm>
              <a:off x="1129974" y="494275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9" name="tx109"/>
            <p:cNvSpPr/>
            <p:nvPr/>
          </p:nvSpPr>
          <p:spPr>
            <a:xfrm>
              <a:off x="585906" y="4278705"/>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5,000,000</a:t>
              </a:r>
            </a:p>
          </p:txBody>
        </p:sp>
        <p:sp>
          <p:nvSpPr>
            <p:cNvPr id="110" name="tx110"/>
            <p:cNvSpPr/>
            <p:nvPr/>
          </p:nvSpPr>
          <p:spPr>
            <a:xfrm>
              <a:off x="508182" y="3614655"/>
              <a:ext cx="6995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10,000,000</a:t>
              </a:r>
            </a:p>
          </p:txBody>
        </p:sp>
        <p:sp>
          <p:nvSpPr>
            <p:cNvPr id="111" name="tx111"/>
            <p:cNvSpPr/>
            <p:nvPr/>
          </p:nvSpPr>
          <p:spPr>
            <a:xfrm>
              <a:off x="508182" y="2950605"/>
              <a:ext cx="6995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15,000,000</a:t>
              </a:r>
            </a:p>
          </p:txBody>
        </p:sp>
        <p:sp>
          <p:nvSpPr>
            <p:cNvPr id="112" name="tx112"/>
            <p:cNvSpPr/>
            <p:nvPr/>
          </p:nvSpPr>
          <p:spPr>
            <a:xfrm>
              <a:off x="508182" y="2286555"/>
              <a:ext cx="6995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20,000,000</a:t>
              </a:r>
            </a:p>
          </p:txBody>
        </p:sp>
        <p:sp>
          <p:nvSpPr>
            <p:cNvPr id="113" name="tx113"/>
            <p:cNvSpPr/>
            <p:nvPr/>
          </p:nvSpPr>
          <p:spPr>
            <a:xfrm rot="-5400000">
              <a:off x="-526508" y="3426031"/>
              <a:ext cx="18408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zero-dose children</a:t>
              </a:r>
            </a:p>
          </p:txBody>
        </p:sp>
        <p:sp>
          <p:nvSpPr>
            <p:cNvPr id="114" name="rc114"/>
            <p:cNvSpPr/>
            <p:nvPr/>
          </p:nvSpPr>
          <p:spPr>
            <a:xfrm>
              <a:off x="2612258" y="5900012"/>
              <a:ext cx="201456" cy="201456"/>
            </a:xfrm>
            <a:prstGeom prst="rect">
              <a:avLst/>
            </a:prstGeom>
            <a:solidFill>
              <a:srgbClr val="0058AB">
                <a:alpha val="100000"/>
              </a:srgbClr>
            </a:solidFill>
          </p:spPr>
          <p:txBody>
            <a:bodyPr/>
            <a:lstStyle/>
            <a:p/>
          </p:txBody>
        </p:sp>
        <p:sp>
          <p:nvSpPr>
            <p:cNvPr id="115" name="rc115"/>
            <p:cNvSpPr/>
            <p:nvPr/>
          </p:nvSpPr>
          <p:spPr>
            <a:xfrm>
              <a:off x="3514503" y="5900012"/>
              <a:ext cx="201456" cy="201456"/>
            </a:xfrm>
            <a:prstGeom prst="rect">
              <a:avLst/>
            </a:prstGeom>
            <a:solidFill>
              <a:srgbClr val="69DBFF">
                <a:alpha val="100000"/>
              </a:srgbClr>
            </a:solidFill>
          </p:spPr>
          <p:txBody>
            <a:bodyPr/>
            <a:lstStyle/>
            <a:p/>
          </p:txBody>
        </p:sp>
        <p:sp>
          <p:nvSpPr>
            <p:cNvPr id="116" name="tx116"/>
            <p:cNvSpPr/>
            <p:nvPr/>
          </p:nvSpPr>
          <p:spPr>
            <a:xfrm>
              <a:off x="2892303" y="5950722"/>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Estimate</a:t>
              </a:r>
            </a:p>
          </p:txBody>
        </p:sp>
        <p:sp>
          <p:nvSpPr>
            <p:cNvPr id="117" name="tx117"/>
            <p:cNvSpPr/>
            <p:nvPr/>
          </p:nvSpPr>
          <p:spPr>
            <a:xfrm>
              <a:off x="3794548" y="5950722"/>
              <a:ext cx="14995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zero-dose target</a:t>
              </a:r>
            </a:p>
          </p:txBody>
        </p:sp>
        <p:sp>
          <p:nvSpPr>
            <p:cNvPr id="118" name="pl118"/>
            <p:cNvSpPr/>
            <p:nvPr/>
          </p:nvSpPr>
          <p:spPr>
            <a:xfrm>
              <a:off x="5594375" y="6000740"/>
              <a:ext cx="175564" cy="0"/>
            </a:xfrm>
            <a:custGeom>
              <a:avLst/>
              <a:pathLst>
                <a:path w="175564" h="0">
                  <a:moveTo>
                    <a:pt x="0" y="0"/>
                  </a:moveTo>
                  <a:lnTo>
                    <a:pt x="175564" y="0"/>
                  </a:lnTo>
                </a:path>
              </a:pathLst>
            </a:custGeom>
            <a:ln w="20325" cap="flat">
              <a:solidFill>
                <a:srgbClr val="000000">
                  <a:alpha val="100000"/>
                </a:srgbClr>
              </a:solidFill>
              <a:prstDash val="solid"/>
              <a:round/>
            </a:ln>
          </p:spPr>
          <p:txBody>
            <a:bodyPr/>
            <a:lstStyle/>
            <a:p/>
          </p:txBody>
        </p:sp>
        <p:sp>
          <p:nvSpPr>
            <p:cNvPr id="119" name="pt119"/>
            <p:cNvSpPr/>
            <p:nvPr/>
          </p:nvSpPr>
          <p:spPr>
            <a:xfrm>
              <a:off x="5650556" y="596913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120" name="tx120"/>
            <p:cNvSpPr/>
            <p:nvPr/>
          </p:nvSpPr>
          <p:spPr>
            <a:xfrm>
              <a:off x="5861474" y="5950722"/>
              <a:ext cx="18800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Annualised milestone to target</a:t>
              </a:r>
            </a:p>
          </p:txBody>
        </p:sp>
        <p:sp>
          <p:nvSpPr>
            <p:cNvPr id="121" name="tx121"/>
            <p:cNvSpPr/>
            <p:nvPr/>
          </p:nvSpPr>
          <p:spPr>
            <a:xfrm>
              <a:off x="2229464" y="1368037"/>
              <a:ext cx="58858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zero-dose children, 2000-2025 and target by 2030, Global</a:t>
              </a:r>
            </a:p>
          </p:txBody>
        </p:sp>
        <p:sp>
          <p:nvSpPr>
            <p:cNvPr id="122" name="tx122"/>
            <p:cNvSpPr/>
            <p:nvPr/>
          </p:nvSpPr>
          <p:spPr>
            <a:xfrm>
              <a:off x="9074410" y="6249646"/>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23" name="tx123"/>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4" name="tx124"/>
            <p:cNvSpPr/>
            <p:nvPr/>
          </p:nvSpPr>
          <p:spPr>
            <a:xfrm>
              <a:off x="2321201" y="6491048"/>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5" name="tx125"/>
            <p:cNvSpPr/>
            <p:nvPr/>
          </p:nvSpPr>
          <p:spPr>
            <a:xfrm>
              <a:off x="3475082" y="6611748"/>
              <a:ext cx="55993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line and points show the yearly progress and trajectory to meet the target by 2030, based on a linear decline.</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Immunization Agenda 2030 (IA2030)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2025, the number of zero-dose children was approximately 40% higher than the annual milestone to reach the target.</a:t>
            </a:r>
          </a:p>
        </p:txBody>
      </p:sp>
      <p:sp>
        <p:nvSpPr>
          <p:cNvPr id="12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the number of zero-dose children was 40% above the annual IA2030 milestone, putting the 2030 goal at serious risk without accelerated action.</a:t>
            </a:r>
          </a:p>
        </p:txBody>
      </p:sp>
      <p:grpSp xmlns:pic="http://schemas.openxmlformats.org/drawingml/2006/picture">
        <p:nvGrpSpPr>
          <p:cNvPr id="128" name=""/>
          <p:cNvGrpSpPr/>
          <p:nvPr/>
        </p:nvGrpSpPr>
        <p:grpSpPr>
          <a:xfrm>
            <a:off x="292608" y="1051560"/>
            <a:ext cx="8595360" cy="28575"/>
            <a:chOff x="292608" y="1051560"/>
            <a:chExt cx="8595360" cy="28575"/>
          </a:xfrm>
        </p:grpSpPr>
        <p:sp>
          <p:nvSpPr>
            <p:cNvPr id="12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069333" y="3375282"/>
              <a:ext cx="256596" cy="113107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 name="rc5"/>
            <p:cNvSpPr/>
            <p:nvPr/>
          </p:nvSpPr>
          <p:spPr>
            <a:xfrm>
              <a:off x="2325929" y="3375282"/>
              <a:ext cx="256596" cy="113107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 name="rc6"/>
            <p:cNvSpPr/>
            <p:nvPr/>
          </p:nvSpPr>
          <p:spPr>
            <a:xfrm>
              <a:off x="2582525" y="3375282"/>
              <a:ext cx="256596" cy="113107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 name="rc7"/>
            <p:cNvSpPr/>
            <p:nvPr/>
          </p:nvSpPr>
          <p:spPr>
            <a:xfrm>
              <a:off x="2839122" y="3375282"/>
              <a:ext cx="256596" cy="113107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 name="rc8"/>
            <p:cNvSpPr/>
            <p:nvPr/>
          </p:nvSpPr>
          <p:spPr>
            <a:xfrm>
              <a:off x="3095718" y="3375282"/>
              <a:ext cx="256596" cy="113107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 name="rc9"/>
            <p:cNvSpPr/>
            <p:nvPr/>
          </p:nvSpPr>
          <p:spPr>
            <a:xfrm>
              <a:off x="3352314" y="3375282"/>
              <a:ext cx="256596" cy="113107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 name="rc10"/>
            <p:cNvSpPr/>
            <p:nvPr/>
          </p:nvSpPr>
          <p:spPr>
            <a:xfrm>
              <a:off x="3608910" y="3375282"/>
              <a:ext cx="256596" cy="113107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 name="rc11"/>
            <p:cNvSpPr/>
            <p:nvPr/>
          </p:nvSpPr>
          <p:spPr>
            <a:xfrm>
              <a:off x="3865507" y="3375282"/>
              <a:ext cx="256596" cy="113107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 name="rc12"/>
            <p:cNvSpPr/>
            <p:nvPr/>
          </p:nvSpPr>
          <p:spPr>
            <a:xfrm>
              <a:off x="4122103" y="3375282"/>
              <a:ext cx="256596" cy="113107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 name="rc13"/>
            <p:cNvSpPr/>
            <p:nvPr/>
          </p:nvSpPr>
          <p:spPr>
            <a:xfrm>
              <a:off x="4378699" y="3375282"/>
              <a:ext cx="256596" cy="113107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 name="rc14"/>
            <p:cNvSpPr/>
            <p:nvPr/>
          </p:nvSpPr>
          <p:spPr>
            <a:xfrm>
              <a:off x="4635295" y="3375282"/>
              <a:ext cx="256596" cy="113107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 name="rc15"/>
            <p:cNvSpPr/>
            <p:nvPr/>
          </p:nvSpPr>
          <p:spPr>
            <a:xfrm>
              <a:off x="4891892" y="3375282"/>
              <a:ext cx="256596" cy="113107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 name="rc16"/>
            <p:cNvSpPr/>
            <p:nvPr/>
          </p:nvSpPr>
          <p:spPr>
            <a:xfrm>
              <a:off x="5148488" y="3375282"/>
              <a:ext cx="256596" cy="113107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 name="rc17"/>
            <p:cNvSpPr/>
            <p:nvPr/>
          </p:nvSpPr>
          <p:spPr>
            <a:xfrm>
              <a:off x="5405084" y="3375282"/>
              <a:ext cx="256596" cy="113107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 name="rc18"/>
            <p:cNvSpPr/>
            <p:nvPr/>
          </p:nvSpPr>
          <p:spPr>
            <a:xfrm>
              <a:off x="5661680" y="3375282"/>
              <a:ext cx="256596" cy="113107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 name="rc19"/>
            <p:cNvSpPr/>
            <p:nvPr/>
          </p:nvSpPr>
          <p:spPr>
            <a:xfrm>
              <a:off x="5918277" y="3375282"/>
              <a:ext cx="256596" cy="113107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 name="rc20"/>
            <p:cNvSpPr/>
            <p:nvPr/>
          </p:nvSpPr>
          <p:spPr>
            <a:xfrm>
              <a:off x="6174873" y="3375282"/>
              <a:ext cx="256596" cy="113107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 name="rc21"/>
            <p:cNvSpPr/>
            <p:nvPr/>
          </p:nvSpPr>
          <p:spPr>
            <a:xfrm>
              <a:off x="6431469" y="3375282"/>
              <a:ext cx="256596" cy="113107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 name="rc22"/>
            <p:cNvSpPr/>
            <p:nvPr/>
          </p:nvSpPr>
          <p:spPr>
            <a:xfrm>
              <a:off x="6688065" y="3375282"/>
              <a:ext cx="256596" cy="113107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 name="rc23"/>
            <p:cNvSpPr/>
            <p:nvPr/>
          </p:nvSpPr>
          <p:spPr>
            <a:xfrm>
              <a:off x="6944662" y="3375282"/>
              <a:ext cx="256596" cy="113107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 name="rc24"/>
            <p:cNvSpPr/>
            <p:nvPr/>
          </p:nvSpPr>
          <p:spPr>
            <a:xfrm>
              <a:off x="7201258" y="3375282"/>
              <a:ext cx="256596" cy="113107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 name="rc25"/>
            <p:cNvSpPr/>
            <p:nvPr/>
          </p:nvSpPr>
          <p:spPr>
            <a:xfrm>
              <a:off x="7457854" y="3375282"/>
              <a:ext cx="256596" cy="113107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6" name="rc26"/>
            <p:cNvSpPr/>
            <p:nvPr/>
          </p:nvSpPr>
          <p:spPr>
            <a:xfrm>
              <a:off x="7714450" y="3375282"/>
              <a:ext cx="256596" cy="113107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7" name="rc27"/>
            <p:cNvSpPr/>
            <p:nvPr/>
          </p:nvSpPr>
          <p:spPr>
            <a:xfrm>
              <a:off x="7971047" y="3375282"/>
              <a:ext cx="256596" cy="113107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 name="rc28"/>
            <p:cNvSpPr/>
            <p:nvPr/>
          </p:nvSpPr>
          <p:spPr>
            <a:xfrm>
              <a:off x="8227643" y="3375282"/>
              <a:ext cx="256596" cy="113107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9" name="rc29"/>
            <p:cNvSpPr/>
            <p:nvPr/>
          </p:nvSpPr>
          <p:spPr>
            <a:xfrm>
              <a:off x="8484239" y="3375282"/>
              <a:ext cx="256596" cy="113107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0" name="rc30"/>
            <p:cNvSpPr/>
            <p:nvPr/>
          </p:nvSpPr>
          <p:spPr>
            <a:xfrm>
              <a:off x="2069333" y="2244203"/>
              <a:ext cx="256596" cy="113107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1" name="rc31"/>
            <p:cNvSpPr/>
            <p:nvPr/>
          </p:nvSpPr>
          <p:spPr>
            <a:xfrm>
              <a:off x="2325929" y="2244203"/>
              <a:ext cx="256596" cy="113107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2" name="rc32"/>
            <p:cNvSpPr/>
            <p:nvPr/>
          </p:nvSpPr>
          <p:spPr>
            <a:xfrm>
              <a:off x="2582525" y="2244203"/>
              <a:ext cx="256596" cy="113107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3" name="rc33"/>
            <p:cNvSpPr/>
            <p:nvPr/>
          </p:nvSpPr>
          <p:spPr>
            <a:xfrm>
              <a:off x="2839122" y="2244203"/>
              <a:ext cx="256596" cy="113107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4" name="rc34"/>
            <p:cNvSpPr/>
            <p:nvPr/>
          </p:nvSpPr>
          <p:spPr>
            <a:xfrm>
              <a:off x="3095718" y="2244203"/>
              <a:ext cx="256596" cy="113107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 name="rc35"/>
            <p:cNvSpPr/>
            <p:nvPr/>
          </p:nvSpPr>
          <p:spPr>
            <a:xfrm>
              <a:off x="3352314" y="2244203"/>
              <a:ext cx="256596" cy="113107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6" name="rc36"/>
            <p:cNvSpPr/>
            <p:nvPr/>
          </p:nvSpPr>
          <p:spPr>
            <a:xfrm>
              <a:off x="3608910" y="2244203"/>
              <a:ext cx="256596" cy="113107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7" name="rc37"/>
            <p:cNvSpPr/>
            <p:nvPr/>
          </p:nvSpPr>
          <p:spPr>
            <a:xfrm>
              <a:off x="3865507" y="2244203"/>
              <a:ext cx="256596" cy="113107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8" name="rc38"/>
            <p:cNvSpPr/>
            <p:nvPr/>
          </p:nvSpPr>
          <p:spPr>
            <a:xfrm>
              <a:off x="4122103" y="2244203"/>
              <a:ext cx="256596" cy="113107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 name="rc39"/>
            <p:cNvSpPr/>
            <p:nvPr/>
          </p:nvSpPr>
          <p:spPr>
            <a:xfrm>
              <a:off x="4378699" y="2244203"/>
              <a:ext cx="256596" cy="113107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0" name="rc40"/>
            <p:cNvSpPr/>
            <p:nvPr/>
          </p:nvSpPr>
          <p:spPr>
            <a:xfrm>
              <a:off x="4635295" y="2244203"/>
              <a:ext cx="256596" cy="113107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1" name="rc41"/>
            <p:cNvSpPr/>
            <p:nvPr/>
          </p:nvSpPr>
          <p:spPr>
            <a:xfrm>
              <a:off x="4891892" y="2244203"/>
              <a:ext cx="256596" cy="113107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2" name="rc42"/>
            <p:cNvSpPr/>
            <p:nvPr/>
          </p:nvSpPr>
          <p:spPr>
            <a:xfrm>
              <a:off x="5148488" y="2244203"/>
              <a:ext cx="256596" cy="113107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3" name="rc43"/>
            <p:cNvSpPr/>
            <p:nvPr/>
          </p:nvSpPr>
          <p:spPr>
            <a:xfrm>
              <a:off x="5405084" y="2244203"/>
              <a:ext cx="256596" cy="113107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4" name="rc44"/>
            <p:cNvSpPr/>
            <p:nvPr/>
          </p:nvSpPr>
          <p:spPr>
            <a:xfrm>
              <a:off x="5661680" y="2244203"/>
              <a:ext cx="256596" cy="113107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5" name="rc45"/>
            <p:cNvSpPr/>
            <p:nvPr/>
          </p:nvSpPr>
          <p:spPr>
            <a:xfrm>
              <a:off x="5918277" y="2244203"/>
              <a:ext cx="256596" cy="113107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6" name="rc46"/>
            <p:cNvSpPr/>
            <p:nvPr/>
          </p:nvSpPr>
          <p:spPr>
            <a:xfrm>
              <a:off x="6174873" y="2244203"/>
              <a:ext cx="256596" cy="113107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7" name="rc47"/>
            <p:cNvSpPr/>
            <p:nvPr/>
          </p:nvSpPr>
          <p:spPr>
            <a:xfrm>
              <a:off x="6431469" y="2244203"/>
              <a:ext cx="256596" cy="113107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8" name="rc48"/>
            <p:cNvSpPr/>
            <p:nvPr/>
          </p:nvSpPr>
          <p:spPr>
            <a:xfrm>
              <a:off x="6688065" y="2244203"/>
              <a:ext cx="256596" cy="113107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9" name="rc49"/>
            <p:cNvSpPr/>
            <p:nvPr/>
          </p:nvSpPr>
          <p:spPr>
            <a:xfrm>
              <a:off x="6944662" y="2244203"/>
              <a:ext cx="256596" cy="113107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0" name="rc50"/>
            <p:cNvSpPr/>
            <p:nvPr/>
          </p:nvSpPr>
          <p:spPr>
            <a:xfrm>
              <a:off x="7201258" y="2244203"/>
              <a:ext cx="256596" cy="113107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1" name="rc51"/>
            <p:cNvSpPr/>
            <p:nvPr/>
          </p:nvSpPr>
          <p:spPr>
            <a:xfrm>
              <a:off x="7457854" y="2244203"/>
              <a:ext cx="256596" cy="113107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2" name="rc52"/>
            <p:cNvSpPr/>
            <p:nvPr/>
          </p:nvSpPr>
          <p:spPr>
            <a:xfrm>
              <a:off x="7714450" y="2244203"/>
              <a:ext cx="256596" cy="113107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3" name="rc53"/>
            <p:cNvSpPr/>
            <p:nvPr/>
          </p:nvSpPr>
          <p:spPr>
            <a:xfrm>
              <a:off x="7971047" y="2244203"/>
              <a:ext cx="256596" cy="113107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4" name="rc54"/>
            <p:cNvSpPr/>
            <p:nvPr/>
          </p:nvSpPr>
          <p:spPr>
            <a:xfrm>
              <a:off x="8227643" y="2244203"/>
              <a:ext cx="256596" cy="113107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5" name="rc55"/>
            <p:cNvSpPr/>
            <p:nvPr/>
          </p:nvSpPr>
          <p:spPr>
            <a:xfrm>
              <a:off x="8484239" y="2244203"/>
              <a:ext cx="256596" cy="113107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6" name="rc56"/>
            <p:cNvSpPr/>
            <p:nvPr/>
          </p:nvSpPr>
          <p:spPr>
            <a:xfrm>
              <a:off x="2069333" y="4506361"/>
              <a:ext cx="256596" cy="113107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7" name="rc57"/>
            <p:cNvSpPr/>
            <p:nvPr/>
          </p:nvSpPr>
          <p:spPr>
            <a:xfrm>
              <a:off x="2325929" y="4506361"/>
              <a:ext cx="256596" cy="113107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8" name="rc58"/>
            <p:cNvSpPr/>
            <p:nvPr/>
          </p:nvSpPr>
          <p:spPr>
            <a:xfrm>
              <a:off x="2582525" y="4506361"/>
              <a:ext cx="256596" cy="113107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9" name="rc59"/>
            <p:cNvSpPr/>
            <p:nvPr/>
          </p:nvSpPr>
          <p:spPr>
            <a:xfrm>
              <a:off x="2839122" y="4506361"/>
              <a:ext cx="256596" cy="113107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0" name="rc60"/>
            <p:cNvSpPr/>
            <p:nvPr/>
          </p:nvSpPr>
          <p:spPr>
            <a:xfrm>
              <a:off x="3095718" y="4506361"/>
              <a:ext cx="256596" cy="113107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1" name="rc61"/>
            <p:cNvSpPr/>
            <p:nvPr/>
          </p:nvSpPr>
          <p:spPr>
            <a:xfrm>
              <a:off x="3352314" y="4506361"/>
              <a:ext cx="256596" cy="113107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2" name="rc62"/>
            <p:cNvSpPr/>
            <p:nvPr/>
          </p:nvSpPr>
          <p:spPr>
            <a:xfrm>
              <a:off x="3608910" y="4506361"/>
              <a:ext cx="256596" cy="113107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3" name="rc63"/>
            <p:cNvSpPr/>
            <p:nvPr/>
          </p:nvSpPr>
          <p:spPr>
            <a:xfrm>
              <a:off x="3865507" y="4506361"/>
              <a:ext cx="256596" cy="113107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4" name="rc64"/>
            <p:cNvSpPr/>
            <p:nvPr/>
          </p:nvSpPr>
          <p:spPr>
            <a:xfrm>
              <a:off x="4122103" y="4506361"/>
              <a:ext cx="256596" cy="113107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5" name="rc65"/>
            <p:cNvSpPr/>
            <p:nvPr/>
          </p:nvSpPr>
          <p:spPr>
            <a:xfrm>
              <a:off x="4378699" y="4506361"/>
              <a:ext cx="256596" cy="113107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6" name="rc66"/>
            <p:cNvSpPr/>
            <p:nvPr/>
          </p:nvSpPr>
          <p:spPr>
            <a:xfrm>
              <a:off x="4635295" y="4506361"/>
              <a:ext cx="256596" cy="113107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7" name="rc67"/>
            <p:cNvSpPr/>
            <p:nvPr/>
          </p:nvSpPr>
          <p:spPr>
            <a:xfrm>
              <a:off x="4891892" y="4506361"/>
              <a:ext cx="256596" cy="113107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8" name="rc68"/>
            <p:cNvSpPr/>
            <p:nvPr/>
          </p:nvSpPr>
          <p:spPr>
            <a:xfrm>
              <a:off x="5148488" y="4506361"/>
              <a:ext cx="256596" cy="113107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9" name="rc69"/>
            <p:cNvSpPr/>
            <p:nvPr/>
          </p:nvSpPr>
          <p:spPr>
            <a:xfrm>
              <a:off x="5405084" y="4506361"/>
              <a:ext cx="256596" cy="113107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0" name="rc70"/>
            <p:cNvSpPr/>
            <p:nvPr/>
          </p:nvSpPr>
          <p:spPr>
            <a:xfrm>
              <a:off x="5661680" y="4506361"/>
              <a:ext cx="256596" cy="113107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1" name="rc71"/>
            <p:cNvSpPr/>
            <p:nvPr/>
          </p:nvSpPr>
          <p:spPr>
            <a:xfrm>
              <a:off x="5918277" y="4506361"/>
              <a:ext cx="256596" cy="113107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2" name="rc72"/>
            <p:cNvSpPr/>
            <p:nvPr/>
          </p:nvSpPr>
          <p:spPr>
            <a:xfrm>
              <a:off x="6174873" y="4506361"/>
              <a:ext cx="256596" cy="113107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3" name="rc73"/>
            <p:cNvSpPr/>
            <p:nvPr/>
          </p:nvSpPr>
          <p:spPr>
            <a:xfrm>
              <a:off x="6431469" y="4506361"/>
              <a:ext cx="256596" cy="113107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4" name="rc74"/>
            <p:cNvSpPr/>
            <p:nvPr/>
          </p:nvSpPr>
          <p:spPr>
            <a:xfrm>
              <a:off x="6688065" y="4506361"/>
              <a:ext cx="256596" cy="113107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5" name="rc75"/>
            <p:cNvSpPr/>
            <p:nvPr/>
          </p:nvSpPr>
          <p:spPr>
            <a:xfrm>
              <a:off x="6944662" y="4506361"/>
              <a:ext cx="256596" cy="113107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6" name="rc76"/>
            <p:cNvSpPr/>
            <p:nvPr/>
          </p:nvSpPr>
          <p:spPr>
            <a:xfrm>
              <a:off x="7201258" y="4506361"/>
              <a:ext cx="256596" cy="113107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7" name="rc77"/>
            <p:cNvSpPr/>
            <p:nvPr/>
          </p:nvSpPr>
          <p:spPr>
            <a:xfrm>
              <a:off x="7457854" y="4506361"/>
              <a:ext cx="256596" cy="113107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8" name="rc78"/>
            <p:cNvSpPr/>
            <p:nvPr/>
          </p:nvSpPr>
          <p:spPr>
            <a:xfrm>
              <a:off x="7714450" y="4506361"/>
              <a:ext cx="256596" cy="113107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9" name="rc79"/>
            <p:cNvSpPr/>
            <p:nvPr/>
          </p:nvSpPr>
          <p:spPr>
            <a:xfrm>
              <a:off x="7971047" y="4506361"/>
              <a:ext cx="256596" cy="113107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0" name="rc80"/>
            <p:cNvSpPr/>
            <p:nvPr/>
          </p:nvSpPr>
          <p:spPr>
            <a:xfrm>
              <a:off x="8227643" y="4506361"/>
              <a:ext cx="256596" cy="113107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1" name="rc81"/>
            <p:cNvSpPr/>
            <p:nvPr/>
          </p:nvSpPr>
          <p:spPr>
            <a:xfrm>
              <a:off x="8484239" y="4506361"/>
              <a:ext cx="256596" cy="113107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2" name="tx82"/>
            <p:cNvSpPr/>
            <p:nvPr/>
          </p:nvSpPr>
          <p:spPr>
            <a:xfrm>
              <a:off x="213737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3" name="tx83"/>
            <p:cNvSpPr/>
            <p:nvPr/>
          </p:nvSpPr>
          <p:spPr>
            <a:xfrm>
              <a:off x="239396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4" name="tx84"/>
            <p:cNvSpPr/>
            <p:nvPr/>
          </p:nvSpPr>
          <p:spPr>
            <a:xfrm>
              <a:off x="265056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5" name="tx85"/>
            <p:cNvSpPr/>
            <p:nvPr/>
          </p:nvSpPr>
          <p:spPr>
            <a:xfrm>
              <a:off x="2907161"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6" name="tx86"/>
            <p:cNvSpPr/>
            <p:nvPr/>
          </p:nvSpPr>
          <p:spPr>
            <a:xfrm>
              <a:off x="3163757"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7" name="tx87"/>
            <p:cNvSpPr/>
            <p:nvPr/>
          </p:nvSpPr>
          <p:spPr>
            <a:xfrm>
              <a:off x="342035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8" name="tx88"/>
            <p:cNvSpPr/>
            <p:nvPr/>
          </p:nvSpPr>
          <p:spPr>
            <a:xfrm>
              <a:off x="3676950"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9" name="tx89"/>
            <p:cNvSpPr/>
            <p:nvPr/>
          </p:nvSpPr>
          <p:spPr>
            <a:xfrm>
              <a:off x="3933546"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0" name="tx90"/>
            <p:cNvSpPr/>
            <p:nvPr/>
          </p:nvSpPr>
          <p:spPr>
            <a:xfrm>
              <a:off x="419014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1" name="tx91"/>
            <p:cNvSpPr/>
            <p:nvPr/>
          </p:nvSpPr>
          <p:spPr>
            <a:xfrm>
              <a:off x="444673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2" name="tx92"/>
            <p:cNvSpPr/>
            <p:nvPr/>
          </p:nvSpPr>
          <p:spPr>
            <a:xfrm>
              <a:off x="470333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3" name="tx93"/>
            <p:cNvSpPr/>
            <p:nvPr/>
          </p:nvSpPr>
          <p:spPr>
            <a:xfrm>
              <a:off x="4959931"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4" name="tx94"/>
            <p:cNvSpPr/>
            <p:nvPr/>
          </p:nvSpPr>
          <p:spPr>
            <a:xfrm>
              <a:off x="5216527"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5" name="tx95"/>
            <p:cNvSpPr/>
            <p:nvPr/>
          </p:nvSpPr>
          <p:spPr>
            <a:xfrm>
              <a:off x="547312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6" name="tx96"/>
            <p:cNvSpPr/>
            <p:nvPr/>
          </p:nvSpPr>
          <p:spPr>
            <a:xfrm>
              <a:off x="5729720"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7" name="tx97"/>
            <p:cNvSpPr/>
            <p:nvPr/>
          </p:nvSpPr>
          <p:spPr>
            <a:xfrm>
              <a:off x="5986316"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8" name="tx98"/>
            <p:cNvSpPr/>
            <p:nvPr/>
          </p:nvSpPr>
          <p:spPr>
            <a:xfrm>
              <a:off x="624291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9" name="tx99"/>
            <p:cNvSpPr/>
            <p:nvPr/>
          </p:nvSpPr>
          <p:spPr>
            <a:xfrm>
              <a:off x="649950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0" name="tx100"/>
            <p:cNvSpPr/>
            <p:nvPr/>
          </p:nvSpPr>
          <p:spPr>
            <a:xfrm>
              <a:off x="675610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1" name="tx101"/>
            <p:cNvSpPr/>
            <p:nvPr/>
          </p:nvSpPr>
          <p:spPr>
            <a:xfrm>
              <a:off x="7012701"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2" name="tx102"/>
            <p:cNvSpPr/>
            <p:nvPr/>
          </p:nvSpPr>
          <p:spPr>
            <a:xfrm>
              <a:off x="7269297"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3" name="tx103"/>
            <p:cNvSpPr/>
            <p:nvPr/>
          </p:nvSpPr>
          <p:spPr>
            <a:xfrm>
              <a:off x="752589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4" name="tx104"/>
            <p:cNvSpPr/>
            <p:nvPr/>
          </p:nvSpPr>
          <p:spPr>
            <a:xfrm>
              <a:off x="7782490"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5" name="tx105"/>
            <p:cNvSpPr/>
            <p:nvPr/>
          </p:nvSpPr>
          <p:spPr>
            <a:xfrm>
              <a:off x="8039086"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6" name="tx106"/>
            <p:cNvSpPr/>
            <p:nvPr/>
          </p:nvSpPr>
          <p:spPr>
            <a:xfrm>
              <a:off x="829568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7" name="tx107"/>
            <p:cNvSpPr/>
            <p:nvPr/>
          </p:nvSpPr>
          <p:spPr>
            <a:xfrm>
              <a:off x="855227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8" name="tx108"/>
            <p:cNvSpPr/>
            <p:nvPr/>
          </p:nvSpPr>
          <p:spPr>
            <a:xfrm>
              <a:off x="2137372"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9" name="tx109"/>
            <p:cNvSpPr/>
            <p:nvPr/>
          </p:nvSpPr>
          <p:spPr>
            <a:xfrm>
              <a:off x="2393968"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10" name="tx110"/>
            <p:cNvSpPr/>
            <p:nvPr/>
          </p:nvSpPr>
          <p:spPr>
            <a:xfrm>
              <a:off x="2650565"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11" name="tx111"/>
            <p:cNvSpPr/>
            <p:nvPr/>
          </p:nvSpPr>
          <p:spPr>
            <a:xfrm>
              <a:off x="2907161"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12" name="tx112"/>
            <p:cNvSpPr/>
            <p:nvPr/>
          </p:nvSpPr>
          <p:spPr>
            <a:xfrm>
              <a:off x="3163757"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3" name="tx113"/>
            <p:cNvSpPr/>
            <p:nvPr/>
          </p:nvSpPr>
          <p:spPr>
            <a:xfrm>
              <a:off x="3420353"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4" name="tx114"/>
            <p:cNvSpPr/>
            <p:nvPr/>
          </p:nvSpPr>
          <p:spPr>
            <a:xfrm>
              <a:off x="3676950"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5" name="tx115"/>
            <p:cNvSpPr/>
            <p:nvPr/>
          </p:nvSpPr>
          <p:spPr>
            <a:xfrm>
              <a:off x="3933546"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6" name="tx116"/>
            <p:cNvSpPr/>
            <p:nvPr/>
          </p:nvSpPr>
          <p:spPr>
            <a:xfrm>
              <a:off x="4190142"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7" name="tx117"/>
            <p:cNvSpPr/>
            <p:nvPr/>
          </p:nvSpPr>
          <p:spPr>
            <a:xfrm>
              <a:off x="4446738"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8" name="tx118"/>
            <p:cNvSpPr/>
            <p:nvPr/>
          </p:nvSpPr>
          <p:spPr>
            <a:xfrm>
              <a:off x="4703335"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9" name="tx119"/>
            <p:cNvSpPr/>
            <p:nvPr/>
          </p:nvSpPr>
          <p:spPr>
            <a:xfrm>
              <a:off x="4959931"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0" name="tx120"/>
            <p:cNvSpPr/>
            <p:nvPr/>
          </p:nvSpPr>
          <p:spPr>
            <a:xfrm>
              <a:off x="5216527"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1" name="tx121"/>
            <p:cNvSpPr/>
            <p:nvPr/>
          </p:nvSpPr>
          <p:spPr>
            <a:xfrm>
              <a:off x="5473123"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2" name="tx122"/>
            <p:cNvSpPr/>
            <p:nvPr/>
          </p:nvSpPr>
          <p:spPr>
            <a:xfrm>
              <a:off x="5729720"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3" name="tx123"/>
            <p:cNvSpPr/>
            <p:nvPr/>
          </p:nvSpPr>
          <p:spPr>
            <a:xfrm>
              <a:off x="5986316"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4" name="tx124"/>
            <p:cNvSpPr/>
            <p:nvPr/>
          </p:nvSpPr>
          <p:spPr>
            <a:xfrm>
              <a:off x="6242912"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5" name="tx125"/>
            <p:cNvSpPr/>
            <p:nvPr/>
          </p:nvSpPr>
          <p:spPr>
            <a:xfrm>
              <a:off x="6499508"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6" name="tx126"/>
            <p:cNvSpPr/>
            <p:nvPr/>
          </p:nvSpPr>
          <p:spPr>
            <a:xfrm>
              <a:off x="6756105"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7" name="tx127"/>
            <p:cNvSpPr/>
            <p:nvPr/>
          </p:nvSpPr>
          <p:spPr>
            <a:xfrm>
              <a:off x="7012701"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8" name="tx128"/>
            <p:cNvSpPr/>
            <p:nvPr/>
          </p:nvSpPr>
          <p:spPr>
            <a:xfrm>
              <a:off x="7269297"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9" name="tx129"/>
            <p:cNvSpPr/>
            <p:nvPr/>
          </p:nvSpPr>
          <p:spPr>
            <a:xfrm>
              <a:off x="7525893"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30" name="tx130"/>
            <p:cNvSpPr/>
            <p:nvPr/>
          </p:nvSpPr>
          <p:spPr>
            <a:xfrm>
              <a:off x="7782490"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1" name="tx131"/>
            <p:cNvSpPr/>
            <p:nvPr/>
          </p:nvSpPr>
          <p:spPr>
            <a:xfrm>
              <a:off x="8039086"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32" name="tx132"/>
            <p:cNvSpPr/>
            <p:nvPr/>
          </p:nvSpPr>
          <p:spPr>
            <a:xfrm>
              <a:off x="8295682"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33" name="tx133"/>
            <p:cNvSpPr/>
            <p:nvPr/>
          </p:nvSpPr>
          <p:spPr>
            <a:xfrm>
              <a:off x="8552278"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34" name="tx134"/>
            <p:cNvSpPr/>
            <p:nvPr/>
          </p:nvSpPr>
          <p:spPr>
            <a:xfrm>
              <a:off x="2137372"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35" name="tx135"/>
            <p:cNvSpPr/>
            <p:nvPr/>
          </p:nvSpPr>
          <p:spPr>
            <a:xfrm>
              <a:off x="2393968"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36" name="tx136"/>
            <p:cNvSpPr/>
            <p:nvPr/>
          </p:nvSpPr>
          <p:spPr>
            <a:xfrm>
              <a:off x="2650565"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37" name="tx137"/>
            <p:cNvSpPr/>
            <p:nvPr/>
          </p:nvSpPr>
          <p:spPr>
            <a:xfrm>
              <a:off x="2907161"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38" name="tx138"/>
            <p:cNvSpPr/>
            <p:nvPr/>
          </p:nvSpPr>
          <p:spPr>
            <a:xfrm>
              <a:off x="3163757"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39" name="tx139"/>
            <p:cNvSpPr/>
            <p:nvPr/>
          </p:nvSpPr>
          <p:spPr>
            <a:xfrm>
              <a:off x="3420353"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40" name="tx140"/>
            <p:cNvSpPr/>
            <p:nvPr/>
          </p:nvSpPr>
          <p:spPr>
            <a:xfrm>
              <a:off x="3676950"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41" name="tx141"/>
            <p:cNvSpPr/>
            <p:nvPr/>
          </p:nvSpPr>
          <p:spPr>
            <a:xfrm>
              <a:off x="3933546"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42" name="tx142"/>
            <p:cNvSpPr/>
            <p:nvPr/>
          </p:nvSpPr>
          <p:spPr>
            <a:xfrm>
              <a:off x="4190142"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43" name="tx143"/>
            <p:cNvSpPr/>
            <p:nvPr/>
          </p:nvSpPr>
          <p:spPr>
            <a:xfrm>
              <a:off x="4446738"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44" name="tx144"/>
            <p:cNvSpPr/>
            <p:nvPr/>
          </p:nvSpPr>
          <p:spPr>
            <a:xfrm>
              <a:off x="4703335"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45" name="tx145"/>
            <p:cNvSpPr/>
            <p:nvPr/>
          </p:nvSpPr>
          <p:spPr>
            <a:xfrm>
              <a:off x="4959931"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46" name="tx146"/>
            <p:cNvSpPr/>
            <p:nvPr/>
          </p:nvSpPr>
          <p:spPr>
            <a:xfrm>
              <a:off x="5216527"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47" name="tx147"/>
            <p:cNvSpPr/>
            <p:nvPr/>
          </p:nvSpPr>
          <p:spPr>
            <a:xfrm>
              <a:off x="5473123"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48" name="tx148"/>
            <p:cNvSpPr/>
            <p:nvPr/>
          </p:nvSpPr>
          <p:spPr>
            <a:xfrm>
              <a:off x="5729720"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49" name="tx149"/>
            <p:cNvSpPr/>
            <p:nvPr/>
          </p:nvSpPr>
          <p:spPr>
            <a:xfrm>
              <a:off x="5986316"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50" name="tx150"/>
            <p:cNvSpPr/>
            <p:nvPr/>
          </p:nvSpPr>
          <p:spPr>
            <a:xfrm>
              <a:off x="6242912"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51" name="tx151"/>
            <p:cNvSpPr/>
            <p:nvPr/>
          </p:nvSpPr>
          <p:spPr>
            <a:xfrm>
              <a:off x="6499508"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52" name="tx152"/>
            <p:cNvSpPr/>
            <p:nvPr/>
          </p:nvSpPr>
          <p:spPr>
            <a:xfrm>
              <a:off x="6756105"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53" name="tx153"/>
            <p:cNvSpPr/>
            <p:nvPr/>
          </p:nvSpPr>
          <p:spPr>
            <a:xfrm>
              <a:off x="7012701"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54" name="tx154"/>
            <p:cNvSpPr/>
            <p:nvPr/>
          </p:nvSpPr>
          <p:spPr>
            <a:xfrm>
              <a:off x="7269297"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55" name="tx155"/>
            <p:cNvSpPr/>
            <p:nvPr/>
          </p:nvSpPr>
          <p:spPr>
            <a:xfrm>
              <a:off x="7525893"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56" name="tx156"/>
            <p:cNvSpPr/>
            <p:nvPr/>
          </p:nvSpPr>
          <p:spPr>
            <a:xfrm>
              <a:off x="7782490"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57" name="tx157"/>
            <p:cNvSpPr/>
            <p:nvPr/>
          </p:nvSpPr>
          <p:spPr>
            <a:xfrm>
              <a:off x="8039086"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58" name="tx158"/>
            <p:cNvSpPr/>
            <p:nvPr/>
          </p:nvSpPr>
          <p:spPr>
            <a:xfrm>
              <a:off x="8295682"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59" name="tx159"/>
            <p:cNvSpPr/>
            <p:nvPr/>
          </p:nvSpPr>
          <p:spPr>
            <a:xfrm>
              <a:off x="8552278"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60" name="rc16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1" name="rc16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2" name="rc16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3" name="rc16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4" name="rc16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5" name="rc16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6" name="rc16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7" name="rc16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8" name="rc168"/>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9" name="rc169"/>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0" name="rc17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1" name="rc17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2" name="rc17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3" name="rc17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4" name="rc17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5" name="rc17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6" name="rc17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7" name="rc17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8" name="rc178"/>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9" name="rc179"/>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0" name="rc18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1" name="rc18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2" name="rc18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3" name="rc18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4" name="rc18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5" name="rc18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6" name="rc18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7" name="rc18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8" name="rc188"/>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9" name="rc189"/>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0" name="rc19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1" name="rc19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2" name="rc19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3" name="rc19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4" name="rc19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5" name="rc19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6" name="rc19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7" name="rc19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8" name="rc198"/>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9" name="rc199"/>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0" name="rc20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1" name="rc20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2" name="rc20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3" name="rc20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4" name="rc20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5" name="rc20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6" name="rc20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7" name="rc20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8" name="rc208"/>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9" name="rc209"/>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0" name="rc21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1" name="rc21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2" name="rc21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3" name="rc21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4" name="rc21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5" name="rc21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6" name="rc21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7" name="rc21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8" name="rc218"/>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9" name="rc219"/>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0" name="rc22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1" name="rc22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2" name="rc22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3" name="rc22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4" name="rc22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5" name="rc22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6" name="rc22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7" name="rc22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8" name="rc228"/>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9" name="rc229"/>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0" name="rc23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1" name="rc23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2" name="rc23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3" name="rc23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4" name="rc23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5" name="rc23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6" name="rc23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7" name="rc23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8" name="tx238"/>
            <p:cNvSpPr/>
            <p:nvPr/>
          </p:nvSpPr>
          <p:spPr>
            <a:xfrm rot="-2700000">
              <a:off x="211673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239" name="tx239"/>
            <p:cNvSpPr/>
            <p:nvPr/>
          </p:nvSpPr>
          <p:spPr>
            <a:xfrm rot="-2700000">
              <a:off x="237333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240" name="tx240"/>
            <p:cNvSpPr/>
            <p:nvPr/>
          </p:nvSpPr>
          <p:spPr>
            <a:xfrm rot="-2700000">
              <a:off x="262992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241" name="tx241"/>
            <p:cNvSpPr/>
            <p:nvPr/>
          </p:nvSpPr>
          <p:spPr>
            <a:xfrm rot="-2700000">
              <a:off x="288652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242" name="tx242"/>
            <p:cNvSpPr/>
            <p:nvPr/>
          </p:nvSpPr>
          <p:spPr>
            <a:xfrm rot="-2700000">
              <a:off x="314311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243" name="tx243"/>
            <p:cNvSpPr/>
            <p:nvPr/>
          </p:nvSpPr>
          <p:spPr>
            <a:xfrm rot="-2700000">
              <a:off x="339971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244" name="tx244"/>
            <p:cNvSpPr/>
            <p:nvPr/>
          </p:nvSpPr>
          <p:spPr>
            <a:xfrm rot="-2700000">
              <a:off x="365631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245" name="tx245"/>
            <p:cNvSpPr/>
            <p:nvPr/>
          </p:nvSpPr>
          <p:spPr>
            <a:xfrm rot="-2700000">
              <a:off x="391290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246" name="tx246"/>
            <p:cNvSpPr/>
            <p:nvPr/>
          </p:nvSpPr>
          <p:spPr>
            <a:xfrm rot="-2700000">
              <a:off x="416950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247" name="tx247"/>
            <p:cNvSpPr/>
            <p:nvPr/>
          </p:nvSpPr>
          <p:spPr>
            <a:xfrm rot="-2700000">
              <a:off x="442610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248" name="tx248"/>
            <p:cNvSpPr/>
            <p:nvPr/>
          </p:nvSpPr>
          <p:spPr>
            <a:xfrm rot="-2700000">
              <a:off x="468269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249" name="tx249"/>
            <p:cNvSpPr/>
            <p:nvPr/>
          </p:nvSpPr>
          <p:spPr>
            <a:xfrm rot="-2700000">
              <a:off x="4940805" y="1876814"/>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250" name="tx250"/>
            <p:cNvSpPr/>
            <p:nvPr/>
          </p:nvSpPr>
          <p:spPr>
            <a:xfrm rot="-2700000">
              <a:off x="519588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251" name="tx251"/>
            <p:cNvSpPr/>
            <p:nvPr/>
          </p:nvSpPr>
          <p:spPr>
            <a:xfrm rot="-2700000">
              <a:off x="545248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252" name="tx252"/>
            <p:cNvSpPr/>
            <p:nvPr/>
          </p:nvSpPr>
          <p:spPr>
            <a:xfrm rot="-2700000">
              <a:off x="570908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253" name="tx253"/>
            <p:cNvSpPr/>
            <p:nvPr/>
          </p:nvSpPr>
          <p:spPr>
            <a:xfrm rot="-2700000">
              <a:off x="596567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254" name="tx254"/>
            <p:cNvSpPr/>
            <p:nvPr/>
          </p:nvSpPr>
          <p:spPr>
            <a:xfrm rot="-2700000">
              <a:off x="622227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255" name="tx255"/>
            <p:cNvSpPr/>
            <p:nvPr/>
          </p:nvSpPr>
          <p:spPr>
            <a:xfrm rot="-2700000">
              <a:off x="647887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256" name="tx256"/>
            <p:cNvSpPr/>
            <p:nvPr/>
          </p:nvSpPr>
          <p:spPr>
            <a:xfrm rot="-2700000">
              <a:off x="673546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257" name="tx257"/>
            <p:cNvSpPr/>
            <p:nvPr/>
          </p:nvSpPr>
          <p:spPr>
            <a:xfrm rot="-2700000">
              <a:off x="699206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258" name="tx258"/>
            <p:cNvSpPr/>
            <p:nvPr/>
          </p:nvSpPr>
          <p:spPr>
            <a:xfrm rot="-2700000">
              <a:off x="7248658"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259" name="tx259"/>
            <p:cNvSpPr/>
            <p:nvPr/>
          </p:nvSpPr>
          <p:spPr>
            <a:xfrm rot="-2700000">
              <a:off x="750525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260" name="tx260"/>
            <p:cNvSpPr/>
            <p:nvPr/>
          </p:nvSpPr>
          <p:spPr>
            <a:xfrm rot="-2700000">
              <a:off x="776185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261" name="tx261"/>
            <p:cNvSpPr/>
            <p:nvPr/>
          </p:nvSpPr>
          <p:spPr>
            <a:xfrm rot="-2700000">
              <a:off x="801844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262" name="tx262"/>
            <p:cNvSpPr/>
            <p:nvPr/>
          </p:nvSpPr>
          <p:spPr>
            <a:xfrm rot="-2700000">
              <a:off x="8275043"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263" name="tx263"/>
            <p:cNvSpPr/>
            <p:nvPr/>
          </p:nvSpPr>
          <p:spPr>
            <a:xfrm rot="-2700000">
              <a:off x="853164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264" name="tx264"/>
            <p:cNvSpPr/>
            <p:nvPr/>
          </p:nvSpPr>
          <p:spPr>
            <a:xfrm>
              <a:off x="524001" y="5007160"/>
              <a:ext cx="2250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WB</a:t>
              </a:r>
            </a:p>
          </p:txBody>
        </p:sp>
        <p:sp>
          <p:nvSpPr>
            <p:cNvPr id="265" name="tx265"/>
            <p:cNvSpPr/>
            <p:nvPr/>
          </p:nvSpPr>
          <p:spPr>
            <a:xfrm>
              <a:off x="787897" y="5007160"/>
              <a:ext cx="27934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FCV</a:t>
              </a:r>
            </a:p>
          </p:txBody>
        </p:sp>
        <p:sp>
          <p:nvSpPr>
            <p:cNvPr id="266" name="tx266"/>
            <p:cNvSpPr/>
            <p:nvPr/>
          </p:nvSpPr>
          <p:spPr>
            <a:xfrm>
              <a:off x="1106108" y="5007160"/>
              <a:ext cx="5670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countries</a:t>
              </a:r>
            </a:p>
          </p:txBody>
        </p:sp>
        <p:sp>
          <p:nvSpPr>
            <p:cNvPr id="267" name="tx267"/>
            <p:cNvSpPr/>
            <p:nvPr/>
          </p:nvSpPr>
          <p:spPr>
            <a:xfrm>
              <a:off x="1238331" y="3876082"/>
              <a:ext cx="434797"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Global</a:t>
              </a:r>
            </a:p>
          </p:txBody>
        </p:sp>
        <p:sp>
          <p:nvSpPr>
            <p:cNvPr id="268" name="tx268"/>
            <p:cNvSpPr/>
            <p:nvPr/>
          </p:nvSpPr>
          <p:spPr>
            <a:xfrm>
              <a:off x="508182" y="2745003"/>
              <a:ext cx="5590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non-FCV</a:t>
              </a:r>
            </a:p>
          </p:txBody>
        </p:sp>
        <p:sp>
          <p:nvSpPr>
            <p:cNvPr id="269" name="tx269"/>
            <p:cNvSpPr/>
            <p:nvPr/>
          </p:nvSpPr>
          <p:spPr>
            <a:xfrm>
              <a:off x="1106108" y="2745003"/>
              <a:ext cx="5670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countries</a:t>
              </a:r>
            </a:p>
          </p:txBody>
        </p:sp>
        <p:sp>
          <p:nvSpPr>
            <p:cNvPr id="270" name="tx270"/>
            <p:cNvSpPr/>
            <p:nvPr/>
          </p:nvSpPr>
          <p:spPr>
            <a:xfrm>
              <a:off x="3499288" y="6105574"/>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271" name="pic271"/>
            <p:cNvPicPr/>
            <p:nvPr/>
          </p:nvPicPr>
          <p:blipFill>
            <a:blip r:embed="rId2" cstate="print"/>
            <a:stretch>
              <a:fillRect/>
            </a:stretch>
          </p:blipFill>
          <p:spPr>
            <a:xfrm>
              <a:off x="5150880" y="5959314"/>
              <a:ext cx="2160000" cy="219455"/>
            </a:xfrm>
            <a:prstGeom prst="rect">
              <a:avLst/>
            </a:prstGeom>
          </p:spPr>
        </p:pic>
        <p:sp>
          <p:nvSpPr>
            <p:cNvPr id="272" name="pl272"/>
            <p:cNvSpPr/>
            <p:nvPr/>
          </p:nvSpPr>
          <p:spPr>
            <a:xfrm>
              <a:off x="5154480"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3" name="pl273"/>
            <p:cNvSpPr/>
            <p:nvPr/>
          </p:nvSpPr>
          <p:spPr>
            <a:xfrm>
              <a:off x="6446160"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4" name="pl274"/>
            <p:cNvSpPr/>
            <p:nvPr/>
          </p:nvSpPr>
          <p:spPr>
            <a:xfrm>
              <a:off x="6661440"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5" name="pl275"/>
            <p:cNvSpPr/>
            <p:nvPr/>
          </p:nvSpPr>
          <p:spPr>
            <a:xfrm>
              <a:off x="6876720"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6" name="pl276"/>
            <p:cNvSpPr/>
            <p:nvPr/>
          </p:nvSpPr>
          <p:spPr>
            <a:xfrm>
              <a:off x="7092000"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7" name="pl277"/>
            <p:cNvSpPr/>
            <p:nvPr/>
          </p:nvSpPr>
          <p:spPr>
            <a:xfrm>
              <a:off x="7307280"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8" name="pl278"/>
            <p:cNvSpPr/>
            <p:nvPr/>
          </p:nvSpPr>
          <p:spPr>
            <a:xfrm>
              <a:off x="5154480"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79" name="pl279"/>
            <p:cNvSpPr/>
            <p:nvPr/>
          </p:nvSpPr>
          <p:spPr>
            <a:xfrm>
              <a:off x="6446160"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80" name="pl280"/>
            <p:cNvSpPr/>
            <p:nvPr/>
          </p:nvSpPr>
          <p:spPr>
            <a:xfrm>
              <a:off x="6661440"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81" name="pl281"/>
            <p:cNvSpPr/>
            <p:nvPr/>
          </p:nvSpPr>
          <p:spPr>
            <a:xfrm>
              <a:off x="6876720"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82" name="pl282"/>
            <p:cNvSpPr/>
            <p:nvPr/>
          </p:nvSpPr>
          <p:spPr>
            <a:xfrm>
              <a:off x="7092000"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83" name="pl283"/>
            <p:cNvSpPr/>
            <p:nvPr/>
          </p:nvSpPr>
          <p:spPr>
            <a:xfrm>
              <a:off x="7307280"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84" name="tx284"/>
            <p:cNvSpPr/>
            <p:nvPr/>
          </p:nvSpPr>
          <p:spPr>
            <a:xfrm>
              <a:off x="5123391" y="624835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285" name="tx285"/>
            <p:cNvSpPr/>
            <p:nvPr/>
          </p:nvSpPr>
          <p:spPr>
            <a:xfrm>
              <a:off x="6383981"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286" name="tx286"/>
            <p:cNvSpPr/>
            <p:nvPr/>
          </p:nvSpPr>
          <p:spPr>
            <a:xfrm>
              <a:off x="6599261"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287" name="tx287"/>
            <p:cNvSpPr/>
            <p:nvPr/>
          </p:nvSpPr>
          <p:spPr>
            <a:xfrm>
              <a:off x="6814541"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288" name="tx288"/>
            <p:cNvSpPr/>
            <p:nvPr/>
          </p:nvSpPr>
          <p:spPr>
            <a:xfrm>
              <a:off x="7029821"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289" name="tx289"/>
            <p:cNvSpPr/>
            <p:nvPr/>
          </p:nvSpPr>
          <p:spPr>
            <a:xfrm>
              <a:off x="7214012" y="62483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290" name="tx290"/>
            <p:cNvSpPr/>
            <p:nvPr/>
          </p:nvSpPr>
          <p:spPr>
            <a:xfrm>
              <a:off x="1735758" y="1368037"/>
              <a:ext cx="284049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region, 2000-2025</a:t>
              </a:r>
            </a:p>
          </p:txBody>
        </p:sp>
        <p:sp>
          <p:nvSpPr>
            <p:cNvPr id="291" name="tx291"/>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92" name="tx292"/>
            <p:cNvSpPr/>
            <p:nvPr/>
          </p:nvSpPr>
          <p:spPr>
            <a:xfrm>
              <a:off x="5619167" y="6611748"/>
              <a:ext cx="34552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Regions ordered based on descending DTP1 coverage in 2025.</a:t>
              </a:r>
            </a:p>
          </p:txBody>
        </p:sp>
      </p:grpSp>
      <p:sp>
        <p:nvSpPr>
          <p:cNvPr id="2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
        <p:nvSpPr>
          <p:cNvPr id="2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2023-2025, non-FCV countries maintained DTP1 coverage ≥90%. WB FCV countries had the lowest coverage in 2025, but with an increase since 2023.</a:t>
            </a:r>
          </a:p>
        </p:txBody>
      </p:sp>
      <p:grpSp xmlns:pic="http://schemas.openxmlformats.org/drawingml/2006/picture">
        <p:nvGrpSpPr>
          <p:cNvPr id="295" name=""/>
          <p:cNvGrpSpPr/>
          <p:nvPr/>
        </p:nvGrpSpPr>
        <p:grpSpPr>
          <a:xfrm>
            <a:off x="292608" y="1005840"/>
            <a:ext cx="8595360" cy="28575"/>
            <a:chOff x="292608" y="1005840"/>
            <a:chExt cx="8595360" cy="28575"/>
          </a:xfrm>
        </p:grpSpPr>
        <p:sp>
          <p:nvSpPr>
            <p:cNvPr id="29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9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9240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20979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62718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04457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350109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291848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33587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175326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108305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69917"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5678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64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9313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51736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083054" y="2161095"/>
              <a:ext cx="3434315" cy="407826"/>
            </a:xfrm>
            <a:custGeom>
              <a:avLst/>
              <a:pathLst>
                <a:path w="3434315" h="407826">
                  <a:moveTo>
                    <a:pt x="0" y="407826"/>
                  </a:moveTo>
                  <a:lnTo>
                    <a:pt x="137372" y="407826"/>
                  </a:lnTo>
                  <a:lnTo>
                    <a:pt x="274745" y="407826"/>
                  </a:lnTo>
                  <a:lnTo>
                    <a:pt x="412117" y="407826"/>
                  </a:lnTo>
                  <a:lnTo>
                    <a:pt x="549490" y="291304"/>
                  </a:lnTo>
                  <a:lnTo>
                    <a:pt x="686863" y="233043"/>
                  </a:lnTo>
                  <a:lnTo>
                    <a:pt x="824235" y="174782"/>
                  </a:lnTo>
                  <a:lnTo>
                    <a:pt x="961608" y="174782"/>
                  </a:lnTo>
                  <a:lnTo>
                    <a:pt x="1098981" y="174782"/>
                  </a:lnTo>
                  <a:lnTo>
                    <a:pt x="1236353" y="116521"/>
                  </a:lnTo>
                  <a:lnTo>
                    <a:pt x="1373726" y="116521"/>
                  </a:lnTo>
                  <a:lnTo>
                    <a:pt x="1511098" y="58260"/>
                  </a:lnTo>
                  <a:lnTo>
                    <a:pt x="1648471" y="0"/>
                  </a:lnTo>
                  <a:lnTo>
                    <a:pt x="1785844" y="0"/>
                  </a:lnTo>
                  <a:lnTo>
                    <a:pt x="1923216" y="0"/>
                  </a:lnTo>
                  <a:lnTo>
                    <a:pt x="2060589" y="0"/>
                  </a:lnTo>
                  <a:lnTo>
                    <a:pt x="2197962" y="0"/>
                  </a:lnTo>
                  <a:lnTo>
                    <a:pt x="2335334" y="0"/>
                  </a:lnTo>
                  <a:lnTo>
                    <a:pt x="2472707" y="0"/>
                  </a:lnTo>
                  <a:lnTo>
                    <a:pt x="2610079" y="0"/>
                  </a:lnTo>
                  <a:lnTo>
                    <a:pt x="2747452" y="174782"/>
                  </a:lnTo>
                  <a:lnTo>
                    <a:pt x="2884825" y="174782"/>
                  </a:lnTo>
                  <a:lnTo>
                    <a:pt x="3022197" y="0"/>
                  </a:lnTo>
                  <a:lnTo>
                    <a:pt x="3159570" y="58260"/>
                  </a:lnTo>
                  <a:lnTo>
                    <a:pt x="3296943" y="58260"/>
                  </a:lnTo>
                  <a:lnTo>
                    <a:pt x="3434315" y="58260"/>
                  </a:lnTo>
                </a:path>
              </a:pathLst>
            </a:custGeom>
            <a:ln w="27101" cap="flat">
              <a:solidFill>
                <a:srgbClr val="6A1E74">
                  <a:alpha val="100000"/>
                </a:srgbClr>
              </a:solidFill>
              <a:prstDash val="solid"/>
              <a:round/>
            </a:ln>
          </p:spPr>
          <p:txBody>
            <a:bodyPr/>
            <a:lstStyle/>
            <a:p/>
          </p:txBody>
        </p:sp>
        <p:sp>
          <p:nvSpPr>
            <p:cNvPr id="20" name="pl20"/>
            <p:cNvSpPr/>
            <p:nvPr/>
          </p:nvSpPr>
          <p:spPr>
            <a:xfrm>
              <a:off x="1083054" y="2860226"/>
              <a:ext cx="3434315" cy="990436"/>
            </a:xfrm>
            <a:custGeom>
              <a:avLst/>
              <a:pathLst>
                <a:path w="3434315" h="990436">
                  <a:moveTo>
                    <a:pt x="0" y="990436"/>
                  </a:moveTo>
                  <a:lnTo>
                    <a:pt x="137372" y="932175"/>
                  </a:lnTo>
                  <a:lnTo>
                    <a:pt x="274745" y="873914"/>
                  </a:lnTo>
                  <a:lnTo>
                    <a:pt x="412117" y="757392"/>
                  </a:lnTo>
                  <a:lnTo>
                    <a:pt x="549490" y="640870"/>
                  </a:lnTo>
                  <a:lnTo>
                    <a:pt x="686863" y="582609"/>
                  </a:lnTo>
                  <a:lnTo>
                    <a:pt x="824235" y="524348"/>
                  </a:lnTo>
                  <a:lnTo>
                    <a:pt x="961608" y="407826"/>
                  </a:lnTo>
                  <a:lnTo>
                    <a:pt x="1098981" y="233043"/>
                  </a:lnTo>
                  <a:lnTo>
                    <a:pt x="1236353" y="0"/>
                  </a:lnTo>
                  <a:lnTo>
                    <a:pt x="1373726" y="174782"/>
                  </a:lnTo>
                  <a:lnTo>
                    <a:pt x="1511098" y="291304"/>
                  </a:lnTo>
                  <a:lnTo>
                    <a:pt x="1648471" y="407826"/>
                  </a:lnTo>
                  <a:lnTo>
                    <a:pt x="1785844" y="582609"/>
                  </a:lnTo>
                  <a:lnTo>
                    <a:pt x="1923216" y="524348"/>
                  </a:lnTo>
                  <a:lnTo>
                    <a:pt x="2060589" y="524348"/>
                  </a:lnTo>
                  <a:lnTo>
                    <a:pt x="2197962" y="349565"/>
                  </a:lnTo>
                  <a:lnTo>
                    <a:pt x="2335334" y="233043"/>
                  </a:lnTo>
                  <a:lnTo>
                    <a:pt x="2472707" y="116521"/>
                  </a:lnTo>
                  <a:lnTo>
                    <a:pt x="2610079" y="116521"/>
                  </a:lnTo>
                  <a:lnTo>
                    <a:pt x="2747452" y="174782"/>
                  </a:lnTo>
                  <a:lnTo>
                    <a:pt x="2884825" y="524348"/>
                  </a:lnTo>
                  <a:lnTo>
                    <a:pt x="3022197" y="291304"/>
                  </a:lnTo>
                  <a:lnTo>
                    <a:pt x="3159570" y="233043"/>
                  </a:lnTo>
                  <a:lnTo>
                    <a:pt x="3296943" y="233043"/>
                  </a:lnTo>
                  <a:lnTo>
                    <a:pt x="3434315" y="116521"/>
                  </a:lnTo>
                </a:path>
              </a:pathLst>
            </a:custGeom>
            <a:ln w="27101" cap="flat">
              <a:solidFill>
                <a:srgbClr val="F26829">
                  <a:alpha val="100000"/>
                </a:srgbClr>
              </a:solidFill>
              <a:prstDash val="solid"/>
              <a:round/>
            </a:ln>
          </p:spPr>
          <p:txBody>
            <a:bodyPr/>
            <a:lstStyle/>
            <a:p/>
          </p:txBody>
        </p:sp>
        <p:sp>
          <p:nvSpPr>
            <p:cNvPr id="21" name="tx21"/>
            <p:cNvSpPr/>
            <p:nvPr/>
          </p:nvSpPr>
          <p:spPr>
            <a:xfrm>
              <a:off x="707342" y="345560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22" name="tx22"/>
            <p:cNvSpPr/>
            <p:nvPr/>
          </p:nvSpPr>
          <p:spPr>
            <a:xfrm>
              <a:off x="707342" y="287299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23" name="tx23"/>
            <p:cNvSpPr/>
            <p:nvPr/>
          </p:nvSpPr>
          <p:spPr>
            <a:xfrm>
              <a:off x="707342" y="229038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24" name="tx24"/>
            <p:cNvSpPr/>
            <p:nvPr/>
          </p:nvSpPr>
          <p:spPr>
            <a:xfrm>
              <a:off x="636659" y="1707776"/>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25" name="tx25"/>
            <p:cNvSpPr/>
            <p:nvPr/>
          </p:nvSpPr>
          <p:spPr>
            <a:xfrm rot="-5400000">
              <a:off x="941688"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26" name="tx26"/>
            <p:cNvSpPr/>
            <p:nvPr/>
          </p:nvSpPr>
          <p:spPr>
            <a:xfrm rot="-5400000">
              <a:off x="1628551"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27" name="tx27"/>
            <p:cNvSpPr/>
            <p:nvPr/>
          </p:nvSpPr>
          <p:spPr>
            <a:xfrm rot="-5400000">
              <a:off x="2315414"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28" name="tx28"/>
            <p:cNvSpPr/>
            <p:nvPr/>
          </p:nvSpPr>
          <p:spPr>
            <a:xfrm rot="-5400000">
              <a:off x="300227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29" name="tx29"/>
            <p:cNvSpPr/>
            <p:nvPr/>
          </p:nvSpPr>
          <p:spPr>
            <a:xfrm rot="-5400000">
              <a:off x="355176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0" name="tx30"/>
            <p:cNvSpPr/>
            <p:nvPr/>
          </p:nvSpPr>
          <p:spPr>
            <a:xfrm rot="-5400000">
              <a:off x="4376003"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31" name="tx31"/>
            <p:cNvSpPr/>
            <p:nvPr/>
          </p:nvSpPr>
          <p:spPr>
            <a:xfrm rot="-5400000">
              <a:off x="67031" y="275647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32" name="tx32"/>
            <p:cNvSpPr/>
            <p:nvPr/>
          </p:nvSpPr>
          <p:spPr>
            <a:xfrm>
              <a:off x="1601296" y="1437626"/>
              <a:ext cx="239783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Global, 2000-2025</a:t>
              </a:r>
            </a:p>
          </p:txBody>
        </p:sp>
        <p:sp>
          <p:nvSpPr>
            <p:cNvPr id="33" name="pl33"/>
            <p:cNvSpPr/>
            <p:nvPr/>
          </p:nvSpPr>
          <p:spPr>
            <a:xfrm>
              <a:off x="5227074" y="354222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34" name="pl34"/>
            <p:cNvSpPr/>
            <p:nvPr/>
          </p:nvSpPr>
          <p:spPr>
            <a:xfrm>
              <a:off x="5227074" y="292534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35" name="pl35"/>
            <p:cNvSpPr/>
            <p:nvPr/>
          </p:nvSpPr>
          <p:spPr>
            <a:xfrm>
              <a:off x="5227074" y="230846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36" name="pl36"/>
            <p:cNvSpPr/>
            <p:nvPr/>
          </p:nvSpPr>
          <p:spPr>
            <a:xfrm>
              <a:off x="5227074" y="169158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37" name="pl37"/>
            <p:cNvSpPr/>
            <p:nvPr/>
          </p:nvSpPr>
          <p:spPr>
            <a:xfrm>
              <a:off x="5227074" y="385066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38" name="pl38"/>
            <p:cNvSpPr/>
            <p:nvPr/>
          </p:nvSpPr>
          <p:spPr>
            <a:xfrm>
              <a:off x="5227074" y="323378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39" name="pl39"/>
            <p:cNvSpPr/>
            <p:nvPr/>
          </p:nvSpPr>
          <p:spPr>
            <a:xfrm>
              <a:off x="5227074" y="261690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0" name="pl40"/>
            <p:cNvSpPr/>
            <p:nvPr/>
          </p:nvSpPr>
          <p:spPr>
            <a:xfrm>
              <a:off x="5227074" y="200002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1" name="pl41"/>
            <p:cNvSpPr/>
            <p:nvPr/>
          </p:nvSpPr>
          <p:spPr>
            <a:xfrm>
              <a:off x="539879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608565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677251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745937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800887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883310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5398790" y="2000020"/>
              <a:ext cx="3434315" cy="863633"/>
            </a:xfrm>
            <a:custGeom>
              <a:avLst/>
              <a:pathLst>
                <a:path w="3434315" h="863633">
                  <a:moveTo>
                    <a:pt x="0" y="863633"/>
                  </a:moveTo>
                  <a:lnTo>
                    <a:pt x="137372" y="863633"/>
                  </a:lnTo>
                  <a:lnTo>
                    <a:pt x="274745" y="863633"/>
                  </a:lnTo>
                  <a:lnTo>
                    <a:pt x="412117" y="863633"/>
                  </a:lnTo>
                  <a:lnTo>
                    <a:pt x="549490" y="616880"/>
                  </a:lnTo>
                  <a:lnTo>
                    <a:pt x="686863" y="493504"/>
                  </a:lnTo>
                  <a:lnTo>
                    <a:pt x="824235" y="370128"/>
                  </a:lnTo>
                  <a:lnTo>
                    <a:pt x="961608" y="370128"/>
                  </a:lnTo>
                  <a:lnTo>
                    <a:pt x="1098981" y="370128"/>
                  </a:lnTo>
                  <a:lnTo>
                    <a:pt x="1236353" y="246752"/>
                  </a:lnTo>
                  <a:lnTo>
                    <a:pt x="1373726" y="246752"/>
                  </a:lnTo>
                  <a:lnTo>
                    <a:pt x="1511098" y="123376"/>
                  </a:lnTo>
                  <a:lnTo>
                    <a:pt x="1648471" y="0"/>
                  </a:lnTo>
                  <a:lnTo>
                    <a:pt x="1785844" y="0"/>
                  </a:lnTo>
                  <a:lnTo>
                    <a:pt x="1923216" y="0"/>
                  </a:lnTo>
                  <a:lnTo>
                    <a:pt x="2060589" y="0"/>
                  </a:lnTo>
                  <a:lnTo>
                    <a:pt x="2197962" y="0"/>
                  </a:lnTo>
                  <a:lnTo>
                    <a:pt x="2335334" y="0"/>
                  </a:lnTo>
                  <a:lnTo>
                    <a:pt x="2472707" y="0"/>
                  </a:lnTo>
                  <a:lnTo>
                    <a:pt x="2610079" y="0"/>
                  </a:lnTo>
                  <a:lnTo>
                    <a:pt x="2747452" y="370128"/>
                  </a:lnTo>
                  <a:lnTo>
                    <a:pt x="2884825" y="370128"/>
                  </a:lnTo>
                  <a:lnTo>
                    <a:pt x="3022197" y="0"/>
                  </a:lnTo>
                  <a:lnTo>
                    <a:pt x="3159570" y="123376"/>
                  </a:lnTo>
                  <a:lnTo>
                    <a:pt x="3296943" y="123376"/>
                  </a:lnTo>
                  <a:lnTo>
                    <a:pt x="3434315" y="123376"/>
                  </a:lnTo>
                </a:path>
              </a:pathLst>
            </a:custGeom>
            <a:ln w="27101" cap="flat">
              <a:solidFill>
                <a:srgbClr val="6A1E74">
                  <a:alpha val="100000"/>
                </a:srgbClr>
              </a:solidFill>
              <a:prstDash val="solid"/>
              <a:round/>
            </a:ln>
          </p:spPr>
          <p:txBody>
            <a:bodyPr/>
            <a:lstStyle/>
            <a:p/>
          </p:txBody>
        </p:sp>
        <p:sp>
          <p:nvSpPr>
            <p:cNvPr id="48" name="pl48"/>
            <p:cNvSpPr/>
            <p:nvPr/>
          </p:nvSpPr>
          <p:spPr>
            <a:xfrm>
              <a:off x="5398790" y="1753268"/>
              <a:ext cx="3434315" cy="2097395"/>
            </a:xfrm>
            <a:custGeom>
              <a:avLst/>
              <a:pathLst>
                <a:path w="3434315" h="2097395">
                  <a:moveTo>
                    <a:pt x="0" y="2097395"/>
                  </a:moveTo>
                  <a:lnTo>
                    <a:pt x="137372" y="1974019"/>
                  </a:lnTo>
                  <a:lnTo>
                    <a:pt x="274745" y="1850642"/>
                  </a:lnTo>
                  <a:lnTo>
                    <a:pt x="412117" y="1603890"/>
                  </a:lnTo>
                  <a:lnTo>
                    <a:pt x="549490" y="1357138"/>
                  </a:lnTo>
                  <a:lnTo>
                    <a:pt x="686863" y="1233761"/>
                  </a:lnTo>
                  <a:lnTo>
                    <a:pt x="824235" y="1110385"/>
                  </a:lnTo>
                  <a:lnTo>
                    <a:pt x="961608" y="863633"/>
                  </a:lnTo>
                  <a:lnTo>
                    <a:pt x="1098981" y="493504"/>
                  </a:lnTo>
                  <a:lnTo>
                    <a:pt x="1236353" y="0"/>
                  </a:lnTo>
                  <a:lnTo>
                    <a:pt x="1373726" y="370128"/>
                  </a:lnTo>
                  <a:lnTo>
                    <a:pt x="1511098" y="616880"/>
                  </a:lnTo>
                  <a:lnTo>
                    <a:pt x="1648471" y="863633"/>
                  </a:lnTo>
                  <a:lnTo>
                    <a:pt x="1785844" y="1233761"/>
                  </a:lnTo>
                  <a:lnTo>
                    <a:pt x="1923216" y="1110385"/>
                  </a:lnTo>
                  <a:lnTo>
                    <a:pt x="2060589" y="1110385"/>
                  </a:lnTo>
                  <a:lnTo>
                    <a:pt x="2197962" y="740257"/>
                  </a:lnTo>
                  <a:lnTo>
                    <a:pt x="2335334" y="493504"/>
                  </a:lnTo>
                  <a:lnTo>
                    <a:pt x="2472707" y="246752"/>
                  </a:lnTo>
                  <a:lnTo>
                    <a:pt x="2610079" y="246752"/>
                  </a:lnTo>
                  <a:lnTo>
                    <a:pt x="2747452" y="370128"/>
                  </a:lnTo>
                  <a:lnTo>
                    <a:pt x="2884825" y="1110385"/>
                  </a:lnTo>
                  <a:lnTo>
                    <a:pt x="3022197" y="616880"/>
                  </a:lnTo>
                  <a:lnTo>
                    <a:pt x="3159570" y="493504"/>
                  </a:lnTo>
                  <a:lnTo>
                    <a:pt x="3296943" y="493504"/>
                  </a:lnTo>
                  <a:lnTo>
                    <a:pt x="3434315" y="246752"/>
                  </a:lnTo>
                </a:path>
              </a:pathLst>
            </a:custGeom>
            <a:ln w="27101" cap="flat">
              <a:solidFill>
                <a:srgbClr val="F26829">
                  <a:alpha val="100000"/>
                </a:srgbClr>
              </a:solidFill>
              <a:prstDash val="solid"/>
              <a:round/>
            </a:ln>
          </p:spPr>
          <p:txBody>
            <a:bodyPr/>
            <a:lstStyle/>
            <a:p/>
          </p:txBody>
        </p:sp>
        <p:sp>
          <p:nvSpPr>
            <p:cNvPr id="49" name="pl49"/>
            <p:cNvSpPr/>
            <p:nvPr/>
          </p:nvSpPr>
          <p:spPr>
            <a:xfrm>
              <a:off x="5398790" y="2000020"/>
              <a:ext cx="3434315" cy="0"/>
            </a:xfrm>
            <a:custGeom>
              <a:avLst/>
              <a:pathLst>
                <a:path w="3434315" h="0">
                  <a:moveTo>
                    <a:pt x="0" y="0"/>
                  </a:moveTo>
                  <a:lnTo>
                    <a:pt x="0" y="0"/>
                  </a:lnTo>
                  <a:lnTo>
                    <a:pt x="137372" y="0"/>
                  </a:lnTo>
                  <a:lnTo>
                    <a:pt x="137372" y="0"/>
                  </a:lnTo>
                  <a:lnTo>
                    <a:pt x="274745" y="0"/>
                  </a:lnTo>
                  <a:lnTo>
                    <a:pt x="274745" y="0"/>
                  </a:lnTo>
                  <a:lnTo>
                    <a:pt x="412117" y="0"/>
                  </a:lnTo>
                  <a:lnTo>
                    <a:pt x="412117" y="0"/>
                  </a:lnTo>
                  <a:lnTo>
                    <a:pt x="549490" y="0"/>
                  </a:lnTo>
                  <a:lnTo>
                    <a:pt x="549490" y="0"/>
                  </a:lnTo>
                  <a:lnTo>
                    <a:pt x="686863" y="0"/>
                  </a:lnTo>
                  <a:lnTo>
                    <a:pt x="686863" y="0"/>
                  </a:lnTo>
                  <a:lnTo>
                    <a:pt x="824235" y="0"/>
                  </a:lnTo>
                  <a:lnTo>
                    <a:pt x="824235" y="0"/>
                  </a:lnTo>
                  <a:lnTo>
                    <a:pt x="961608" y="0"/>
                  </a:lnTo>
                  <a:lnTo>
                    <a:pt x="961608" y="0"/>
                  </a:lnTo>
                  <a:lnTo>
                    <a:pt x="1098981" y="0"/>
                  </a:lnTo>
                  <a:lnTo>
                    <a:pt x="1098981" y="0"/>
                  </a:lnTo>
                  <a:lnTo>
                    <a:pt x="1236353" y="0"/>
                  </a:lnTo>
                  <a:lnTo>
                    <a:pt x="1236353" y="0"/>
                  </a:lnTo>
                  <a:lnTo>
                    <a:pt x="1373726" y="0"/>
                  </a:lnTo>
                  <a:lnTo>
                    <a:pt x="1373726" y="0"/>
                  </a:lnTo>
                  <a:lnTo>
                    <a:pt x="1511098" y="0"/>
                  </a:lnTo>
                  <a:lnTo>
                    <a:pt x="1511098" y="0"/>
                  </a:lnTo>
                  <a:lnTo>
                    <a:pt x="1648471" y="0"/>
                  </a:lnTo>
                  <a:lnTo>
                    <a:pt x="1648471" y="0"/>
                  </a:lnTo>
                  <a:lnTo>
                    <a:pt x="1785844" y="0"/>
                  </a:lnTo>
                  <a:lnTo>
                    <a:pt x="1785844" y="0"/>
                  </a:lnTo>
                  <a:lnTo>
                    <a:pt x="1923216" y="0"/>
                  </a:lnTo>
                  <a:lnTo>
                    <a:pt x="1923216" y="0"/>
                  </a:lnTo>
                  <a:lnTo>
                    <a:pt x="2060589" y="0"/>
                  </a:lnTo>
                  <a:lnTo>
                    <a:pt x="2060589" y="0"/>
                  </a:lnTo>
                  <a:lnTo>
                    <a:pt x="2197962" y="0"/>
                  </a:lnTo>
                  <a:lnTo>
                    <a:pt x="2197962" y="0"/>
                  </a:lnTo>
                  <a:lnTo>
                    <a:pt x="2335334" y="0"/>
                  </a:lnTo>
                  <a:lnTo>
                    <a:pt x="2335334" y="0"/>
                  </a:lnTo>
                  <a:lnTo>
                    <a:pt x="2472707" y="0"/>
                  </a:lnTo>
                  <a:lnTo>
                    <a:pt x="2472707" y="0"/>
                  </a:lnTo>
                  <a:lnTo>
                    <a:pt x="2610079" y="0"/>
                  </a:lnTo>
                  <a:lnTo>
                    <a:pt x="2610079" y="0"/>
                  </a:lnTo>
                  <a:lnTo>
                    <a:pt x="2747452" y="0"/>
                  </a:lnTo>
                  <a:lnTo>
                    <a:pt x="2747452" y="0"/>
                  </a:lnTo>
                  <a:lnTo>
                    <a:pt x="2884825" y="0"/>
                  </a:lnTo>
                  <a:lnTo>
                    <a:pt x="2884825" y="0"/>
                  </a:lnTo>
                  <a:lnTo>
                    <a:pt x="3022197" y="0"/>
                  </a:lnTo>
                  <a:lnTo>
                    <a:pt x="3022197" y="0"/>
                  </a:lnTo>
                  <a:lnTo>
                    <a:pt x="3159570" y="0"/>
                  </a:lnTo>
                  <a:lnTo>
                    <a:pt x="3159570" y="0"/>
                  </a:lnTo>
                  <a:lnTo>
                    <a:pt x="3296943" y="0"/>
                  </a:lnTo>
                  <a:lnTo>
                    <a:pt x="3296943" y="0"/>
                  </a:lnTo>
                  <a:lnTo>
                    <a:pt x="3434315" y="0"/>
                  </a:lnTo>
                  <a:lnTo>
                    <a:pt x="3434315" y="0"/>
                  </a:lnTo>
                </a:path>
              </a:pathLst>
            </a:custGeom>
            <a:ln w="13550" cap="flat">
              <a:solidFill>
                <a:srgbClr val="000000">
                  <a:alpha val="100000"/>
                </a:srgbClr>
              </a:solidFill>
              <a:prstDash val="dash"/>
              <a:round/>
            </a:ln>
          </p:spPr>
          <p:txBody>
            <a:bodyPr/>
            <a:lstStyle/>
            <a:p/>
          </p:txBody>
        </p:sp>
        <p:sp>
          <p:nvSpPr>
            <p:cNvPr id="50" name="tx50"/>
            <p:cNvSpPr/>
            <p:nvPr/>
          </p:nvSpPr>
          <p:spPr>
            <a:xfrm>
              <a:off x="4980741" y="3805172"/>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51" name="tx51"/>
            <p:cNvSpPr/>
            <p:nvPr/>
          </p:nvSpPr>
          <p:spPr>
            <a:xfrm>
              <a:off x="4980741" y="3188291"/>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52" name="tx52"/>
            <p:cNvSpPr/>
            <p:nvPr/>
          </p:nvSpPr>
          <p:spPr>
            <a:xfrm>
              <a:off x="5051424" y="2571410"/>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53" name="tx53"/>
            <p:cNvSpPr/>
            <p:nvPr/>
          </p:nvSpPr>
          <p:spPr>
            <a:xfrm>
              <a:off x="5093761" y="1954529"/>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54" name="tx54"/>
            <p:cNvSpPr/>
            <p:nvPr/>
          </p:nvSpPr>
          <p:spPr>
            <a:xfrm rot="-5400000">
              <a:off x="524334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55" name="tx55"/>
            <p:cNvSpPr/>
            <p:nvPr/>
          </p:nvSpPr>
          <p:spPr>
            <a:xfrm rot="-5400000">
              <a:off x="5930205"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56" name="tx56"/>
            <p:cNvSpPr/>
            <p:nvPr/>
          </p:nvSpPr>
          <p:spPr>
            <a:xfrm rot="-5400000">
              <a:off x="661706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7" name="tx57"/>
            <p:cNvSpPr/>
            <p:nvPr/>
          </p:nvSpPr>
          <p:spPr>
            <a:xfrm rot="-5400000">
              <a:off x="7303931"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8" name="tx58"/>
            <p:cNvSpPr/>
            <p:nvPr/>
          </p:nvSpPr>
          <p:spPr>
            <a:xfrm rot="-5400000">
              <a:off x="785342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9" name="tx59"/>
            <p:cNvSpPr/>
            <p:nvPr/>
          </p:nvSpPr>
          <p:spPr>
            <a:xfrm rot="-5400000">
              <a:off x="867765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60" name="tx60"/>
            <p:cNvSpPr/>
            <p:nvPr/>
          </p:nvSpPr>
          <p:spPr>
            <a:xfrm rot="-5400000">
              <a:off x="4281635" y="275647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61" name="tx61"/>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62" name="pl62"/>
            <p:cNvSpPr/>
            <p:nvPr/>
          </p:nvSpPr>
          <p:spPr>
            <a:xfrm>
              <a:off x="2574595"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63" name="pl63"/>
            <p:cNvSpPr/>
            <p:nvPr/>
          </p:nvSpPr>
          <p:spPr>
            <a:xfrm>
              <a:off x="5165339"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64" name="pl64"/>
            <p:cNvSpPr/>
            <p:nvPr/>
          </p:nvSpPr>
          <p:spPr>
            <a:xfrm>
              <a:off x="7756083"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65" name="pl65"/>
            <p:cNvSpPr/>
            <p:nvPr/>
          </p:nvSpPr>
          <p:spPr>
            <a:xfrm>
              <a:off x="911338" y="5345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66" name="pl66"/>
            <p:cNvSpPr/>
            <p:nvPr/>
          </p:nvSpPr>
          <p:spPr>
            <a:xfrm>
              <a:off x="911338" y="521432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67" name="pl67"/>
            <p:cNvSpPr/>
            <p:nvPr/>
          </p:nvSpPr>
          <p:spPr>
            <a:xfrm>
              <a:off x="911338" y="508323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68" name="pl68"/>
            <p:cNvSpPr/>
            <p:nvPr/>
          </p:nvSpPr>
          <p:spPr>
            <a:xfrm>
              <a:off x="1279224"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869967"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460711"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1" name="rc71"/>
            <p:cNvSpPr/>
            <p:nvPr/>
          </p:nvSpPr>
          <p:spPr>
            <a:xfrm>
              <a:off x="4025412" y="5292978"/>
              <a:ext cx="3886115" cy="104869"/>
            </a:xfrm>
            <a:prstGeom prst="rect">
              <a:avLst/>
            </a:prstGeom>
            <a:solidFill>
              <a:srgbClr val="6A1E74">
                <a:alpha val="80000"/>
              </a:srgbClr>
            </a:solidFill>
          </p:spPr>
          <p:txBody>
            <a:bodyPr/>
            <a:lstStyle/>
            <a:p/>
          </p:txBody>
        </p:sp>
        <p:sp>
          <p:nvSpPr>
            <p:cNvPr id="72" name="rc72"/>
            <p:cNvSpPr/>
            <p:nvPr/>
          </p:nvSpPr>
          <p:spPr>
            <a:xfrm>
              <a:off x="4543561" y="5161891"/>
              <a:ext cx="4093375" cy="104869"/>
            </a:xfrm>
            <a:prstGeom prst="rect">
              <a:avLst/>
            </a:prstGeom>
            <a:solidFill>
              <a:srgbClr val="6A1E74">
                <a:alpha val="80000"/>
              </a:srgbClr>
            </a:solidFill>
          </p:spPr>
          <p:txBody>
            <a:bodyPr/>
            <a:lstStyle/>
            <a:p/>
          </p:txBody>
        </p:sp>
        <p:sp>
          <p:nvSpPr>
            <p:cNvPr id="73" name="rc73"/>
            <p:cNvSpPr/>
            <p:nvPr/>
          </p:nvSpPr>
          <p:spPr>
            <a:xfrm>
              <a:off x="4232671" y="5030804"/>
              <a:ext cx="4041560" cy="104869"/>
            </a:xfrm>
            <a:prstGeom prst="rect">
              <a:avLst/>
            </a:prstGeom>
            <a:solidFill>
              <a:srgbClr val="6A1E74">
                <a:alpha val="80000"/>
              </a:srgbClr>
            </a:solidFill>
          </p:spPr>
          <p:txBody>
            <a:bodyPr/>
            <a:lstStyle/>
            <a:p/>
          </p:txBody>
        </p:sp>
        <p:sp>
          <p:nvSpPr>
            <p:cNvPr id="74" name="rc74"/>
            <p:cNvSpPr/>
            <p:nvPr/>
          </p:nvSpPr>
          <p:spPr>
            <a:xfrm>
              <a:off x="1279224" y="5292978"/>
              <a:ext cx="2746188" cy="104869"/>
            </a:xfrm>
            <a:prstGeom prst="rect">
              <a:avLst/>
            </a:prstGeom>
            <a:solidFill>
              <a:srgbClr val="F26829">
                <a:alpha val="80000"/>
              </a:srgbClr>
            </a:solidFill>
          </p:spPr>
          <p:txBody>
            <a:bodyPr/>
            <a:lstStyle/>
            <a:p/>
          </p:txBody>
        </p:sp>
        <p:sp>
          <p:nvSpPr>
            <p:cNvPr id="75" name="rc75"/>
            <p:cNvSpPr/>
            <p:nvPr/>
          </p:nvSpPr>
          <p:spPr>
            <a:xfrm>
              <a:off x="1279224" y="5161891"/>
              <a:ext cx="3264337" cy="104869"/>
            </a:xfrm>
            <a:prstGeom prst="rect">
              <a:avLst/>
            </a:prstGeom>
            <a:solidFill>
              <a:srgbClr val="F26829">
                <a:alpha val="80000"/>
              </a:srgbClr>
            </a:solidFill>
          </p:spPr>
          <p:txBody>
            <a:bodyPr/>
            <a:lstStyle/>
            <a:p/>
          </p:txBody>
        </p:sp>
        <p:sp>
          <p:nvSpPr>
            <p:cNvPr id="76" name="rc76"/>
            <p:cNvSpPr/>
            <p:nvPr/>
          </p:nvSpPr>
          <p:spPr>
            <a:xfrm>
              <a:off x="1279224" y="5030804"/>
              <a:ext cx="2953447" cy="104869"/>
            </a:xfrm>
            <a:prstGeom prst="rect">
              <a:avLst/>
            </a:prstGeom>
            <a:solidFill>
              <a:srgbClr val="F26829">
                <a:alpha val="80000"/>
              </a:srgbClr>
            </a:solidFill>
          </p:spPr>
          <p:txBody>
            <a:bodyPr/>
            <a:lstStyle/>
            <a:p/>
          </p:txBody>
        </p:sp>
        <p:sp>
          <p:nvSpPr>
            <p:cNvPr id="77" name="tx77"/>
            <p:cNvSpPr/>
            <p:nvPr/>
          </p:nvSpPr>
          <p:spPr>
            <a:xfrm>
              <a:off x="5893169"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8" name="tx78"/>
            <p:cNvSpPr/>
            <p:nvPr/>
          </p:nvSpPr>
          <p:spPr>
            <a:xfrm>
              <a:off x="6514947"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9" name="tx79"/>
            <p:cNvSpPr/>
            <p:nvPr/>
          </p:nvSpPr>
          <p:spPr>
            <a:xfrm>
              <a:off x="6178151"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0" name="tx80"/>
            <p:cNvSpPr/>
            <p:nvPr/>
          </p:nvSpPr>
          <p:spPr>
            <a:xfrm>
              <a:off x="2577017"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81" name="tx81"/>
            <p:cNvSpPr/>
            <p:nvPr/>
          </p:nvSpPr>
          <p:spPr>
            <a:xfrm>
              <a:off x="2836091"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2" name="tx82"/>
            <p:cNvSpPr/>
            <p:nvPr/>
          </p:nvSpPr>
          <p:spPr>
            <a:xfrm>
              <a:off x="2680647"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83" name="tx83"/>
            <p:cNvSpPr/>
            <p:nvPr/>
          </p:nvSpPr>
          <p:spPr>
            <a:xfrm>
              <a:off x="7974786" y="530659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12.8</a:t>
              </a:r>
            </a:p>
          </p:txBody>
        </p:sp>
        <p:sp>
          <p:nvSpPr>
            <p:cNvPr id="84" name="tx84"/>
            <p:cNvSpPr/>
            <p:nvPr/>
          </p:nvSpPr>
          <p:spPr>
            <a:xfrm>
              <a:off x="8700194" y="517551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14.2</a:t>
              </a:r>
            </a:p>
          </p:txBody>
        </p:sp>
        <p:sp>
          <p:nvSpPr>
            <p:cNvPr id="85" name="tx85"/>
            <p:cNvSpPr/>
            <p:nvPr/>
          </p:nvSpPr>
          <p:spPr>
            <a:xfrm>
              <a:off x="8337490" y="504442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a:t>
              </a:r>
            </a:p>
          </p:txBody>
        </p:sp>
        <p:sp>
          <p:nvSpPr>
            <p:cNvPr id="86" name="tx86"/>
            <p:cNvSpPr/>
            <p:nvPr/>
          </p:nvSpPr>
          <p:spPr>
            <a:xfrm>
              <a:off x="565975" y="5299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87" name="tx87"/>
            <p:cNvSpPr/>
            <p:nvPr/>
          </p:nvSpPr>
          <p:spPr>
            <a:xfrm>
              <a:off x="565975" y="5168834"/>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88" name="tx88"/>
            <p:cNvSpPr/>
            <p:nvPr/>
          </p:nvSpPr>
          <p:spPr>
            <a:xfrm>
              <a:off x="565975" y="503774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89" name="tx89"/>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0" name="tx90"/>
            <p:cNvSpPr/>
            <p:nvPr/>
          </p:nvSpPr>
          <p:spPr>
            <a:xfrm>
              <a:off x="3799284"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91" name="tx91"/>
            <p:cNvSpPr/>
            <p:nvPr/>
          </p:nvSpPr>
          <p:spPr>
            <a:xfrm>
              <a:off x="6319345"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2" name="tx92"/>
            <p:cNvSpPr/>
            <p:nvPr/>
          </p:nvSpPr>
          <p:spPr>
            <a:xfrm>
              <a:off x="4317085" y="5639173"/>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93" name="rc93"/>
            <p:cNvSpPr/>
            <p:nvPr/>
          </p:nvSpPr>
          <p:spPr>
            <a:xfrm>
              <a:off x="3625972" y="5951124"/>
              <a:ext cx="201456" cy="201456"/>
            </a:xfrm>
            <a:prstGeom prst="rect">
              <a:avLst/>
            </a:prstGeom>
            <a:solidFill>
              <a:srgbClr val="F26829">
                <a:alpha val="80000"/>
              </a:srgbClr>
            </a:solidFill>
          </p:spPr>
          <p:txBody>
            <a:bodyPr/>
            <a:lstStyle/>
            <a:p/>
          </p:txBody>
        </p:sp>
        <p:sp>
          <p:nvSpPr>
            <p:cNvPr id="94" name="rc94"/>
            <p:cNvSpPr/>
            <p:nvPr/>
          </p:nvSpPr>
          <p:spPr>
            <a:xfrm>
              <a:off x="5029399" y="5951124"/>
              <a:ext cx="201456" cy="201456"/>
            </a:xfrm>
            <a:prstGeom prst="rect">
              <a:avLst/>
            </a:prstGeom>
            <a:solidFill>
              <a:srgbClr val="6A1E74">
                <a:alpha val="80000"/>
              </a:srgbClr>
            </a:solidFill>
          </p:spPr>
          <p:txBody>
            <a:bodyPr/>
            <a:lstStyle/>
            <a:p/>
          </p:txBody>
        </p:sp>
        <p:sp>
          <p:nvSpPr>
            <p:cNvPr id="95" name="tx95"/>
            <p:cNvSpPr/>
            <p:nvPr/>
          </p:nvSpPr>
          <p:spPr>
            <a:xfrm>
              <a:off x="3906017" y="6006360"/>
              <a:ext cx="104479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WB FCV countries</a:t>
              </a:r>
            </a:p>
          </p:txBody>
        </p:sp>
        <p:sp>
          <p:nvSpPr>
            <p:cNvPr id="96" name="tx96"/>
            <p:cNvSpPr/>
            <p:nvPr/>
          </p:nvSpPr>
          <p:spPr>
            <a:xfrm>
              <a:off x="5309444" y="6006360"/>
              <a:ext cx="1059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non-FCV countries</a:t>
              </a:r>
            </a:p>
          </p:txBody>
        </p:sp>
        <p:sp>
          <p:nvSpPr>
            <p:cNvPr id="97" name="tx97"/>
            <p:cNvSpPr/>
            <p:nvPr/>
          </p:nvSpPr>
          <p:spPr>
            <a:xfrm>
              <a:off x="911338" y="4793814"/>
              <a:ext cx="271951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by region</a:t>
              </a:r>
            </a:p>
          </p:txBody>
        </p:sp>
        <p:sp>
          <p:nvSpPr>
            <p:cNvPr id="98" name="tx98"/>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99" name="tx99"/>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00" name="tx100"/>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non-FCV countries had the highest DTP1 coverage (92%) and WB FCV countries had the lowest coverage (79%).
Compared to 2019, DTP1 coverage increased in no regions, declined in non-FCV countries (-1%) and remained constant in WB FCV countries.
Compared to 2024, DTP1 coverage increased in WB FCV countries (+2%), declined in no regions and remained constant in non-FCV countries.</a:t>
            </a:r>
          </a:p>
        </p:txBody>
      </p:sp>
      <p:sp>
        <p:nvSpPr>
          <p:cNvPr id="1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has improved since 2000 in all regions and exceeded pre-pandemic levels in some regions, but progress is uneven and gaps in zero-dose children persist.</a:t>
            </a:r>
          </a:p>
        </p:txBody>
      </p:sp>
      <p:grpSp xmlns:pic="http://schemas.openxmlformats.org/drawingml/2006/picture">
        <p:nvGrpSpPr>
          <p:cNvPr id="103" name=""/>
          <p:cNvGrpSpPr/>
          <p:nvPr/>
        </p:nvGrpSpPr>
        <p:grpSpPr>
          <a:xfrm>
            <a:off x="292608" y="1005840"/>
            <a:ext cx="8595360" cy="28575"/>
            <a:chOff x="292608" y="1005840"/>
            <a:chExt cx="8595360" cy="28575"/>
          </a:xfrm>
        </p:grpSpPr>
        <p:sp>
          <p:nvSpPr>
            <p:cNvPr id="1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60852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07876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54899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1923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387341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34364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1388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8411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5435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566111"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47561"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2901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10463"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91913"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73364"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54814"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084660" y="2125186"/>
              <a:ext cx="3370154" cy="158929"/>
            </a:xfrm>
            <a:custGeom>
              <a:avLst/>
              <a:pathLst>
                <a:path w="3370154" h="158929">
                  <a:moveTo>
                    <a:pt x="0" y="0"/>
                  </a:moveTo>
                  <a:lnTo>
                    <a:pt x="481450" y="0"/>
                  </a:lnTo>
                  <a:lnTo>
                    <a:pt x="962901" y="158929"/>
                  </a:lnTo>
                  <a:lnTo>
                    <a:pt x="1444351" y="158929"/>
                  </a:lnTo>
                  <a:lnTo>
                    <a:pt x="1925802" y="0"/>
                  </a:lnTo>
                  <a:lnTo>
                    <a:pt x="2407253" y="52976"/>
                  </a:lnTo>
                  <a:lnTo>
                    <a:pt x="2888703" y="52976"/>
                  </a:lnTo>
                  <a:lnTo>
                    <a:pt x="3370154" y="52976"/>
                  </a:lnTo>
                </a:path>
              </a:pathLst>
            </a:custGeom>
            <a:ln w="27101" cap="flat">
              <a:solidFill>
                <a:srgbClr val="6A1E74">
                  <a:alpha val="100000"/>
                </a:srgbClr>
              </a:solidFill>
              <a:prstDash val="solid"/>
              <a:round/>
            </a:ln>
          </p:spPr>
          <p:txBody>
            <a:bodyPr/>
            <a:lstStyle/>
            <a:p/>
          </p:txBody>
        </p:sp>
        <p:sp>
          <p:nvSpPr>
            <p:cNvPr id="23" name="pl23"/>
            <p:cNvSpPr/>
            <p:nvPr/>
          </p:nvSpPr>
          <p:spPr>
            <a:xfrm>
              <a:off x="1084660" y="2866857"/>
              <a:ext cx="3370154" cy="370835"/>
            </a:xfrm>
            <a:custGeom>
              <a:avLst/>
              <a:pathLst>
                <a:path w="3370154" h="370835">
                  <a:moveTo>
                    <a:pt x="0" y="0"/>
                  </a:moveTo>
                  <a:lnTo>
                    <a:pt x="481450" y="0"/>
                  </a:lnTo>
                  <a:lnTo>
                    <a:pt x="962901" y="52976"/>
                  </a:lnTo>
                  <a:lnTo>
                    <a:pt x="1444351" y="370835"/>
                  </a:lnTo>
                  <a:lnTo>
                    <a:pt x="1925802" y="158929"/>
                  </a:lnTo>
                  <a:lnTo>
                    <a:pt x="2407253" y="105952"/>
                  </a:lnTo>
                  <a:lnTo>
                    <a:pt x="2888703" y="105952"/>
                  </a:lnTo>
                  <a:lnTo>
                    <a:pt x="3370154" y="0"/>
                  </a:lnTo>
                </a:path>
              </a:pathLst>
            </a:custGeom>
            <a:ln w="27101" cap="flat">
              <a:solidFill>
                <a:srgbClr val="F26829">
                  <a:alpha val="100000"/>
                </a:srgbClr>
              </a:solidFill>
              <a:prstDash val="solid"/>
              <a:round/>
            </a:ln>
          </p:spPr>
          <p:txBody>
            <a:bodyPr/>
            <a:lstStyle/>
            <a:p/>
          </p:txBody>
        </p:sp>
        <p:sp>
          <p:nvSpPr>
            <p:cNvPr id="24" name="tx24"/>
            <p:cNvSpPr/>
            <p:nvPr/>
          </p:nvSpPr>
          <p:spPr>
            <a:xfrm>
              <a:off x="4517538" y="21393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1E74">
                      <a:alpha val="100000"/>
                    </a:srgbClr>
                  </a:solidFill>
                  <a:latin typeface="Arial"/>
                  <a:cs typeface="Arial"/>
                </a:rPr>
                <a:t>92</a:t>
              </a:r>
            </a:p>
          </p:txBody>
        </p:sp>
        <p:sp>
          <p:nvSpPr>
            <p:cNvPr id="25" name="tx25"/>
            <p:cNvSpPr/>
            <p:nvPr/>
          </p:nvSpPr>
          <p:spPr>
            <a:xfrm>
              <a:off x="4517539" y="2828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829">
                      <a:alpha val="100000"/>
                    </a:srgbClr>
                  </a:solidFill>
                  <a:latin typeface="Arial"/>
                  <a:cs typeface="Arial"/>
                </a:rPr>
                <a:t>79</a:t>
              </a:r>
            </a:p>
          </p:txBody>
        </p:sp>
        <p:sp>
          <p:nvSpPr>
            <p:cNvPr id="26" name="tx26"/>
            <p:cNvSpPr/>
            <p:nvPr/>
          </p:nvSpPr>
          <p:spPr>
            <a:xfrm>
              <a:off x="707342" y="382791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27" name="tx27"/>
            <p:cNvSpPr/>
            <p:nvPr/>
          </p:nvSpPr>
          <p:spPr>
            <a:xfrm>
              <a:off x="707342" y="329815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28" name="tx28"/>
            <p:cNvSpPr/>
            <p:nvPr/>
          </p:nvSpPr>
          <p:spPr>
            <a:xfrm>
              <a:off x="707342" y="276838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29" name="tx29"/>
            <p:cNvSpPr/>
            <p:nvPr/>
          </p:nvSpPr>
          <p:spPr>
            <a:xfrm>
              <a:off x="707342" y="2238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0" name="tx30"/>
            <p:cNvSpPr/>
            <p:nvPr/>
          </p:nvSpPr>
          <p:spPr>
            <a:xfrm>
              <a:off x="636659" y="170886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1" name="tx31"/>
            <p:cNvSpPr/>
            <p:nvPr/>
          </p:nvSpPr>
          <p:spPr>
            <a:xfrm rot="-5400000">
              <a:off x="943294"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2" name="tx32"/>
            <p:cNvSpPr/>
            <p:nvPr/>
          </p:nvSpPr>
          <p:spPr>
            <a:xfrm rot="-5400000">
              <a:off x="142474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3" name="tx33"/>
            <p:cNvSpPr/>
            <p:nvPr/>
          </p:nvSpPr>
          <p:spPr>
            <a:xfrm rot="-5400000">
              <a:off x="190619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4" name="tx34"/>
            <p:cNvSpPr/>
            <p:nvPr/>
          </p:nvSpPr>
          <p:spPr>
            <a:xfrm rot="-5400000">
              <a:off x="2387646"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35" name="tx35"/>
            <p:cNvSpPr/>
            <p:nvPr/>
          </p:nvSpPr>
          <p:spPr>
            <a:xfrm rot="-5400000">
              <a:off x="2869096"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36" name="tx36"/>
            <p:cNvSpPr/>
            <p:nvPr/>
          </p:nvSpPr>
          <p:spPr>
            <a:xfrm rot="-5400000">
              <a:off x="3350547"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37" name="tx37"/>
            <p:cNvSpPr/>
            <p:nvPr/>
          </p:nvSpPr>
          <p:spPr>
            <a:xfrm rot="-5400000">
              <a:off x="3831998"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38" name="tx38"/>
            <p:cNvSpPr/>
            <p:nvPr/>
          </p:nvSpPr>
          <p:spPr>
            <a:xfrm rot="-5400000">
              <a:off x="4313448"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39" name="tx39"/>
            <p:cNvSpPr/>
            <p:nvPr/>
          </p:nvSpPr>
          <p:spPr>
            <a:xfrm rot="-5400000">
              <a:off x="67031" y="2768389"/>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0" name="tx40"/>
            <p:cNvSpPr/>
            <p:nvPr/>
          </p:nvSpPr>
          <p:spPr>
            <a:xfrm>
              <a:off x="1618967" y="1437626"/>
              <a:ext cx="239783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Global, 2018-2025</a:t>
              </a:r>
            </a:p>
          </p:txBody>
        </p:sp>
        <p:sp>
          <p:nvSpPr>
            <p:cNvPr id="41" name="pl41"/>
            <p:cNvSpPr/>
            <p:nvPr/>
          </p:nvSpPr>
          <p:spPr>
            <a:xfrm>
              <a:off x="5191733" y="387341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2" name="pl42"/>
            <p:cNvSpPr/>
            <p:nvPr/>
          </p:nvSpPr>
          <p:spPr>
            <a:xfrm>
              <a:off x="5191733" y="326796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3" name="pl43"/>
            <p:cNvSpPr/>
            <p:nvPr/>
          </p:nvSpPr>
          <p:spPr>
            <a:xfrm>
              <a:off x="5191733" y="2662519"/>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4" name="pl44"/>
            <p:cNvSpPr/>
            <p:nvPr/>
          </p:nvSpPr>
          <p:spPr>
            <a:xfrm>
              <a:off x="5191733" y="2057074"/>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5" name="pl45"/>
            <p:cNvSpPr/>
            <p:nvPr/>
          </p:nvSpPr>
          <p:spPr>
            <a:xfrm>
              <a:off x="5191733" y="357068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46" name="pl46"/>
            <p:cNvSpPr/>
            <p:nvPr/>
          </p:nvSpPr>
          <p:spPr>
            <a:xfrm>
              <a:off x="5191733" y="296524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47" name="pl47"/>
            <p:cNvSpPr/>
            <p:nvPr/>
          </p:nvSpPr>
          <p:spPr>
            <a:xfrm>
              <a:off x="5191733" y="2359797"/>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48" name="pl48"/>
            <p:cNvSpPr/>
            <p:nvPr/>
          </p:nvSpPr>
          <p:spPr>
            <a:xfrm>
              <a:off x="5191733" y="175435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49" name="pl49"/>
            <p:cNvSpPr/>
            <p:nvPr/>
          </p:nvSpPr>
          <p:spPr>
            <a:xfrm>
              <a:off x="5365055"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5846505"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632795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6809407"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7290857"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7772308"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8253758"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8735209"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5365055" y="1754351"/>
              <a:ext cx="3370154" cy="908168"/>
            </a:xfrm>
            <a:custGeom>
              <a:avLst/>
              <a:pathLst>
                <a:path w="3370154" h="908168">
                  <a:moveTo>
                    <a:pt x="0" y="0"/>
                  </a:moveTo>
                  <a:lnTo>
                    <a:pt x="481450" y="0"/>
                  </a:lnTo>
                  <a:lnTo>
                    <a:pt x="962901" y="908168"/>
                  </a:lnTo>
                  <a:lnTo>
                    <a:pt x="1444351" y="908168"/>
                  </a:lnTo>
                  <a:lnTo>
                    <a:pt x="1925802" y="0"/>
                  </a:lnTo>
                  <a:lnTo>
                    <a:pt x="2407253" y="302722"/>
                  </a:lnTo>
                  <a:lnTo>
                    <a:pt x="2888703" y="302722"/>
                  </a:lnTo>
                  <a:lnTo>
                    <a:pt x="3370154" y="302722"/>
                  </a:lnTo>
                </a:path>
              </a:pathLst>
            </a:custGeom>
            <a:ln w="27101" cap="flat">
              <a:solidFill>
                <a:srgbClr val="6A1E74">
                  <a:alpha val="100000"/>
                </a:srgbClr>
              </a:solidFill>
              <a:prstDash val="solid"/>
              <a:round/>
            </a:ln>
          </p:spPr>
          <p:txBody>
            <a:bodyPr/>
            <a:lstStyle/>
            <a:p/>
          </p:txBody>
        </p:sp>
        <p:sp>
          <p:nvSpPr>
            <p:cNvPr id="58" name="pl58"/>
            <p:cNvSpPr/>
            <p:nvPr/>
          </p:nvSpPr>
          <p:spPr>
            <a:xfrm>
              <a:off x="5365055" y="1754351"/>
              <a:ext cx="3370154" cy="2119059"/>
            </a:xfrm>
            <a:custGeom>
              <a:avLst/>
              <a:pathLst>
                <a:path w="3370154" h="2119059">
                  <a:moveTo>
                    <a:pt x="0" y="0"/>
                  </a:moveTo>
                  <a:lnTo>
                    <a:pt x="481450" y="0"/>
                  </a:lnTo>
                  <a:lnTo>
                    <a:pt x="962901" y="302722"/>
                  </a:lnTo>
                  <a:lnTo>
                    <a:pt x="1444351" y="2119059"/>
                  </a:lnTo>
                  <a:lnTo>
                    <a:pt x="1925802" y="908168"/>
                  </a:lnTo>
                  <a:lnTo>
                    <a:pt x="2407253" y="605445"/>
                  </a:lnTo>
                  <a:lnTo>
                    <a:pt x="2888703" y="605445"/>
                  </a:lnTo>
                  <a:lnTo>
                    <a:pt x="3370154" y="0"/>
                  </a:lnTo>
                </a:path>
              </a:pathLst>
            </a:custGeom>
            <a:ln w="27101" cap="flat">
              <a:solidFill>
                <a:srgbClr val="F26829">
                  <a:alpha val="100000"/>
                </a:srgbClr>
              </a:solidFill>
              <a:prstDash val="solid"/>
              <a:round/>
            </a:ln>
          </p:spPr>
          <p:txBody>
            <a:bodyPr/>
            <a:lstStyle/>
            <a:p/>
          </p:txBody>
        </p:sp>
        <p:sp>
          <p:nvSpPr>
            <p:cNvPr id="59" name="pl59"/>
            <p:cNvSpPr/>
            <p:nvPr/>
          </p:nvSpPr>
          <p:spPr>
            <a:xfrm>
              <a:off x="5365055" y="1754351"/>
              <a:ext cx="3370154" cy="0"/>
            </a:xfrm>
            <a:custGeom>
              <a:avLst/>
              <a:pathLst>
                <a:path w="3370154" h="0">
                  <a:moveTo>
                    <a:pt x="0" y="0"/>
                  </a:moveTo>
                  <a:lnTo>
                    <a:pt x="0" y="0"/>
                  </a:lnTo>
                  <a:lnTo>
                    <a:pt x="481450" y="0"/>
                  </a:lnTo>
                  <a:lnTo>
                    <a:pt x="481450" y="0"/>
                  </a:lnTo>
                  <a:lnTo>
                    <a:pt x="962901" y="0"/>
                  </a:lnTo>
                  <a:lnTo>
                    <a:pt x="962901" y="0"/>
                  </a:lnTo>
                  <a:lnTo>
                    <a:pt x="1444351" y="0"/>
                  </a:lnTo>
                  <a:lnTo>
                    <a:pt x="1444351" y="0"/>
                  </a:lnTo>
                  <a:lnTo>
                    <a:pt x="1925802" y="0"/>
                  </a:lnTo>
                  <a:lnTo>
                    <a:pt x="1925802" y="0"/>
                  </a:lnTo>
                  <a:lnTo>
                    <a:pt x="2407253" y="0"/>
                  </a:lnTo>
                  <a:lnTo>
                    <a:pt x="2407253" y="0"/>
                  </a:lnTo>
                  <a:lnTo>
                    <a:pt x="2888703" y="0"/>
                  </a:lnTo>
                  <a:lnTo>
                    <a:pt x="2888703" y="0"/>
                  </a:lnTo>
                  <a:lnTo>
                    <a:pt x="3370154" y="0"/>
                  </a:lnTo>
                  <a:lnTo>
                    <a:pt x="3370154" y="0"/>
                  </a:lnTo>
                </a:path>
              </a:pathLst>
            </a:custGeom>
            <a:ln w="13550" cap="flat">
              <a:solidFill>
                <a:srgbClr val="000000">
                  <a:alpha val="100000"/>
                </a:srgbClr>
              </a:solidFill>
              <a:prstDash val="dash"/>
              <a:round/>
            </a:ln>
          </p:spPr>
          <p:txBody>
            <a:bodyPr/>
            <a:lstStyle/>
            <a:p/>
          </p:txBody>
        </p:sp>
        <p:sp>
          <p:nvSpPr>
            <p:cNvPr id="60" name="tx60"/>
            <p:cNvSpPr/>
            <p:nvPr/>
          </p:nvSpPr>
          <p:spPr>
            <a:xfrm>
              <a:off x="8798691" y="20182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1E74">
                      <a:alpha val="100000"/>
                    </a:srgbClr>
                  </a:solidFill>
                  <a:latin typeface="Arial"/>
                  <a:cs typeface="Arial"/>
                </a:rPr>
                <a:t>-1</a:t>
              </a:r>
            </a:p>
          </p:txBody>
        </p:sp>
        <p:sp>
          <p:nvSpPr>
            <p:cNvPr id="61" name="tx61"/>
            <p:cNvSpPr/>
            <p:nvPr/>
          </p:nvSpPr>
          <p:spPr>
            <a:xfrm>
              <a:off x="8799261" y="17155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829">
                      <a:alpha val="100000"/>
                    </a:srgbClr>
                  </a:solidFill>
                  <a:latin typeface="Arial"/>
                  <a:cs typeface="Arial"/>
                </a:rPr>
                <a:t>0</a:t>
              </a:r>
            </a:p>
          </p:txBody>
        </p:sp>
        <p:sp>
          <p:nvSpPr>
            <p:cNvPr id="62" name="tx62"/>
            <p:cNvSpPr/>
            <p:nvPr/>
          </p:nvSpPr>
          <p:spPr>
            <a:xfrm>
              <a:off x="5016083" y="3525196"/>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63" name="tx63"/>
            <p:cNvSpPr/>
            <p:nvPr/>
          </p:nvSpPr>
          <p:spPr>
            <a:xfrm>
              <a:off x="5016083" y="2919751"/>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64" name="tx64"/>
            <p:cNvSpPr/>
            <p:nvPr/>
          </p:nvSpPr>
          <p:spPr>
            <a:xfrm>
              <a:off x="5016083" y="2314305"/>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65" name="tx65"/>
            <p:cNvSpPr/>
            <p:nvPr/>
          </p:nvSpPr>
          <p:spPr>
            <a:xfrm>
              <a:off x="5058419" y="1708860"/>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66" name="tx66"/>
            <p:cNvSpPr/>
            <p:nvPr/>
          </p:nvSpPr>
          <p:spPr>
            <a:xfrm rot="-5400000">
              <a:off x="522368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67" name="tx67"/>
            <p:cNvSpPr/>
            <p:nvPr/>
          </p:nvSpPr>
          <p:spPr>
            <a:xfrm rot="-5400000">
              <a:off x="570513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68" name="tx68"/>
            <p:cNvSpPr/>
            <p:nvPr/>
          </p:nvSpPr>
          <p:spPr>
            <a:xfrm rot="-5400000">
              <a:off x="618659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69" name="tx69"/>
            <p:cNvSpPr/>
            <p:nvPr/>
          </p:nvSpPr>
          <p:spPr>
            <a:xfrm rot="-5400000">
              <a:off x="666804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70" name="tx70"/>
            <p:cNvSpPr/>
            <p:nvPr/>
          </p:nvSpPr>
          <p:spPr>
            <a:xfrm rot="-5400000">
              <a:off x="7149491"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71" name="tx71"/>
            <p:cNvSpPr/>
            <p:nvPr/>
          </p:nvSpPr>
          <p:spPr>
            <a:xfrm rot="-5400000">
              <a:off x="7630942"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72" name="tx72"/>
            <p:cNvSpPr/>
            <p:nvPr/>
          </p:nvSpPr>
          <p:spPr>
            <a:xfrm rot="-5400000">
              <a:off x="8112392"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73" name="tx73"/>
            <p:cNvSpPr/>
            <p:nvPr/>
          </p:nvSpPr>
          <p:spPr>
            <a:xfrm rot="-5400000">
              <a:off x="8593843"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74" name="tx74"/>
            <p:cNvSpPr/>
            <p:nvPr/>
          </p:nvSpPr>
          <p:spPr>
            <a:xfrm rot="-5400000">
              <a:off x="4316977" y="2768389"/>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75" name="tx75"/>
            <p:cNvSpPr/>
            <p:nvPr/>
          </p:nvSpPr>
          <p:spPr>
            <a:xfrm>
              <a:off x="5578773"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76" name="pl76"/>
            <p:cNvSpPr/>
            <p:nvPr/>
          </p:nvSpPr>
          <p:spPr>
            <a:xfrm>
              <a:off x="2574595"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77" name="pl77"/>
            <p:cNvSpPr/>
            <p:nvPr/>
          </p:nvSpPr>
          <p:spPr>
            <a:xfrm>
              <a:off x="5165339"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78" name="pl78"/>
            <p:cNvSpPr/>
            <p:nvPr/>
          </p:nvSpPr>
          <p:spPr>
            <a:xfrm>
              <a:off x="7756083"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79" name="pl79"/>
            <p:cNvSpPr/>
            <p:nvPr/>
          </p:nvSpPr>
          <p:spPr>
            <a:xfrm>
              <a:off x="911338" y="534460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0" name="pl80"/>
            <p:cNvSpPr/>
            <p:nvPr/>
          </p:nvSpPr>
          <p:spPr>
            <a:xfrm>
              <a:off x="911338" y="521215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1" name="pl81"/>
            <p:cNvSpPr/>
            <p:nvPr/>
          </p:nvSpPr>
          <p:spPr>
            <a:xfrm>
              <a:off x="911338" y="5079718"/>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2" name="pl82"/>
            <p:cNvSpPr/>
            <p:nvPr/>
          </p:nvSpPr>
          <p:spPr>
            <a:xfrm>
              <a:off x="1279224"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3869967"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460711"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85" name="rc85"/>
            <p:cNvSpPr/>
            <p:nvPr/>
          </p:nvSpPr>
          <p:spPr>
            <a:xfrm>
              <a:off x="4025412" y="5291624"/>
              <a:ext cx="3886115" cy="105952"/>
            </a:xfrm>
            <a:prstGeom prst="rect">
              <a:avLst/>
            </a:prstGeom>
            <a:solidFill>
              <a:srgbClr val="6A1E74">
                <a:alpha val="80000"/>
              </a:srgbClr>
            </a:solidFill>
          </p:spPr>
          <p:txBody>
            <a:bodyPr/>
            <a:lstStyle/>
            <a:p/>
          </p:txBody>
        </p:sp>
        <p:sp>
          <p:nvSpPr>
            <p:cNvPr id="86" name="rc86"/>
            <p:cNvSpPr/>
            <p:nvPr/>
          </p:nvSpPr>
          <p:spPr>
            <a:xfrm>
              <a:off x="4543561" y="5159183"/>
              <a:ext cx="4093375" cy="105952"/>
            </a:xfrm>
            <a:prstGeom prst="rect">
              <a:avLst/>
            </a:prstGeom>
            <a:solidFill>
              <a:srgbClr val="6A1E74">
                <a:alpha val="80000"/>
              </a:srgbClr>
            </a:solidFill>
          </p:spPr>
          <p:txBody>
            <a:bodyPr/>
            <a:lstStyle/>
            <a:p/>
          </p:txBody>
        </p:sp>
        <p:sp>
          <p:nvSpPr>
            <p:cNvPr id="87" name="rc87"/>
            <p:cNvSpPr/>
            <p:nvPr/>
          </p:nvSpPr>
          <p:spPr>
            <a:xfrm>
              <a:off x="4232671" y="5026742"/>
              <a:ext cx="4041560" cy="105952"/>
            </a:xfrm>
            <a:prstGeom prst="rect">
              <a:avLst/>
            </a:prstGeom>
            <a:solidFill>
              <a:srgbClr val="6A1E74">
                <a:alpha val="80000"/>
              </a:srgbClr>
            </a:solidFill>
          </p:spPr>
          <p:txBody>
            <a:bodyPr/>
            <a:lstStyle/>
            <a:p/>
          </p:txBody>
        </p:sp>
        <p:sp>
          <p:nvSpPr>
            <p:cNvPr id="88" name="rc88"/>
            <p:cNvSpPr/>
            <p:nvPr/>
          </p:nvSpPr>
          <p:spPr>
            <a:xfrm>
              <a:off x="1279224" y="5291624"/>
              <a:ext cx="2746188" cy="105952"/>
            </a:xfrm>
            <a:prstGeom prst="rect">
              <a:avLst/>
            </a:prstGeom>
            <a:solidFill>
              <a:srgbClr val="F26829">
                <a:alpha val="80000"/>
              </a:srgbClr>
            </a:solidFill>
          </p:spPr>
          <p:txBody>
            <a:bodyPr/>
            <a:lstStyle/>
            <a:p/>
          </p:txBody>
        </p:sp>
        <p:sp>
          <p:nvSpPr>
            <p:cNvPr id="89" name="rc89"/>
            <p:cNvSpPr/>
            <p:nvPr/>
          </p:nvSpPr>
          <p:spPr>
            <a:xfrm>
              <a:off x="1279224" y="5159183"/>
              <a:ext cx="3264337" cy="105952"/>
            </a:xfrm>
            <a:prstGeom prst="rect">
              <a:avLst/>
            </a:prstGeom>
            <a:solidFill>
              <a:srgbClr val="F26829">
                <a:alpha val="80000"/>
              </a:srgbClr>
            </a:solidFill>
          </p:spPr>
          <p:txBody>
            <a:bodyPr/>
            <a:lstStyle/>
            <a:p/>
          </p:txBody>
        </p:sp>
        <p:sp>
          <p:nvSpPr>
            <p:cNvPr id="90" name="rc90"/>
            <p:cNvSpPr/>
            <p:nvPr/>
          </p:nvSpPr>
          <p:spPr>
            <a:xfrm>
              <a:off x="1279224" y="5026742"/>
              <a:ext cx="2953447" cy="105952"/>
            </a:xfrm>
            <a:prstGeom prst="rect">
              <a:avLst/>
            </a:prstGeom>
            <a:solidFill>
              <a:srgbClr val="F26829">
                <a:alpha val="80000"/>
              </a:srgbClr>
            </a:solidFill>
          </p:spPr>
          <p:txBody>
            <a:bodyPr/>
            <a:lstStyle/>
            <a:p/>
          </p:txBody>
        </p:sp>
        <p:sp>
          <p:nvSpPr>
            <p:cNvPr id="91" name="tx91"/>
            <p:cNvSpPr/>
            <p:nvPr/>
          </p:nvSpPr>
          <p:spPr>
            <a:xfrm>
              <a:off x="5893169"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2" name="tx92"/>
            <p:cNvSpPr/>
            <p:nvPr/>
          </p:nvSpPr>
          <p:spPr>
            <a:xfrm>
              <a:off x="6514947"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3" name="tx93"/>
            <p:cNvSpPr/>
            <p:nvPr/>
          </p:nvSpPr>
          <p:spPr>
            <a:xfrm>
              <a:off x="6178151"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4" name="tx94"/>
            <p:cNvSpPr/>
            <p:nvPr/>
          </p:nvSpPr>
          <p:spPr>
            <a:xfrm>
              <a:off x="2577017"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95" name="tx95"/>
            <p:cNvSpPr/>
            <p:nvPr/>
          </p:nvSpPr>
          <p:spPr>
            <a:xfrm>
              <a:off x="2836091"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96" name="tx96"/>
            <p:cNvSpPr/>
            <p:nvPr/>
          </p:nvSpPr>
          <p:spPr>
            <a:xfrm>
              <a:off x="2680647"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97" name="tx97"/>
            <p:cNvSpPr/>
            <p:nvPr/>
          </p:nvSpPr>
          <p:spPr>
            <a:xfrm>
              <a:off x="7974786" y="530578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12.8</a:t>
              </a:r>
            </a:p>
          </p:txBody>
        </p:sp>
        <p:sp>
          <p:nvSpPr>
            <p:cNvPr id="98" name="tx98"/>
            <p:cNvSpPr/>
            <p:nvPr/>
          </p:nvSpPr>
          <p:spPr>
            <a:xfrm>
              <a:off x="8700194" y="517334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14.2</a:t>
              </a:r>
            </a:p>
          </p:txBody>
        </p:sp>
        <p:sp>
          <p:nvSpPr>
            <p:cNvPr id="99" name="tx99"/>
            <p:cNvSpPr/>
            <p:nvPr/>
          </p:nvSpPr>
          <p:spPr>
            <a:xfrm>
              <a:off x="8337490" y="504090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a:t>
              </a:r>
            </a:p>
          </p:txBody>
        </p:sp>
        <p:sp>
          <p:nvSpPr>
            <p:cNvPr id="100" name="tx100"/>
            <p:cNvSpPr/>
            <p:nvPr/>
          </p:nvSpPr>
          <p:spPr>
            <a:xfrm>
              <a:off x="565975" y="529910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01" name="tx101"/>
            <p:cNvSpPr/>
            <p:nvPr/>
          </p:nvSpPr>
          <p:spPr>
            <a:xfrm>
              <a:off x="565975" y="51666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02" name="tx102"/>
            <p:cNvSpPr/>
            <p:nvPr/>
          </p:nvSpPr>
          <p:spPr>
            <a:xfrm>
              <a:off x="565975" y="503422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03" name="tx103"/>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04" name="tx104"/>
            <p:cNvSpPr/>
            <p:nvPr/>
          </p:nvSpPr>
          <p:spPr>
            <a:xfrm>
              <a:off x="3799284"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105" name="tx105"/>
            <p:cNvSpPr/>
            <p:nvPr/>
          </p:nvSpPr>
          <p:spPr>
            <a:xfrm>
              <a:off x="6319345"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06" name="tx106"/>
            <p:cNvSpPr/>
            <p:nvPr/>
          </p:nvSpPr>
          <p:spPr>
            <a:xfrm>
              <a:off x="4317085" y="5639173"/>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07" name="rc107"/>
            <p:cNvSpPr/>
            <p:nvPr/>
          </p:nvSpPr>
          <p:spPr>
            <a:xfrm>
              <a:off x="3625972" y="5951124"/>
              <a:ext cx="201456" cy="201456"/>
            </a:xfrm>
            <a:prstGeom prst="rect">
              <a:avLst/>
            </a:prstGeom>
            <a:solidFill>
              <a:srgbClr val="F26829">
                <a:alpha val="80000"/>
              </a:srgbClr>
            </a:solidFill>
          </p:spPr>
          <p:txBody>
            <a:bodyPr/>
            <a:lstStyle/>
            <a:p/>
          </p:txBody>
        </p:sp>
        <p:sp>
          <p:nvSpPr>
            <p:cNvPr id="108" name="rc108"/>
            <p:cNvSpPr/>
            <p:nvPr/>
          </p:nvSpPr>
          <p:spPr>
            <a:xfrm>
              <a:off x="5029399" y="5951124"/>
              <a:ext cx="201456" cy="201456"/>
            </a:xfrm>
            <a:prstGeom prst="rect">
              <a:avLst/>
            </a:prstGeom>
            <a:solidFill>
              <a:srgbClr val="6A1E74">
                <a:alpha val="80000"/>
              </a:srgbClr>
            </a:solidFill>
          </p:spPr>
          <p:txBody>
            <a:bodyPr/>
            <a:lstStyle/>
            <a:p/>
          </p:txBody>
        </p:sp>
        <p:sp>
          <p:nvSpPr>
            <p:cNvPr id="109" name="tx109"/>
            <p:cNvSpPr/>
            <p:nvPr/>
          </p:nvSpPr>
          <p:spPr>
            <a:xfrm>
              <a:off x="3906017" y="6006360"/>
              <a:ext cx="104479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WB FCV countries</a:t>
              </a:r>
            </a:p>
          </p:txBody>
        </p:sp>
        <p:sp>
          <p:nvSpPr>
            <p:cNvPr id="110" name="tx110"/>
            <p:cNvSpPr/>
            <p:nvPr/>
          </p:nvSpPr>
          <p:spPr>
            <a:xfrm>
              <a:off x="5309444" y="6006360"/>
              <a:ext cx="1059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non-FCV countries</a:t>
              </a:r>
            </a:p>
          </p:txBody>
        </p:sp>
        <p:sp>
          <p:nvSpPr>
            <p:cNvPr id="111" name="tx111"/>
            <p:cNvSpPr/>
            <p:nvPr/>
          </p:nvSpPr>
          <p:spPr>
            <a:xfrm>
              <a:off x="911338" y="4789481"/>
              <a:ext cx="271951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by region</a:t>
              </a:r>
            </a:p>
          </p:txBody>
        </p:sp>
        <p:sp>
          <p:nvSpPr>
            <p:cNvPr id="112" name="tx112"/>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3" name="tx113"/>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14" name="tx114"/>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1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non-FCV countries had the highest DTP1 coverage (92%) and WB FCV countries had the lowest coverage (79%).
Compared to 2019, DTP1 coverage increased in no regions, declined in non-FCV countries (-1%) and remained constant in WB FCV countries.
Compared to 2024, DTP1 coverage increased in WB FCV countries (+2%), declined in no regions and remained constant in non-FCV countries.</a:t>
            </a:r>
          </a:p>
        </p:txBody>
      </p:sp>
      <p:sp>
        <p:nvSpPr>
          <p:cNvPr id="11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improved between 2024 and 2025 in some regions and exceeded pre-pandemic levels in some regions, but progress is uneven and gaps in zero-dose children persist.</a:t>
            </a:r>
          </a:p>
        </p:txBody>
      </p:sp>
      <p:grpSp xmlns:pic="http://schemas.openxmlformats.org/drawingml/2006/picture">
        <p:nvGrpSpPr>
          <p:cNvPr id="117" name=""/>
          <p:cNvGrpSpPr/>
          <p:nvPr/>
        </p:nvGrpSpPr>
        <p:grpSpPr>
          <a:xfrm>
            <a:off x="292608" y="1005840"/>
            <a:ext cx="8595360" cy="28575"/>
            <a:chOff x="292608" y="1005840"/>
            <a:chExt cx="8595360" cy="28575"/>
          </a:xfrm>
        </p:grpSpPr>
        <p:sp>
          <p:nvSpPr>
            <p:cNvPr id="11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1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2046" y="4802893"/>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5" name="pl5"/>
            <p:cNvSpPr/>
            <p:nvPr/>
          </p:nvSpPr>
          <p:spPr>
            <a:xfrm>
              <a:off x="752046" y="4057919"/>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6" name="pl6"/>
            <p:cNvSpPr/>
            <p:nvPr/>
          </p:nvSpPr>
          <p:spPr>
            <a:xfrm>
              <a:off x="752046" y="3312944"/>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7" name="pl7"/>
            <p:cNvSpPr/>
            <p:nvPr/>
          </p:nvSpPr>
          <p:spPr>
            <a:xfrm>
              <a:off x="752046" y="2567970"/>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8" name="pl8"/>
            <p:cNvSpPr/>
            <p:nvPr/>
          </p:nvSpPr>
          <p:spPr>
            <a:xfrm>
              <a:off x="752046" y="1822996"/>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9" name="pl9"/>
            <p:cNvSpPr/>
            <p:nvPr/>
          </p:nvSpPr>
          <p:spPr>
            <a:xfrm>
              <a:off x="752046" y="5175380"/>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0" name="pl10"/>
            <p:cNvSpPr/>
            <p:nvPr/>
          </p:nvSpPr>
          <p:spPr>
            <a:xfrm>
              <a:off x="752046" y="4430406"/>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1" name="pl11"/>
            <p:cNvSpPr/>
            <p:nvPr/>
          </p:nvSpPr>
          <p:spPr>
            <a:xfrm>
              <a:off x="752046" y="3685432"/>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2" name="pl12"/>
            <p:cNvSpPr/>
            <p:nvPr/>
          </p:nvSpPr>
          <p:spPr>
            <a:xfrm>
              <a:off x="752046" y="2940457"/>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3" name="pl13"/>
            <p:cNvSpPr/>
            <p:nvPr/>
          </p:nvSpPr>
          <p:spPr>
            <a:xfrm>
              <a:off x="752046" y="2195483"/>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4" name="pl14"/>
            <p:cNvSpPr/>
            <p:nvPr/>
          </p:nvSpPr>
          <p:spPr>
            <a:xfrm>
              <a:off x="1240517"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09602"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78686"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647771"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823038"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116855"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410672"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04489"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998306"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292123"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585940"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130336" y="1763398"/>
              <a:ext cx="220362" cy="2383917"/>
            </a:xfrm>
            <a:prstGeom prst="rect">
              <a:avLst/>
            </a:prstGeom>
            <a:solidFill>
              <a:srgbClr val="6A1E74">
                <a:alpha val="100000"/>
              </a:srgbClr>
            </a:solidFill>
          </p:spPr>
          <p:txBody>
            <a:bodyPr/>
            <a:lstStyle/>
            <a:p/>
          </p:txBody>
        </p:sp>
        <p:sp>
          <p:nvSpPr>
            <p:cNvPr id="26" name="rc26"/>
            <p:cNvSpPr/>
            <p:nvPr/>
          </p:nvSpPr>
          <p:spPr>
            <a:xfrm>
              <a:off x="1424153" y="1822996"/>
              <a:ext cx="220362" cy="2339218"/>
            </a:xfrm>
            <a:prstGeom prst="rect">
              <a:avLst/>
            </a:prstGeom>
            <a:solidFill>
              <a:srgbClr val="6A1E74">
                <a:alpha val="100000"/>
              </a:srgbClr>
            </a:solidFill>
          </p:spPr>
          <p:txBody>
            <a:bodyPr/>
            <a:lstStyle/>
            <a:p/>
          </p:txBody>
        </p:sp>
        <p:sp>
          <p:nvSpPr>
            <p:cNvPr id="27" name="rc27"/>
            <p:cNvSpPr/>
            <p:nvPr/>
          </p:nvSpPr>
          <p:spPr>
            <a:xfrm>
              <a:off x="1717969" y="1808097"/>
              <a:ext cx="220362" cy="2354118"/>
            </a:xfrm>
            <a:prstGeom prst="rect">
              <a:avLst/>
            </a:prstGeom>
            <a:solidFill>
              <a:srgbClr val="6A1E74">
                <a:alpha val="100000"/>
              </a:srgbClr>
            </a:solidFill>
          </p:spPr>
          <p:txBody>
            <a:bodyPr/>
            <a:lstStyle/>
            <a:p/>
          </p:txBody>
        </p:sp>
        <p:sp>
          <p:nvSpPr>
            <p:cNvPr id="28" name="rc28"/>
            <p:cNvSpPr/>
            <p:nvPr/>
          </p:nvSpPr>
          <p:spPr>
            <a:xfrm>
              <a:off x="2011786" y="1986891"/>
              <a:ext cx="220362" cy="2220022"/>
            </a:xfrm>
            <a:prstGeom prst="rect">
              <a:avLst/>
            </a:prstGeom>
            <a:solidFill>
              <a:srgbClr val="6A1E74">
                <a:alpha val="100000"/>
              </a:srgbClr>
            </a:solidFill>
          </p:spPr>
          <p:txBody>
            <a:bodyPr/>
            <a:lstStyle/>
            <a:p/>
          </p:txBody>
        </p:sp>
        <p:sp>
          <p:nvSpPr>
            <p:cNvPr id="29" name="rc29"/>
            <p:cNvSpPr/>
            <p:nvPr/>
          </p:nvSpPr>
          <p:spPr>
            <a:xfrm>
              <a:off x="2305603" y="2210383"/>
              <a:ext cx="220362" cy="2026329"/>
            </a:xfrm>
            <a:prstGeom prst="rect">
              <a:avLst/>
            </a:prstGeom>
            <a:solidFill>
              <a:srgbClr val="6A1E74">
                <a:alpha val="100000"/>
              </a:srgbClr>
            </a:solidFill>
          </p:spPr>
          <p:txBody>
            <a:bodyPr/>
            <a:lstStyle/>
            <a:p/>
          </p:txBody>
        </p:sp>
        <p:sp>
          <p:nvSpPr>
            <p:cNvPr id="30" name="rc30"/>
            <p:cNvSpPr/>
            <p:nvPr/>
          </p:nvSpPr>
          <p:spPr>
            <a:xfrm>
              <a:off x="2599420" y="2448775"/>
              <a:ext cx="220362" cy="1802837"/>
            </a:xfrm>
            <a:prstGeom prst="rect">
              <a:avLst/>
            </a:prstGeom>
            <a:solidFill>
              <a:srgbClr val="6A1E74">
                <a:alpha val="100000"/>
              </a:srgbClr>
            </a:solidFill>
          </p:spPr>
          <p:txBody>
            <a:bodyPr/>
            <a:lstStyle/>
            <a:p/>
          </p:txBody>
        </p:sp>
        <p:sp>
          <p:nvSpPr>
            <p:cNvPr id="31" name="rc31"/>
            <p:cNvSpPr/>
            <p:nvPr/>
          </p:nvSpPr>
          <p:spPr>
            <a:xfrm>
              <a:off x="2893237" y="2553071"/>
              <a:ext cx="220362" cy="1698540"/>
            </a:xfrm>
            <a:prstGeom prst="rect">
              <a:avLst/>
            </a:prstGeom>
            <a:solidFill>
              <a:srgbClr val="6A1E74">
                <a:alpha val="100000"/>
              </a:srgbClr>
            </a:solidFill>
          </p:spPr>
          <p:txBody>
            <a:bodyPr/>
            <a:lstStyle/>
            <a:p/>
          </p:txBody>
        </p:sp>
        <p:sp>
          <p:nvSpPr>
            <p:cNvPr id="32" name="rc32"/>
            <p:cNvSpPr/>
            <p:nvPr/>
          </p:nvSpPr>
          <p:spPr>
            <a:xfrm>
              <a:off x="3187054" y="2582870"/>
              <a:ext cx="220362" cy="1728339"/>
            </a:xfrm>
            <a:prstGeom prst="rect">
              <a:avLst/>
            </a:prstGeom>
            <a:solidFill>
              <a:srgbClr val="6A1E74">
                <a:alpha val="100000"/>
              </a:srgbClr>
            </a:solidFill>
          </p:spPr>
          <p:txBody>
            <a:bodyPr/>
            <a:lstStyle/>
            <a:p/>
          </p:txBody>
        </p:sp>
        <p:sp>
          <p:nvSpPr>
            <p:cNvPr id="33" name="rc33"/>
            <p:cNvSpPr/>
            <p:nvPr/>
          </p:nvSpPr>
          <p:spPr>
            <a:xfrm>
              <a:off x="3480871" y="2702066"/>
              <a:ext cx="220362" cy="1713440"/>
            </a:xfrm>
            <a:prstGeom prst="rect">
              <a:avLst/>
            </a:prstGeom>
            <a:solidFill>
              <a:srgbClr val="6A1E74">
                <a:alpha val="100000"/>
              </a:srgbClr>
            </a:solidFill>
          </p:spPr>
          <p:txBody>
            <a:bodyPr/>
            <a:lstStyle/>
            <a:p/>
          </p:txBody>
        </p:sp>
        <p:sp>
          <p:nvSpPr>
            <p:cNvPr id="34" name="rc34"/>
            <p:cNvSpPr/>
            <p:nvPr/>
          </p:nvSpPr>
          <p:spPr>
            <a:xfrm>
              <a:off x="3774688" y="2895759"/>
              <a:ext cx="220362" cy="1609144"/>
            </a:xfrm>
            <a:prstGeom prst="rect">
              <a:avLst/>
            </a:prstGeom>
            <a:solidFill>
              <a:srgbClr val="6A1E74">
                <a:alpha val="100000"/>
              </a:srgbClr>
            </a:solidFill>
          </p:spPr>
          <p:txBody>
            <a:bodyPr/>
            <a:lstStyle/>
            <a:p/>
          </p:txBody>
        </p:sp>
        <p:sp>
          <p:nvSpPr>
            <p:cNvPr id="35" name="rc35"/>
            <p:cNvSpPr/>
            <p:nvPr/>
          </p:nvSpPr>
          <p:spPr>
            <a:xfrm>
              <a:off x="4068505" y="2806362"/>
              <a:ext cx="220362" cy="1579345"/>
            </a:xfrm>
            <a:prstGeom prst="rect">
              <a:avLst/>
            </a:prstGeom>
            <a:solidFill>
              <a:srgbClr val="6A1E74">
                <a:alpha val="100000"/>
              </a:srgbClr>
            </a:solidFill>
          </p:spPr>
          <p:txBody>
            <a:bodyPr/>
            <a:lstStyle/>
            <a:p/>
          </p:txBody>
        </p:sp>
        <p:sp>
          <p:nvSpPr>
            <p:cNvPr id="36" name="rc36"/>
            <p:cNvSpPr/>
            <p:nvPr/>
          </p:nvSpPr>
          <p:spPr>
            <a:xfrm>
              <a:off x="4362322" y="3014955"/>
              <a:ext cx="220362" cy="1326053"/>
            </a:xfrm>
            <a:prstGeom prst="rect">
              <a:avLst/>
            </a:prstGeom>
            <a:solidFill>
              <a:srgbClr val="6A1E74">
                <a:alpha val="100000"/>
              </a:srgbClr>
            </a:solidFill>
          </p:spPr>
          <p:txBody>
            <a:bodyPr/>
            <a:lstStyle/>
            <a:p/>
          </p:txBody>
        </p:sp>
        <p:sp>
          <p:nvSpPr>
            <p:cNvPr id="37" name="rc37"/>
            <p:cNvSpPr/>
            <p:nvPr/>
          </p:nvSpPr>
          <p:spPr>
            <a:xfrm>
              <a:off x="4656139" y="2940457"/>
              <a:ext cx="220362" cy="1296254"/>
            </a:xfrm>
            <a:prstGeom prst="rect">
              <a:avLst/>
            </a:prstGeom>
            <a:solidFill>
              <a:srgbClr val="6A1E74">
                <a:alpha val="100000"/>
              </a:srgbClr>
            </a:solidFill>
          </p:spPr>
          <p:txBody>
            <a:bodyPr/>
            <a:lstStyle/>
            <a:p/>
          </p:txBody>
        </p:sp>
        <p:sp>
          <p:nvSpPr>
            <p:cNvPr id="38" name="rc38"/>
            <p:cNvSpPr/>
            <p:nvPr/>
          </p:nvSpPr>
          <p:spPr>
            <a:xfrm>
              <a:off x="4949956" y="2836161"/>
              <a:ext cx="220362" cy="1296254"/>
            </a:xfrm>
            <a:prstGeom prst="rect">
              <a:avLst/>
            </a:prstGeom>
            <a:solidFill>
              <a:srgbClr val="6A1E74">
                <a:alpha val="100000"/>
              </a:srgbClr>
            </a:solidFill>
          </p:spPr>
          <p:txBody>
            <a:bodyPr/>
            <a:lstStyle/>
            <a:p/>
          </p:txBody>
        </p:sp>
        <p:sp>
          <p:nvSpPr>
            <p:cNvPr id="39" name="rc39"/>
            <p:cNvSpPr/>
            <p:nvPr/>
          </p:nvSpPr>
          <p:spPr>
            <a:xfrm>
              <a:off x="5243772" y="2940457"/>
              <a:ext cx="220362" cy="1206858"/>
            </a:xfrm>
            <a:prstGeom prst="rect">
              <a:avLst/>
            </a:prstGeom>
            <a:solidFill>
              <a:srgbClr val="6A1E74">
                <a:alpha val="100000"/>
              </a:srgbClr>
            </a:solidFill>
          </p:spPr>
          <p:txBody>
            <a:bodyPr/>
            <a:lstStyle/>
            <a:p/>
          </p:txBody>
        </p:sp>
        <p:sp>
          <p:nvSpPr>
            <p:cNvPr id="40" name="rc40"/>
            <p:cNvSpPr/>
            <p:nvPr/>
          </p:nvSpPr>
          <p:spPr>
            <a:xfrm>
              <a:off x="5537589" y="2925558"/>
              <a:ext cx="220362" cy="1206858"/>
            </a:xfrm>
            <a:prstGeom prst="rect">
              <a:avLst/>
            </a:prstGeom>
            <a:solidFill>
              <a:srgbClr val="6A1E74">
                <a:alpha val="100000"/>
              </a:srgbClr>
            </a:solidFill>
          </p:spPr>
          <p:txBody>
            <a:bodyPr/>
            <a:lstStyle/>
            <a:p/>
          </p:txBody>
        </p:sp>
        <p:sp>
          <p:nvSpPr>
            <p:cNvPr id="41" name="rc41"/>
            <p:cNvSpPr/>
            <p:nvPr/>
          </p:nvSpPr>
          <p:spPr>
            <a:xfrm>
              <a:off x="5831406" y="3044754"/>
              <a:ext cx="220362" cy="1206858"/>
            </a:xfrm>
            <a:prstGeom prst="rect">
              <a:avLst/>
            </a:prstGeom>
            <a:solidFill>
              <a:srgbClr val="6A1E74">
                <a:alpha val="100000"/>
              </a:srgbClr>
            </a:solidFill>
          </p:spPr>
          <p:txBody>
            <a:bodyPr/>
            <a:lstStyle/>
            <a:p/>
          </p:txBody>
        </p:sp>
        <p:sp>
          <p:nvSpPr>
            <p:cNvPr id="42" name="rc42"/>
            <p:cNvSpPr/>
            <p:nvPr/>
          </p:nvSpPr>
          <p:spPr>
            <a:xfrm>
              <a:off x="6125223" y="3104352"/>
              <a:ext cx="220362" cy="1221757"/>
            </a:xfrm>
            <a:prstGeom prst="rect">
              <a:avLst/>
            </a:prstGeom>
            <a:solidFill>
              <a:srgbClr val="6A1E74">
                <a:alpha val="100000"/>
              </a:srgbClr>
            </a:solidFill>
          </p:spPr>
          <p:txBody>
            <a:bodyPr/>
            <a:lstStyle/>
            <a:p/>
          </p:txBody>
        </p:sp>
        <p:sp>
          <p:nvSpPr>
            <p:cNvPr id="43" name="rc43"/>
            <p:cNvSpPr/>
            <p:nvPr/>
          </p:nvSpPr>
          <p:spPr>
            <a:xfrm>
              <a:off x="6419040" y="3178849"/>
              <a:ext cx="220362" cy="1191958"/>
            </a:xfrm>
            <a:prstGeom prst="rect">
              <a:avLst/>
            </a:prstGeom>
            <a:solidFill>
              <a:srgbClr val="6A1E74">
                <a:alpha val="100000"/>
              </a:srgbClr>
            </a:solidFill>
          </p:spPr>
          <p:txBody>
            <a:bodyPr/>
            <a:lstStyle/>
            <a:p/>
          </p:txBody>
        </p:sp>
        <p:sp>
          <p:nvSpPr>
            <p:cNvPr id="44" name="rc44"/>
            <p:cNvSpPr/>
            <p:nvPr/>
          </p:nvSpPr>
          <p:spPr>
            <a:xfrm>
              <a:off x="6712857" y="3268246"/>
              <a:ext cx="220362" cy="1117461"/>
            </a:xfrm>
            <a:prstGeom prst="rect">
              <a:avLst/>
            </a:prstGeom>
            <a:solidFill>
              <a:srgbClr val="6A1E74">
                <a:alpha val="100000"/>
              </a:srgbClr>
            </a:solidFill>
          </p:spPr>
          <p:txBody>
            <a:bodyPr/>
            <a:lstStyle/>
            <a:p/>
          </p:txBody>
        </p:sp>
        <p:sp>
          <p:nvSpPr>
            <p:cNvPr id="45" name="rc45"/>
            <p:cNvSpPr/>
            <p:nvPr/>
          </p:nvSpPr>
          <p:spPr>
            <a:xfrm>
              <a:off x="7006674" y="2791463"/>
              <a:ext cx="220362" cy="1519747"/>
            </a:xfrm>
            <a:prstGeom prst="rect">
              <a:avLst/>
            </a:prstGeom>
            <a:solidFill>
              <a:srgbClr val="6A1E74">
                <a:alpha val="100000"/>
              </a:srgbClr>
            </a:solidFill>
          </p:spPr>
          <p:txBody>
            <a:bodyPr/>
            <a:lstStyle/>
            <a:p/>
          </p:txBody>
        </p:sp>
        <p:sp>
          <p:nvSpPr>
            <p:cNvPr id="46" name="rc46"/>
            <p:cNvSpPr/>
            <p:nvPr/>
          </p:nvSpPr>
          <p:spPr>
            <a:xfrm>
              <a:off x="7300491" y="2463674"/>
              <a:ext cx="220362" cy="1624043"/>
            </a:xfrm>
            <a:prstGeom prst="rect">
              <a:avLst/>
            </a:prstGeom>
            <a:solidFill>
              <a:srgbClr val="6A1E74">
                <a:alpha val="100000"/>
              </a:srgbClr>
            </a:solidFill>
          </p:spPr>
          <p:txBody>
            <a:bodyPr/>
            <a:lstStyle/>
            <a:p/>
          </p:txBody>
        </p:sp>
        <p:sp>
          <p:nvSpPr>
            <p:cNvPr id="47" name="rc47"/>
            <p:cNvSpPr/>
            <p:nvPr/>
          </p:nvSpPr>
          <p:spPr>
            <a:xfrm>
              <a:off x="7594308" y="3149050"/>
              <a:ext cx="220362" cy="1102561"/>
            </a:xfrm>
            <a:prstGeom prst="rect">
              <a:avLst/>
            </a:prstGeom>
            <a:solidFill>
              <a:srgbClr val="6A1E74">
                <a:alpha val="100000"/>
              </a:srgbClr>
            </a:solidFill>
          </p:spPr>
          <p:txBody>
            <a:bodyPr/>
            <a:lstStyle/>
            <a:p/>
          </p:txBody>
        </p:sp>
        <p:sp>
          <p:nvSpPr>
            <p:cNvPr id="48" name="rc48"/>
            <p:cNvSpPr/>
            <p:nvPr/>
          </p:nvSpPr>
          <p:spPr>
            <a:xfrm>
              <a:off x="7888125" y="3014955"/>
              <a:ext cx="220362" cy="1236657"/>
            </a:xfrm>
            <a:prstGeom prst="rect">
              <a:avLst/>
            </a:prstGeom>
            <a:solidFill>
              <a:srgbClr val="6A1E74">
                <a:alpha val="100000"/>
              </a:srgbClr>
            </a:solidFill>
          </p:spPr>
          <p:txBody>
            <a:bodyPr/>
            <a:lstStyle/>
            <a:p/>
          </p:txBody>
        </p:sp>
        <p:sp>
          <p:nvSpPr>
            <p:cNvPr id="49" name="rc49"/>
            <p:cNvSpPr/>
            <p:nvPr/>
          </p:nvSpPr>
          <p:spPr>
            <a:xfrm>
              <a:off x="8181942" y="3059653"/>
              <a:ext cx="220362" cy="1177059"/>
            </a:xfrm>
            <a:prstGeom prst="rect">
              <a:avLst/>
            </a:prstGeom>
            <a:solidFill>
              <a:srgbClr val="6A1E74">
                <a:alpha val="100000"/>
              </a:srgbClr>
            </a:solidFill>
          </p:spPr>
          <p:txBody>
            <a:bodyPr/>
            <a:lstStyle/>
            <a:p/>
          </p:txBody>
        </p:sp>
        <p:sp>
          <p:nvSpPr>
            <p:cNvPr id="50" name="rc50"/>
            <p:cNvSpPr/>
            <p:nvPr/>
          </p:nvSpPr>
          <p:spPr>
            <a:xfrm>
              <a:off x="8475758" y="3163950"/>
              <a:ext cx="220362" cy="1162159"/>
            </a:xfrm>
            <a:prstGeom prst="rect">
              <a:avLst/>
            </a:prstGeom>
            <a:solidFill>
              <a:srgbClr val="6A1E74">
                <a:alpha val="100000"/>
              </a:srgbClr>
            </a:solidFill>
          </p:spPr>
          <p:txBody>
            <a:bodyPr/>
            <a:lstStyle/>
            <a:p/>
          </p:txBody>
        </p:sp>
        <p:sp>
          <p:nvSpPr>
            <p:cNvPr id="51" name="rc51"/>
            <p:cNvSpPr/>
            <p:nvPr/>
          </p:nvSpPr>
          <p:spPr>
            <a:xfrm>
              <a:off x="1130336" y="4147315"/>
              <a:ext cx="220362" cy="1028064"/>
            </a:xfrm>
            <a:prstGeom prst="rect">
              <a:avLst/>
            </a:prstGeom>
            <a:solidFill>
              <a:srgbClr val="F26829">
                <a:alpha val="100000"/>
              </a:srgbClr>
            </a:solidFill>
          </p:spPr>
          <p:txBody>
            <a:bodyPr/>
            <a:lstStyle/>
            <a:p/>
          </p:txBody>
        </p:sp>
        <p:sp>
          <p:nvSpPr>
            <p:cNvPr id="52" name="rc52"/>
            <p:cNvSpPr/>
            <p:nvPr/>
          </p:nvSpPr>
          <p:spPr>
            <a:xfrm>
              <a:off x="1424153" y="4162215"/>
              <a:ext cx="220362" cy="1013164"/>
            </a:xfrm>
            <a:prstGeom prst="rect">
              <a:avLst/>
            </a:prstGeom>
            <a:solidFill>
              <a:srgbClr val="F26829">
                <a:alpha val="100000"/>
              </a:srgbClr>
            </a:solidFill>
          </p:spPr>
          <p:txBody>
            <a:bodyPr/>
            <a:lstStyle/>
            <a:p/>
          </p:txBody>
        </p:sp>
        <p:sp>
          <p:nvSpPr>
            <p:cNvPr id="53" name="rc53"/>
            <p:cNvSpPr/>
            <p:nvPr/>
          </p:nvSpPr>
          <p:spPr>
            <a:xfrm>
              <a:off x="1717969" y="4162215"/>
              <a:ext cx="220362" cy="1013164"/>
            </a:xfrm>
            <a:prstGeom prst="rect">
              <a:avLst/>
            </a:prstGeom>
            <a:solidFill>
              <a:srgbClr val="F26829">
                <a:alpha val="100000"/>
              </a:srgbClr>
            </a:solidFill>
          </p:spPr>
          <p:txBody>
            <a:bodyPr/>
            <a:lstStyle/>
            <a:p/>
          </p:txBody>
        </p:sp>
        <p:sp>
          <p:nvSpPr>
            <p:cNvPr id="54" name="rc54"/>
            <p:cNvSpPr/>
            <p:nvPr/>
          </p:nvSpPr>
          <p:spPr>
            <a:xfrm>
              <a:off x="2011786" y="4206913"/>
              <a:ext cx="220362" cy="968466"/>
            </a:xfrm>
            <a:prstGeom prst="rect">
              <a:avLst/>
            </a:prstGeom>
            <a:solidFill>
              <a:srgbClr val="F26829">
                <a:alpha val="100000"/>
              </a:srgbClr>
            </a:solidFill>
          </p:spPr>
          <p:txBody>
            <a:bodyPr/>
            <a:lstStyle/>
            <a:p/>
          </p:txBody>
        </p:sp>
        <p:sp>
          <p:nvSpPr>
            <p:cNvPr id="55" name="rc55"/>
            <p:cNvSpPr/>
            <p:nvPr/>
          </p:nvSpPr>
          <p:spPr>
            <a:xfrm>
              <a:off x="2305603" y="4236712"/>
              <a:ext cx="220362" cy="938667"/>
            </a:xfrm>
            <a:prstGeom prst="rect">
              <a:avLst/>
            </a:prstGeom>
            <a:solidFill>
              <a:srgbClr val="F26829">
                <a:alpha val="100000"/>
              </a:srgbClr>
            </a:solidFill>
          </p:spPr>
          <p:txBody>
            <a:bodyPr/>
            <a:lstStyle/>
            <a:p/>
          </p:txBody>
        </p:sp>
        <p:sp>
          <p:nvSpPr>
            <p:cNvPr id="56" name="rc56"/>
            <p:cNvSpPr/>
            <p:nvPr/>
          </p:nvSpPr>
          <p:spPr>
            <a:xfrm>
              <a:off x="2599420" y="4251612"/>
              <a:ext cx="220362" cy="923767"/>
            </a:xfrm>
            <a:prstGeom prst="rect">
              <a:avLst/>
            </a:prstGeom>
            <a:solidFill>
              <a:srgbClr val="F26829">
                <a:alpha val="100000"/>
              </a:srgbClr>
            </a:solidFill>
          </p:spPr>
          <p:txBody>
            <a:bodyPr/>
            <a:lstStyle/>
            <a:p/>
          </p:txBody>
        </p:sp>
        <p:sp>
          <p:nvSpPr>
            <p:cNvPr id="57" name="rc57"/>
            <p:cNvSpPr/>
            <p:nvPr/>
          </p:nvSpPr>
          <p:spPr>
            <a:xfrm>
              <a:off x="2893237" y="4251612"/>
              <a:ext cx="220362" cy="923767"/>
            </a:xfrm>
            <a:prstGeom prst="rect">
              <a:avLst/>
            </a:prstGeom>
            <a:solidFill>
              <a:srgbClr val="F26829">
                <a:alpha val="100000"/>
              </a:srgbClr>
            </a:solidFill>
          </p:spPr>
          <p:txBody>
            <a:bodyPr/>
            <a:lstStyle/>
            <a:p/>
          </p:txBody>
        </p:sp>
        <p:sp>
          <p:nvSpPr>
            <p:cNvPr id="58" name="rc58"/>
            <p:cNvSpPr/>
            <p:nvPr/>
          </p:nvSpPr>
          <p:spPr>
            <a:xfrm>
              <a:off x="3187054" y="4311210"/>
              <a:ext cx="220362" cy="864169"/>
            </a:xfrm>
            <a:prstGeom prst="rect">
              <a:avLst/>
            </a:prstGeom>
            <a:solidFill>
              <a:srgbClr val="F26829">
                <a:alpha val="100000"/>
              </a:srgbClr>
            </a:solidFill>
          </p:spPr>
          <p:txBody>
            <a:bodyPr/>
            <a:lstStyle/>
            <a:p/>
          </p:txBody>
        </p:sp>
        <p:sp>
          <p:nvSpPr>
            <p:cNvPr id="59" name="rc59"/>
            <p:cNvSpPr/>
            <p:nvPr/>
          </p:nvSpPr>
          <p:spPr>
            <a:xfrm>
              <a:off x="3480871" y="4415506"/>
              <a:ext cx="220362" cy="759873"/>
            </a:xfrm>
            <a:prstGeom prst="rect">
              <a:avLst/>
            </a:prstGeom>
            <a:solidFill>
              <a:srgbClr val="F26829">
                <a:alpha val="100000"/>
              </a:srgbClr>
            </a:solidFill>
          </p:spPr>
          <p:txBody>
            <a:bodyPr/>
            <a:lstStyle/>
            <a:p/>
          </p:txBody>
        </p:sp>
        <p:sp>
          <p:nvSpPr>
            <p:cNvPr id="60" name="rc60"/>
            <p:cNvSpPr/>
            <p:nvPr/>
          </p:nvSpPr>
          <p:spPr>
            <a:xfrm>
              <a:off x="3774688" y="4504903"/>
              <a:ext cx="220362" cy="670476"/>
            </a:xfrm>
            <a:prstGeom prst="rect">
              <a:avLst/>
            </a:prstGeom>
            <a:solidFill>
              <a:srgbClr val="F26829">
                <a:alpha val="100000"/>
              </a:srgbClr>
            </a:solidFill>
          </p:spPr>
          <p:txBody>
            <a:bodyPr/>
            <a:lstStyle/>
            <a:p/>
          </p:txBody>
        </p:sp>
        <p:sp>
          <p:nvSpPr>
            <p:cNvPr id="61" name="rc61"/>
            <p:cNvSpPr/>
            <p:nvPr/>
          </p:nvSpPr>
          <p:spPr>
            <a:xfrm>
              <a:off x="4068505" y="4385707"/>
              <a:ext cx="220362" cy="789672"/>
            </a:xfrm>
            <a:prstGeom prst="rect">
              <a:avLst/>
            </a:prstGeom>
            <a:solidFill>
              <a:srgbClr val="F26829">
                <a:alpha val="100000"/>
              </a:srgbClr>
            </a:solidFill>
          </p:spPr>
          <p:txBody>
            <a:bodyPr/>
            <a:lstStyle/>
            <a:p/>
          </p:txBody>
        </p:sp>
        <p:sp>
          <p:nvSpPr>
            <p:cNvPr id="62" name="rc62"/>
            <p:cNvSpPr/>
            <p:nvPr/>
          </p:nvSpPr>
          <p:spPr>
            <a:xfrm>
              <a:off x="4362322" y="4341009"/>
              <a:ext cx="220362" cy="834371"/>
            </a:xfrm>
            <a:prstGeom prst="rect">
              <a:avLst/>
            </a:prstGeom>
            <a:solidFill>
              <a:srgbClr val="F26829">
                <a:alpha val="100000"/>
              </a:srgbClr>
            </a:solidFill>
          </p:spPr>
          <p:txBody>
            <a:bodyPr/>
            <a:lstStyle/>
            <a:p/>
          </p:txBody>
        </p:sp>
        <p:sp>
          <p:nvSpPr>
            <p:cNvPr id="63" name="rc63"/>
            <p:cNvSpPr/>
            <p:nvPr/>
          </p:nvSpPr>
          <p:spPr>
            <a:xfrm>
              <a:off x="4656139" y="4236712"/>
              <a:ext cx="220362" cy="938667"/>
            </a:xfrm>
            <a:prstGeom prst="rect">
              <a:avLst/>
            </a:prstGeom>
            <a:solidFill>
              <a:srgbClr val="F26829">
                <a:alpha val="100000"/>
              </a:srgbClr>
            </a:solidFill>
          </p:spPr>
          <p:txBody>
            <a:bodyPr/>
            <a:lstStyle/>
            <a:p/>
          </p:txBody>
        </p:sp>
        <p:sp>
          <p:nvSpPr>
            <p:cNvPr id="64" name="rc64"/>
            <p:cNvSpPr/>
            <p:nvPr/>
          </p:nvSpPr>
          <p:spPr>
            <a:xfrm>
              <a:off x="4949956" y="4132416"/>
              <a:ext cx="220362" cy="1042963"/>
            </a:xfrm>
            <a:prstGeom prst="rect">
              <a:avLst/>
            </a:prstGeom>
            <a:solidFill>
              <a:srgbClr val="F26829">
                <a:alpha val="100000"/>
              </a:srgbClr>
            </a:solidFill>
          </p:spPr>
          <p:txBody>
            <a:bodyPr/>
            <a:lstStyle/>
            <a:p/>
          </p:txBody>
        </p:sp>
        <p:sp>
          <p:nvSpPr>
            <p:cNvPr id="65" name="rc65"/>
            <p:cNvSpPr/>
            <p:nvPr/>
          </p:nvSpPr>
          <p:spPr>
            <a:xfrm>
              <a:off x="5243772" y="4147315"/>
              <a:ext cx="220362" cy="1028064"/>
            </a:xfrm>
            <a:prstGeom prst="rect">
              <a:avLst/>
            </a:prstGeom>
            <a:solidFill>
              <a:srgbClr val="F26829">
                <a:alpha val="100000"/>
              </a:srgbClr>
            </a:solidFill>
          </p:spPr>
          <p:txBody>
            <a:bodyPr/>
            <a:lstStyle/>
            <a:p/>
          </p:txBody>
        </p:sp>
        <p:sp>
          <p:nvSpPr>
            <p:cNvPr id="66" name="rc66"/>
            <p:cNvSpPr/>
            <p:nvPr/>
          </p:nvSpPr>
          <p:spPr>
            <a:xfrm>
              <a:off x="5537589" y="4132416"/>
              <a:ext cx="220362" cy="1042963"/>
            </a:xfrm>
            <a:prstGeom prst="rect">
              <a:avLst/>
            </a:prstGeom>
            <a:solidFill>
              <a:srgbClr val="F26829">
                <a:alpha val="100000"/>
              </a:srgbClr>
            </a:solidFill>
          </p:spPr>
          <p:txBody>
            <a:bodyPr/>
            <a:lstStyle/>
            <a:p/>
          </p:txBody>
        </p:sp>
        <p:sp>
          <p:nvSpPr>
            <p:cNvPr id="67" name="rc67"/>
            <p:cNvSpPr/>
            <p:nvPr/>
          </p:nvSpPr>
          <p:spPr>
            <a:xfrm>
              <a:off x="5831406" y="4251612"/>
              <a:ext cx="220362" cy="923767"/>
            </a:xfrm>
            <a:prstGeom prst="rect">
              <a:avLst/>
            </a:prstGeom>
            <a:solidFill>
              <a:srgbClr val="F26829">
                <a:alpha val="100000"/>
              </a:srgbClr>
            </a:solidFill>
          </p:spPr>
          <p:txBody>
            <a:bodyPr/>
            <a:lstStyle/>
            <a:p/>
          </p:txBody>
        </p:sp>
        <p:sp>
          <p:nvSpPr>
            <p:cNvPr id="68" name="rc68"/>
            <p:cNvSpPr/>
            <p:nvPr/>
          </p:nvSpPr>
          <p:spPr>
            <a:xfrm>
              <a:off x="6125223" y="4326109"/>
              <a:ext cx="220362" cy="849270"/>
            </a:xfrm>
            <a:prstGeom prst="rect">
              <a:avLst/>
            </a:prstGeom>
            <a:solidFill>
              <a:srgbClr val="F26829">
                <a:alpha val="100000"/>
              </a:srgbClr>
            </a:solidFill>
          </p:spPr>
          <p:txBody>
            <a:bodyPr/>
            <a:lstStyle/>
            <a:p/>
          </p:txBody>
        </p:sp>
        <p:sp>
          <p:nvSpPr>
            <p:cNvPr id="69" name="rc69"/>
            <p:cNvSpPr/>
            <p:nvPr/>
          </p:nvSpPr>
          <p:spPr>
            <a:xfrm>
              <a:off x="6419040" y="4370808"/>
              <a:ext cx="220362" cy="804572"/>
            </a:xfrm>
            <a:prstGeom prst="rect">
              <a:avLst/>
            </a:prstGeom>
            <a:solidFill>
              <a:srgbClr val="F26829">
                <a:alpha val="100000"/>
              </a:srgbClr>
            </a:solidFill>
          </p:spPr>
          <p:txBody>
            <a:bodyPr/>
            <a:lstStyle/>
            <a:p/>
          </p:txBody>
        </p:sp>
        <p:sp>
          <p:nvSpPr>
            <p:cNvPr id="70" name="rc70"/>
            <p:cNvSpPr/>
            <p:nvPr/>
          </p:nvSpPr>
          <p:spPr>
            <a:xfrm>
              <a:off x="6712857" y="4385707"/>
              <a:ext cx="220362" cy="789672"/>
            </a:xfrm>
            <a:prstGeom prst="rect">
              <a:avLst/>
            </a:prstGeom>
            <a:solidFill>
              <a:srgbClr val="F26829">
                <a:alpha val="100000"/>
              </a:srgbClr>
            </a:solidFill>
          </p:spPr>
          <p:txBody>
            <a:bodyPr/>
            <a:lstStyle/>
            <a:p/>
          </p:txBody>
        </p:sp>
        <p:sp>
          <p:nvSpPr>
            <p:cNvPr id="71" name="rc71"/>
            <p:cNvSpPr/>
            <p:nvPr/>
          </p:nvSpPr>
          <p:spPr>
            <a:xfrm>
              <a:off x="7006674" y="4311210"/>
              <a:ext cx="220362" cy="864169"/>
            </a:xfrm>
            <a:prstGeom prst="rect">
              <a:avLst/>
            </a:prstGeom>
            <a:solidFill>
              <a:srgbClr val="F26829">
                <a:alpha val="100000"/>
              </a:srgbClr>
            </a:solidFill>
          </p:spPr>
          <p:txBody>
            <a:bodyPr/>
            <a:lstStyle/>
            <a:p/>
          </p:txBody>
        </p:sp>
        <p:sp>
          <p:nvSpPr>
            <p:cNvPr id="72" name="rc72"/>
            <p:cNvSpPr/>
            <p:nvPr/>
          </p:nvSpPr>
          <p:spPr>
            <a:xfrm>
              <a:off x="7300491" y="4087718"/>
              <a:ext cx="220362" cy="1087662"/>
            </a:xfrm>
            <a:prstGeom prst="rect">
              <a:avLst/>
            </a:prstGeom>
            <a:solidFill>
              <a:srgbClr val="F26829">
                <a:alpha val="100000"/>
              </a:srgbClr>
            </a:solidFill>
          </p:spPr>
          <p:txBody>
            <a:bodyPr/>
            <a:lstStyle/>
            <a:p/>
          </p:txBody>
        </p:sp>
        <p:sp>
          <p:nvSpPr>
            <p:cNvPr id="73" name="rc73"/>
            <p:cNvSpPr/>
            <p:nvPr/>
          </p:nvSpPr>
          <p:spPr>
            <a:xfrm>
              <a:off x="7594308" y="4251612"/>
              <a:ext cx="220362" cy="923767"/>
            </a:xfrm>
            <a:prstGeom prst="rect">
              <a:avLst/>
            </a:prstGeom>
            <a:solidFill>
              <a:srgbClr val="F26829">
                <a:alpha val="100000"/>
              </a:srgbClr>
            </a:solidFill>
          </p:spPr>
          <p:txBody>
            <a:bodyPr/>
            <a:lstStyle/>
            <a:p/>
          </p:txBody>
        </p:sp>
        <p:sp>
          <p:nvSpPr>
            <p:cNvPr id="74" name="rc74"/>
            <p:cNvSpPr/>
            <p:nvPr/>
          </p:nvSpPr>
          <p:spPr>
            <a:xfrm>
              <a:off x="7888125" y="4251612"/>
              <a:ext cx="220362" cy="923767"/>
            </a:xfrm>
            <a:prstGeom prst="rect">
              <a:avLst/>
            </a:prstGeom>
            <a:solidFill>
              <a:srgbClr val="F26829">
                <a:alpha val="100000"/>
              </a:srgbClr>
            </a:solidFill>
          </p:spPr>
          <p:txBody>
            <a:bodyPr/>
            <a:lstStyle/>
            <a:p/>
          </p:txBody>
        </p:sp>
        <p:sp>
          <p:nvSpPr>
            <p:cNvPr id="75" name="rc75"/>
            <p:cNvSpPr/>
            <p:nvPr/>
          </p:nvSpPr>
          <p:spPr>
            <a:xfrm>
              <a:off x="8181942" y="4236712"/>
              <a:ext cx="220362" cy="938667"/>
            </a:xfrm>
            <a:prstGeom prst="rect">
              <a:avLst/>
            </a:prstGeom>
            <a:solidFill>
              <a:srgbClr val="F26829">
                <a:alpha val="100000"/>
              </a:srgbClr>
            </a:solidFill>
          </p:spPr>
          <p:txBody>
            <a:bodyPr/>
            <a:lstStyle/>
            <a:p/>
          </p:txBody>
        </p:sp>
        <p:sp>
          <p:nvSpPr>
            <p:cNvPr id="76" name="rc76"/>
            <p:cNvSpPr/>
            <p:nvPr/>
          </p:nvSpPr>
          <p:spPr>
            <a:xfrm>
              <a:off x="8475758" y="4326109"/>
              <a:ext cx="220362" cy="849270"/>
            </a:xfrm>
            <a:prstGeom prst="rect">
              <a:avLst/>
            </a:prstGeom>
            <a:solidFill>
              <a:srgbClr val="F26829">
                <a:alpha val="100000"/>
              </a:srgbClr>
            </a:solidFill>
          </p:spPr>
          <p:txBody>
            <a:bodyPr/>
            <a:lstStyle/>
            <a:p/>
          </p:txBody>
        </p:sp>
        <p:sp>
          <p:nvSpPr>
            <p:cNvPr id="77" name="tx77"/>
            <p:cNvSpPr/>
            <p:nvPr/>
          </p:nvSpPr>
          <p:spPr>
            <a:xfrm>
              <a:off x="1190316" y="2923033"/>
              <a:ext cx="10040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a:t>
              </a:r>
            </a:p>
          </p:txBody>
        </p:sp>
        <p:sp>
          <p:nvSpPr>
            <p:cNvPr id="78" name="tx78"/>
            <p:cNvSpPr/>
            <p:nvPr/>
          </p:nvSpPr>
          <p:spPr>
            <a:xfrm>
              <a:off x="1446506" y="2960282"/>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15.7</a:t>
              </a:r>
            </a:p>
          </p:txBody>
        </p:sp>
        <p:sp>
          <p:nvSpPr>
            <p:cNvPr id="79" name="tx79"/>
            <p:cNvSpPr/>
            <p:nvPr/>
          </p:nvSpPr>
          <p:spPr>
            <a:xfrm>
              <a:off x="1740323" y="2952832"/>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15.8</a:t>
              </a:r>
            </a:p>
          </p:txBody>
        </p:sp>
        <p:sp>
          <p:nvSpPr>
            <p:cNvPr id="80" name="tx80"/>
            <p:cNvSpPr/>
            <p:nvPr/>
          </p:nvSpPr>
          <p:spPr>
            <a:xfrm>
              <a:off x="2034140" y="3064578"/>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14.9</a:t>
              </a:r>
            </a:p>
          </p:txBody>
        </p:sp>
        <p:sp>
          <p:nvSpPr>
            <p:cNvPr id="81" name="tx81"/>
            <p:cNvSpPr/>
            <p:nvPr/>
          </p:nvSpPr>
          <p:spPr>
            <a:xfrm>
              <a:off x="2327956" y="3191224"/>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13.6</a:t>
              </a:r>
            </a:p>
          </p:txBody>
        </p:sp>
        <p:sp>
          <p:nvSpPr>
            <p:cNvPr id="82" name="tx82"/>
            <p:cNvSpPr/>
            <p:nvPr/>
          </p:nvSpPr>
          <p:spPr>
            <a:xfrm>
              <a:off x="2621773" y="3317869"/>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12.1</a:t>
              </a:r>
            </a:p>
          </p:txBody>
        </p:sp>
        <p:sp>
          <p:nvSpPr>
            <p:cNvPr id="83" name="tx83"/>
            <p:cNvSpPr/>
            <p:nvPr/>
          </p:nvSpPr>
          <p:spPr>
            <a:xfrm>
              <a:off x="2918928" y="3370017"/>
              <a:ext cx="16898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11.4</a:t>
              </a:r>
            </a:p>
          </p:txBody>
        </p:sp>
        <p:sp>
          <p:nvSpPr>
            <p:cNvPr id="84" name="tx84"/>
            <p:cNvSpPr/>
            <p:nvPr/>
          </p:nvSpPr>
          <p:spPr>
            <a:xfrm>
              <a:off x="3212745" y="3414716"/>
              <a:ext cx="16898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11.6</a:t>
              </a:r>
            </a:p>
          </p:txBody>
        </p:sp>
        <p:sp>
          <p:nvSpPr>
            <p:cNvPr id="85" name="tx85"/>
            <p:cNvSpPr/>
            <p:nvPr/>
          </p:nvSpPr>
          <p:spPr>
            <a:xfrm>
              <a:off x="3506562" y="3526462"/>
              <a:ext cx="16898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11.5</a:t>
              </a:r>
            </a:p>
          </p:txBody>
        </p:sp>
        <p:sp>
          <p:nvSpPr>
            <p:cNvPr id="86" name="tx86"/>
            <p:cNvSpPr/>
            <p:nvPr/>
          </p:nvSpPr>
          <p:spPr>
            <a:xfrm>
              <a:off x="3797041" y="3668007"/>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10.8</a:t>
              </a:r>
            </a:p>
          </p:txBody>
        </p:sp>
        <p:sp>
          <p:nvSpPr>
            <p:cNvPr id="87" name="tx87"/>
            <p:cNvSpPr/>
            <p:nvPr/>
          </p:nvSpPr>
          <p:spPr>
            <a:xfrm>
              <a:off x="4090858" y="3563711"/>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10.6</a:t>
              </a:r>
            </a:p>
          </p:txBody>
        </p:sp>
        <p:sp>
          <p:nvSpPr>
            <p:cNvPr id="88" name="tx88"/>
            <p:cNvSpPr/>
            <p:nvPr/>
          </p:nvSpPr>
          <p:spPr>
            <a:xfrm>
              <a:off x="4409775" y="364565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8.9</a:t>
              </a:r>
            </a:p>
          </p:txBody>
        </p:sp>
        <p:sp>
          <p:nvSpPr>
            <p:cNvPr id="89" name="tx89"/>
            <p:cNvSpPr/>
            <p:nvPr/>
          </p:nvSpPr>
          <p:spPr>
            <a:xfrm>
              <a:off x="4703592" y="355626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8.7</a:t>
              </a:r>
            </a:p>
          </p:txBody>
        </p:sp>
        <p:sp>
          <p:nvSpPr>
            <p:cNvPr id="90" name="tx90"/>
            <p:cNvSpPr/>
            <p:nvPr/>
          </p:nvSpPr>
          <p:spPr>
            <a:xfrm>
              <a:off x="4997409" y="345196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8.7</a:t>
              </a:r>
            </a:p>
          </p:txBody>
        </p:sp>
        <p:sp>
          <p:nvSpPr>
            <p:cNvPr id="91" name="tx91"/>
            <p:cNvSpPr/>
            <p:nvPr/>
          </p:nvSpPr>
          <p:spPr>
            <a:xfrm>
              <a:off x="5291226" y="351156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8.1</a:t>
              </a:r>
            </a:p>
          </p:txBody>
        </p:sp>
        <p:sp>
          <p:nvSpPr>
            <p:cNvPr id="92" name="tx92"/>
            <p:cNvSpPr/>
            <p:nvPr/>
          </p:nvSpPr>
          <p:spPr>
            <a:xfrm>
              <a:off x="5585043" y="349666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8.1</a:t>
              </a:r>
            </a:p>
          </p:txBody>
        </p:sp>
        <p:sp>
          <p:nvSpPr>
            <p:cNvPr id="93" name="tx93"/>
            <p:cNvSpPr/>
            <p:nvPr/>
          </p:nvSpPr>
          <p:spPr>
            <a:xfrm>
              <a:off x="5878860" y="361585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8.1</a:t>
              </a:r>
            </a:p>
          </p:txBody>
        </p:sp>
        <p:sp>
          <p:nvSpPr>
            <p:cNvPr id="94" name="tx94"/>
            <p:cNvSpPr/>
            <p:nvPr/>
          </p:nvSpPr>
          <p:spPr>
            <a:xfrm>
              <a:off x="6172677" y="368290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8.2</a:t>
              </a:r>
            </a:p>
          </p:txBody>
        </p:sp>
        <p:sp>
          <p:nvSpPr>
            <p:cNvPr id="95" name="tx95"/>
            <p:cNvSpPr/>
            <p:nvPr/>
          </p:nvSpPr>
          <p:spPr>
            <a:xfrm>
              <a:off x="6504121" y="3742504"/>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a:t>
              </a:r>
            </a:p>
          </p:txBody>
        </p:sp>
        <p:sp>
          <p:nvSpPr>
            <p:cNvPr id="96" name="tx96"/>
            <p:cNvSpPr/>
            <p:nvPr/>
          </p:nvSpPr>
          <p:spPr>
            <a:xfrm>
              <a:off x="6760311" y="379465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7.5</a:t>
              </a:r>
            </a:p>
          </p:txBody>
        </p:sp>
        <p:sp>
          <p:nvSpPr>
            <p:cNvPr id="97" name="tx97"/>
            <p:cNvSpPr/>
            <p:nvPr/>
          </p:nvSpPr>
          <p:spPr>
            <a:xfrm>
              <a:off x="7029027" y="3519012"/>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10.2</a:t>
              </a:r>
            </a:p>
          </p:txBody>
        </p:sp>
        <p:sp>
          <p:nvSpPr>
            <p:cNvPr id="98" name="tx98"/>
            <p:cNvSpPr/>
            <p:nvPr/>
          </p:nvSpPr>
          <p:spPr>
            <a:xfrm>
              <a:off x="7322844" y="3243372"/>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10.9</a:t>
              </a:r>
            </a:p>
          </p:txBody>
        </p:sp>
        <p:sp>
          <p:nvSpPr>
            <p:cNvPr id="99" name="tx99"/>
            <p:cNvSpPr/>
            <p:nvPr/>
          </p:nvSpPr>
          <p:spPr>
            <a:xfrm>
              <a:off x="7641761" y="366800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7.4</a:t>
              </a:r>
            </a:p>
          </p:txBody>
        </p:sp>
        <p:sp>
          <p:nvSpPr>
            <p:cNvPr id="100" name="tx100"/>
            <p:cNvSpPr/>
            <p:nvPr/>
          </p:nvSpPr>
          <p:spPr>
            <a:xfrm>
              <a:off x="7935578" y="360095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8.3</a:t>
              </a:r>
            </a:p>
          </p:txBody>
        </p:sp>
        <p:sp>
          <p:nvSpPr>
            <p:cNvPr id="101" name="tx101"/>
            <p:cNvSpPr/>
            <p:nvPr/>
          </p:nvSpPr>
          <p:spPr>
            <a:xfrm>
              <a:off x="8229395" y="361585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7.9</a:t>
              </a:r>
            </a:p>
          </p:txBody>
        </p:sp>
        <p:sp>
          <p:nvSpPr>
            <p:cNvPr id="102" name="tx102"/>
            <p:cNvSpPr/>
            <p:nvPr/>
          </p:nvSpPr>
          <p:spPr>
            <a:xfrm>
              <a:off x="8523212" y="371270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7.8</a:t>
              </a:r>
            </a:p>
          </p:txBody>
        </p:sp>
        <p:sp>
          <p:nvSpPr>
            <p:cNvPr id="103" name="tx103"/>
            <p:cNvSpPr/>
            <p:nvPr/>
          </p:nvSpPr>
          <p:spPr>
            <a:xfrm>
              <a:off x="1177789" y="462902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6.9</a:t>
              </a:r>
            </a:p>
          </p:txBody>
        </p:sp>
        <p:sp>
          <p:nvSpPr>
            <p:cNvPr id="104" name="tx104"/>
            <p:cNvSpPr/>
            <p:nvPr/>
          </p:nvSpPr>
          <p:spPr>
            <a:xfrm>
              <a:off x="1471606" y="463647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6.8</a:t>
              </a:r>
            </a:p>
          </p:txBody>
        </p:sp>
        <p:sp>
          <p:nvSpPr>
            <p:cNvPr id="105" name="tx105"/>
            <p:cNvSpPr/>
            <p:nvPr/>
          </p:nvSpPr>
          <p:spPr>
            <a:xfrm>
              <a:off x="1765423" y="463647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6.8</a:t>
              </a:r>
            </a:p>
          </p:txBody>
        </p:sp>
        <p:sp>
          <p:nvSpPr>
            <p:cNvPr id="106" name="tx106"/>
            <p:cNvSpPr/>
            <p:nvPr/>
          </p:nvSpPr>
          <p:spPr>
            <a:xfrm>
              <a:off x="2059240" y="465882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6.5</a:t>
              </a:r>
            </a:p>
          </p:txBody>
        </p:sp>
        <p:sp>
          <p:nvSpPr>
            <p:cNvPr id="107" name="tx107"/>
            <p:cNvSpPr/>
            <p:nvPr/>
          </p:nvSpPr>
          <p:spPr>
            <a:xfrm>
              <a:off x="2353057" y="467372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6.3</a:t>
              </a:r>
            </a:p>
          </p:txBody>
        </p:sp>
        <p:sp>
          <p:nvSpPr>
            <p:cNvPr id="108" name="tx108"/>
            <p:cNvSpPr/>
            <p:nvPr/>
          </p:nvSpPr>
          <p:spPr>
            <a:xfrm>
              <a:off x="2646874" y="468117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6.2</a:t>
              </a:r>
            </a:p>
          </p:txBody>
        </p:sp>
        <p:sp>
          <p:nvSpPr>
            <p:cNvPr id="109" name="tx109"/>
            <p:cNvSpPr/>
            <p:nvPr/>
          </p:nvSpPr>
          <p:spPr>
            <a:xfrm>
              <a:off x="2940691" y="468117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6.2</a:t>
              </a:r>
            </a:p>
          </p:txBody>
        </p:sp>
        <p:sp>
          <p:nvSpPr>
            <p:cNvPr id="110" name="tx110"/>
            <p:cNvSpPr/>
            <p:nvPr/>
          </p:nvSpPr>
          <p:spPr>
            <a:xfrm>
              <a:off x="3234508" y="471097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5.8</a:t>
              </a:r>
            </a:p>
          </p:txBody>
        </p:sp>
        <p:sp>
          <p:nvSpPr>
            <p:cNvPr id="111" name="tx111"/>
            <p:cNvSpPr/>
            <p:nvPr/>
          </p:nvSpPr>
          <p:spPr>
            <a:xfrm>
              <a:off x="3528324" y="476311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5.1</a:t>
              </a:r>
            </a:p>
          </p:txBody>
        </p:sp>
        <p:sp>
          <p:nvSpPr>
            <p:cNvPr id="112" name="tx112"/>
            <p:cNvSpPr/>
            <p:nvPr/>
          </p:nvSpPr>
          <p:spPr>
            <a:xfrm>
              <a:off x="3822141" y="480781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4.5</a:t>
              </a:r>
            </a:p>
          </p:txBody>
        </p:sp>
        <p:sp>
          <p:nvSpPr>
            <p:cNvPr id="113" name="tx113"/>
            <p:cNvSpPr/>
            <p:nvPr/>
          </p:nvSpPr>
          <p:spPr>
            <a:xfrm>
              <a:off x="4115958" y="474821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5.3</a:t>
              </a:r>
            </a:p>
          </p:txBody>
        </p:sp>
        <p:sp>
          <p:nvSpPr>
            <p:cNvPr id="114" name="tx114"/>
            <p:cNvSpPr/>
            <p:nvPr/>
          </p:nvSpPr>
          <p:spPr>
            <a:xfrm>
              <a:off x="4409775" y="472587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5.6</a:t>
              </a:r>
            </a:p>
          </p:txBody>
        </p:sp>
        <p:sp>
          <p:nvSpPr>
            <p:cNvPr id="115" name="tx115"/>
            <p:cNvSpPr/>
            <p:nvPr/>
          </p:nvSpPr>
          <p:spPr>
            <a:xfrm>
              <a:off x="4703592" y="467372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6.3</a:t>
              </a:r>
            </a:p>
          </p:txBody>
        </p:sp>
        <p:sp>
          <p:nvSpPr>
            <p:cNvPr id="116" name="tx116"/>
            <p:cNvSpPr/>
            <p:nvPr/>
          </p:nvSpPr>
          <p:spPr>
            <a:xfrm>
              <a:off x="5035037" y="4621574"/>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a:t>
              </a:r>
            </a:p>
          </p:txBody>
        </p:sp>
        <p:sp>
          <p:nvSpPr>
            <p:cNvPr id="117" name="tx117"/>
            <p:cNvSpPr/>
            <p:nvPr/>
          </p:nvSpPr>
          <p:spPr>
            <a:xfrm>
              <a:off x="5291226" y="462902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6.9</a:t>
              </a:r>
            </a:p>
          </p:txBody>
        </p:sp>
        <p:sp>
          <p:nvSpPr>
            <p:cNvPr id="118" name="tx118"/>
            <p:cNvSpPr/>
            <p:nvPr/>
          </p:nvSpPr>
          <p:spPr>
            <a:xfrm>
              <a:off x="5622670" y="4621574"/>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a:t>
              </a:r>
            </a:p>
          </p:txBody>
        </p:sp>
        <p:sp>
          <p:nvSpPr>
            <p:cNvPr id="119" name="tx119"/>
            <p:cNvSpPr/>
            <p:nvPr/>
          </p:nvSpPr>
          <p:spPr>
            <a:xfrm>
              <a:off x="5878860" y="468117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6.2</a:t>
              </a:r>
            </a:p>
          </p:txBody>
        </p:sp>
        <p:sp>
          <p:nvSpPr>
            <p:cNvPr id="120" name="tx120"/>
            <p:cNvSpPr/>
            <p:nvPr/>
          </p:nvSpPr>
          <p:spPr>
            <a:xfrm>
              <a:off x="6172677" y="471842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5.7</a:t>
              </a:r>
            </a:p>
          </p:txBody>
        </p:sp>
        <p:sp>
          <p:nvSpPr>
            <p:cNvPr id="121" name="tx121"/>
            <p:cNvSpPr/>
            <p:nvPr/>
          </p:nvSpPr>
          <p:spPr>
            <a:xfrm>
              <a:off x="6466494" y="474077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5.4</a:t>
              </a:r>
            </a:p>
          </p:txBody>
        </p:sp>
        <p:sp>
          <p:nvSpPr>
            <p:cNvPr id="122" name="tx122"/>
            <p:cNvSpPr/>
            <p:nvPr/>
          </p:nvSpPr>
          <p:spPr>
            <a:xfrm>
              <a:off x="6760311" y="474821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5.3</a:t>
              </a:r>
            </a:p>
          </p:txBody>
        </p:sp>
        <p:sp>
          <p:nvSpPr>
            <p:cNvPr id="123" name="tx123"/>
            <p:cNvSpPr/>
            <p:nvPr/>
          </p:nvSpPr>
          <p:spPr>
            <a:xfrm>
              <a:off x="7054127" y="471097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5.8</a:t>
              </a:r>
            </a:p>
          </p:txBody>
        </p:sp>
        <p:sp>
          <p:nvSpPr>
            <p:cNvPr id="124" name="tx124"/>
            <p:cNvSpPr/>
            <p:nvPr/>
          </p:nvSpPr>
          <p:spPr>
            <a:xfrm>
              <a:off x="7347944" y="459922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7.3</a:t>
              </a:r>
            </a:p>
          </p:txBody>
        </p:sp>
        <p:sp>
          <p:nvSpPr>
            <p:cNvPr id="125" name="tx125"/>
            <p:cNvSpPr/>
            <p:nvPr/>
          </p:nvSpPr>
          <p:spPr>
            <a:xfrm>
              <a:off x="7641761" y="468117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6.2</a:t>
              </a:r>
            </a:p>
          </p:txBody>
        </p:sp>
        <p:sp>
          <p:nvSpPr>
            <p:cNvPr id="126" name="tx126"/>
            <p:cNvSpPr/>
            <p:nvPr/>
          </p:nvSpPr>
          <p:spPr>
            <a:xfrm>
              <a:off x="7935578" y="468117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6.2</a:t>
              </a:r>
            </a:p>
          </p:txBody>
        </p:sp>
        <p:sp>
          <p:nvSpPr>
            <p:cNvPr id="127" name="tx127"/>
            <p:cNvSpPr/>
            <p:nvPr/>
          </p:nvSpPr>
          <p:spPr>
            <a:xfrm>
              <a:off x="8229395" y="467372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6.3</a:t>
              </a:r>
            </a:p>
          </p:txBody>
        </p:sp>
        <p:sp>
          <p:nvSpPr>
            <p:cNvPr id="128" name="tx128"/>
            <p:cNvSpPr/>
            <p:nvPr/>
          </p:nvSpPr>
          <p:spPr>
            <a:xfrm>
              <a:off x="8523212" y="471842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5.7</a:t>
              </a:r>
            </a:p>
          </p:txBody>
        </p:sp>
        <p:sp>
          <p:nvSpPr>
            <p:cNvPr id="129" name="tx129"/>
            <p:cNvSpPr/>
            <p:nvPr/>
          </p:nvSpPr>
          <p:spPr>
            <a:xfrm>
              <a:off x="1135087" y="166184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22.8</a:t>
              </a:r>
            </a:p>
          </p:txBody>
        </p:sp>
        <p:sp>
          <p:nvSpPr>
            <p:cNvPr id="130" name="tx130"/>
            <p:cNvSpPr/>
            <p:nvPr/>
          </p:nvSpPr>
          <p:spPr>
            <a:xfrm>
              <a:off x="1428904" y="170654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22.5</a:t>
              </a:r>
            </a:p>
          </p:txBody>
        </p:sp>
        <p:sp>
          <p:nvSpPr>
            <p:cNvPr id="131" name="tx131"/>
            <p:cNvSpPr/>
            <p:nvPr/>
          </p:nvSpPr>
          <p:spPr>
            <a:xfrm>
              <a:off x="1722720" y="167674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22.7</a:t>
              </a:r>
            </a:p>
          </p:txBody>
        </p:sp>
        <p:sp>
          <p:nvSpPr>
            <p:cNvPr id="132" name="tx132"/>
            <p:cNvSpPr/>
            <p:nvPr/>
          </p:nvSpPr>
          <p:spPr>
            <a:xfrm>
              <a:off x="2016537" y="187044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21.4</a:t>
              </a:r>
            </a:p>
          </p:txBody>
        </p:sp>
        <p:sp>
          <p:nvSpPr>
            <p:cNvPr id="133" name="tx133"/>
            <p:cNvSpPr/>
            <p:nvPr/>
          </p:nvSpPr>
          <p:spPr>
            <a:xfrm>
              <a:off x="2355526" y="20790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34" name="tx134"/>
            <p:cNvSpPr/>
            <p:nvPr/>
          </p:nvSpPr>
          <p:spPr>
            <a:xfrm>
              <a:off x="2604171" y="233232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18.3</a:t>
              </a:r>
            </a:p>
          </p:txBody>
        </p:sp>
        <p:sp>
          <p:nvSpPr>
            <p:cNvPr id="135" name="tx135"/>
            <p:cNvSpPr/>
            <p:nvPr/>
          </p:nvSpPr>
          <p:spPr>
            <a:xfrm>
              <a:off x="2897988" y="243662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17.6</a:t>
              </a:r>
            </a:p>
          </p:txBody>
        </p:sp>
        <p:sp>
          <p:nvSpPr>
            <p:cNvPr id="136" name="tx136"/>
            <p:cNvSpPr/>
            <p:nvPr/>
          </p:nvSpPr>
          <p:spPr>
            <a:xfrm>
              <a:off x="3191805" y="246642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17.4</a:t>
              </a:r>
            </a:p>
          </p:txBody>
        </p:sp>
        <p:sp>
          <p:nvSpPr>
            <p:cNvPr id="137" name="tx137"/>
            <p:cNvSpPr/>
            <p:nvPr/>
          </p:nvSpPr>
          <p:spPr>
            <a:xfrm>
              <a:off x="3485622" y="258561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16.6</a:t>
              </a:r>
            </a:p>
          </p:txBody>
        </p:sp>
        <p:sp>
          <p:nvSpPr>
            <p:cNvPr id="138" name="tx138"/>
            <p:cNvSpPr/>
            <p:nvPr/>
          </p:nvSpPr>
          <p:spPr>
            <a:xfrm>
              <a:off x="3779439" y="279421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15.2</a:t>
              </a:r>
            </a:p>
          </p:txBody>
        </p:sp>
        <p:sp>
          <p:nvSpPr>
            <p:cNvPr id="139" name="tx139"/>
            <p:cNvSpPr/>
            <p:nvPr/>
          </p:nvSpPr>
          <p:spPr>
            <a:xfrm>
              <a:off x="4073256" y="270481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15.8</a:t>
              </a:r>
            </a:p>
          </p:txBody>
        </p:sp>
        <p:sp>
          <p:nvSpPr>
            <p:cNvPr id="140" name="tx140"/>
            <p:cNvSpPr/>
            <p:nvPr/>
          </p:nvSpPr>
          <p:spPr>
            <a:xfrm>
              <a:off x="4367073" y="289850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14.5</a:t>
              </a:r>
            </a:p>
          </p:txBody>
        </p:sp>
        <p:sp>
          <p:nvSpPr>
            <p:cNvPr id="141" name="tx141"/>
            <p:cNvSpPr/>
            <p:nvPr/>
          </p:nvSpPr>
          <p:spPr>
            <a:xfrm>
              <a:off x="4706061" y="28240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42" name="tx142"/>
            <p:cNvSpPr/>
            <p:nvPr/>
          </p:nvSpPr>
          <p:spPr>
            <a:xfrm>
              <a:off x="4954707" y="271971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15.7</a:t>
              </a:r>
            </a:p>
          </p:txBody>
        </p:sp>
        <p:sp>
          <p:nvSpPr>
            <p:cNvPr id="143" name="tx143"/>
            <p:cNvSpPr/>
            <p:nvPr/>
          </p:nvSpPr>
          <p:spPr>
            <a:xfrm>
              <a:off x="5293695" y="28240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44" name="tx144"/>
            <p:cNvSpPr/>
            <p:nvPr/>
          </p:nvSpPr>
          <p:spPr>
            <a:xfrm>
              <a:off x="5542340" y="280910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15.1</a:t>
              </a:r>
            </a:p>
          </p:txBody>
        </p:sp>
        <p:sp>
          <p:nvSpPr>
            <p:cNvPr id="145" name="tx145"/>
            <p:cNvSpPr/>
            <p:nvPr/>
          </p:nvSpPr>
          <p:spPr>
            <a:xfrm>
              <a:off x="5836157" y="292830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14.3</a:t>
              </a:r>
            </a:p>
          </p:txBody>
        </p:sp>
        <p:sp>
          <p:nvSpPr>
            <p:cNvPr id="146" name="tx146"/>
            <p:cNvSpPr/>
            <p:nvPr/>
          </p:nvSpPr>
          <p:spPr>
            <a:xfrm>
              <a:off x="6129974" y="298790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13.9</a:t>
              </a:r>
            </a:p>
          </p:txBody>
        </p:sp>
        <p:sp>
          <p:nvSpPr>
            <p:cNvPr id="147" name="tx147"/>
            <p:cNvSpPr/>
            <p:nvPr/>
          </p:nvSpPr>
          <p:spPr>
            <a:xfrm>
              <a:off x="6423791" y="306240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13.4</a:t>
              </a:r>
            </a:p>
          </p:txBody>
        </p:sp>
        <p:sp>
          <p:nvSpPr>
            <p:cNvPr id="148" name="tx148"/>
            <p:cNvSpPr/>
            <p:nvPr/>
          </p:nvSpPr>
          <p:spPr>
            <a:xfrm>
              <a:off x="6717608" y="315179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12.8</a:t>
              </a:r>
            </a:p>
          </p:txBody>
        </p:sp>
        <p:sp>
          <p:nvSpPr>
            <p:cNvPr id="149" name="tx149"/>
            <p:cNvSpPr/>
            <p:nvPr/>
          </p:nvSpPr>
          <p:spPr>
            <a:xfrm>
              <a:off x="7056596" y="2675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50" name="tx150"/>
            <p:cNvSpPr/>
            <p:nvPr/>
          </p:nvSpPr>
          <p:spPr>
            <a:xfrm>
              <a:off x="7305242" y="234722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18.2</a:t>
              </a:r>
            </a:p>
          </p:txBody>
        </p:sp>
        <p:sp>
          <p:nvSpPr>
            <p:cNvPr id="151" name="tx151"/>
            <p:cNvSpPr/>
            <p:nvPr/>
          </p:nvSpPr>
          <p:spPr>
            <a:xfrm>
              <a:off x="7599059" y="303260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13.6</a:t>
              </a:r>
            </a:p>
          </p:txBody>
        </p:sp>
        <p:sp>
          <p:nvSpPr>
            <p:cNvPr id="152" name="tx152"/>
            <p:cNvSpPr/>
            <p:nvPr/>
          </p:nvSpPr>
          <p:spPr>
            <a:xfrm>
              <a:off x="7892876" y="289850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14.5</a:t>
              </a:r>
            </a:p>
          </p:txBody>
        </p:sp>
        <p:sp>
          <p:nvSpPr>
            <p:cNvPr id="153" name="tx153"/>
            <p:cNvSpPr/>
            <p:nvPr/>
          </p:nvSpPr>
          <p:spPr>
            <a:xfrm>
              <a:off x="8186693" y="294320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14.2</a:t>
              </a:r>
            </a:p>
          </p:txBody>
        </p:sp>
        <p:sp>
          <p:nvSpPr>
            <p:cNvPr id="154" name="tx154"/>
            <p:cNvSpPr/>
            <p:nvPr/>
          </p:nvSpPr>
          <p:spPr>
            <a:xfrm>
              <a:off x="8480510" y="304750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a:t>
              </a:r>
            </a:p>
          </p:txBody>
        </p:sp>
        <p:sp>
          <p:nvSpPr>
            <p:cNvPr id="155" name="tx155"/>
            <p:cNvSpPr/>
            <p:nvPr/>
          </p:nvSpPr>
          <p:spPr>
            <a:xfrm>
              <a:off x="604651" y="5120790"/>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a:t>
              </a:r>
            </a:p>
          </p:txBody>
        </p:sp>
        <p:sp>
          <p:nvSpPr>
            <p:cNvPr id="156" name="tx156"/>
            <p:cNvSpPr/>
            <p:nvPr/>
          </p:nvSpPr>
          <p:spPr>
            <a:xfrm>
              <a:off x="604651" y="4375816"/>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a:t>
              </a:r>
            </a:p>
          </p:txBody>
        </p:sp>
        <p:sp>
          <p:nvSpPr>
            <p:cNvPr id="157" name="tx157"/>
            <p:cNvSpPr/>
            <p:nvPr/>
          </p:nvSpPr>
          <p:spPr>
            <a:xfrm>
              <a:off x="519886" y="3630842"/>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a:t>
              </a:r>
            </a:p>
          </p:txBody>
        </p:sp>
        <p:sp>
          <p:nvSpPr>
            <p:cNvPr id="158" name="tx158"/>
            <p:cNvSpPr/>
            <p:nvPr/>
          </p:nvSpPr>
          <p:spPr>
            <a:xfrm>
              <a:off x="519886" y="2885868"/>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15</a:t>
              </a:r>
            </a:p>
          </p:txBody>
        </p:sp>
        <p:sp>
          <p:nvSpPr>
            <p:cNvPr id="159" name="tx159"/>
            <p:cNvSpPr/>
            <p:nvPr/>
          </p:nvSpPr>
          <p:spPr>
            <a:xfrm>
              <a:off x="519886" y="2140894"/>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a:t>
              </a:r>
            </a:p>
          </p:txBody>
        </p:sp>
        <p:sp>
          <p:nvSpPr>
            <p:cNvPr id="160" name="tx160"/>
            <p:cNvSpPr/>
            <p:nvPr/>
          </p:nvSpPr>
          <p:spPr>
            <a:xfrm rot="-5400000">
              <a:off x="1070987"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161" name="tx161"/>
            <p:cNvSpPr/>
            <p:nvPr/>
          </p:nvSpPr>
          <p:spPr>
            <a:xfrm rot="-5400000">
              <a:off x="2540072"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162" name="tx162"/>
            <p:cNvSpPr/>
            <p:nvPr/>
          </p:nvSpPr>
          <p:spPr>
            <a:xfrm rot="-5400000">
              <a:off x="4009156"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163" name="tx163"/>
            <p:cNvSpPr/>
            <p:nvPr/>
          </p:nvSpPr>
          <p:spPr>
            <a:xfrm rot="-5400000">
              <a:off x="5478241"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164" name="tx164"/>
            <p:cNvSpPr/>
            <p:nvPr/>
          </p:nvSpPr>
          <p:spPr>
            <a:xfrm rot="-5400000">
              <a:off x="6653509"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165" name="tx165"/>
            <p:cNvSpPr/>
            <p:nvPr/>
          </p:nvSpPr>
          <p:spPr>
            <a:xfrm rot="-5400000">
              <a:off x="6947325"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166" name="tx166"/>
            <p:cNvSpPr/>
            <p:nvPr/>
          </p:nvSpPr>
          <p:spPr>
            <a:xfrm rot="-5400000">
              <a:off x="7241142"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167" name="tx167"/>
            <p:cNvSpPr/>
            <p:nvPr/>
          </p:nvSpPr>
          <p:spPr>
            <a:xfrm rot="-5400000">
              <a:off x="7534959"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168" name="tx168"/>
            <p:cNvSpPr/>
            <p:nvPr/>
          </p:nvSpPr>
          <p:spPr>
            <a:xfrm rot="-5400000">
              <a:off x="7828776"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169" name="tx169"/>
            <p:cNvSpPr/>
            <p:nvPr/>
          </p:nvSpPr>
          <p:spPr>
            <a:xfrm rot="-5400000">
              <a:off x="8122593"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170" name="tx170"/>
            <p:cNvSpPr/>
            <p:nvPr/>
          </p:nvSpPr>
          <p:spPr>
            <a:xfrm rot="-5400000">
              <a:off x="8416410"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171" name="tx171"/>
            <p:cNvSpPr/>
            <p:nvPr/>
          </p:nvSpPr>
          <p:spPr>
            <a:xfrm rot="-5400000">
              <a:off x="-562855" y="3414799"/>
              <a:ext cx="19227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Zero-dose children (millions)</a:t>
              </a:r>
            </a:p>
          </p:txBody>
        </p:sp>
        <p:sp>
          <p:nvSpPr>
            <p:cNvPr id="172" name="rc172"/>
            <p:cNvSpPr/>
            <p:nvPr/>
          </p:nvSpPr>
          <p:spPr>
            <a:xfrm>
              <a:off x="3371037" y="6141413"/>
              <a:ext cx="201456" cy="201456"/>
            </a:xfrm>
            <a:prstGeom prst="rect">
              <a:avLst/>
            </a:prstGeom>
            <a:solidFill>
              <a:srgbClr val="F26829">
                <a:alpha val="100000"/>
              </a:srgbClr>
            </a:solidFill>
          </p:spPr>
          <p:txBody>
            <a:bodyPr/>
            <a:lstStyle/>
            <a:p/>
          </p:txBody>
        </p:sp>
        <p:sp>
          <p:nvSpPr>
            <p:cNvPr id="173" name="rc173"/>
            <p:cNvSpPr/>
            <p:nvPr/>
          </p:nvSpPr>
          <p:spPr>
            <a:xfrm>
              <a:off x="4983222" y="6141413"/>
              <a:ext cx="201456" cy="201456"/>
            </a:xfrm>
            <a:prstGeom prst="rect">
              <a:avLst/>
            </a:prstGeom>
            <a:solidFill>
              <a:srgbClr val="6A1E74">
                <a:alpha val="100000"/>
              </a:srgbClr>
            </a:solidFill>
          </p:spPr>
          <p:txBody>
            <a:bodyPr/>
            <a:lstStyle/>
            <a:p/>
          </p:txBody>
        </p:sp>
        <p:sp>
          <p:nvSpPr>
            <p:cNvPr id="174" name="tx174"/>
            <p:cNvSpPr/>
            <p:nvPr/>
          </p:nvSpPr>
          <p:spPr>
            <a:xfrm>
              <a:off x="3651082" y="6187552"/>
              <a:ext cx="125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WB FCV countries</a:t>
              </a:r>
            </a:p>
          </p:txBody>
        </p:sp>
        <p:sp>
          <p:nvSpPr>
            <p:cNvPr id="175" name="tx175"/>
            <p:cNvSpPr/>
            <p:nvPr/>
          </p:nvSpPr>
          <p:spPr>
            <a:xfrm>
              <a:off x="5263267" y="6187552"/>
              <a:ext cx="127074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non-FCV countries</a:t>
              </a:r>
            </a:p>
          </p:txBody>
        </p:sp>
        <p:sp>
          <p:nvSpPr>
            <p:cNvPr id="176" name="tx176"/>
            <p:cNvSpPr/>
            <p:nvPr/>
          </p:nvSpPr>
          <p:spPr>
            <a:xfrm>
              <a:off x="752046" y="1368037"/>
              <a:ext cx="464698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zero-dose children, by region, 2000-2025</a:t>
              </a:r>
            </a:p>
          </p:txBody>
        </p:sp>
        <p:sp>
          <p:nvSpPr>
            <p:cNvPr id="177" name="tx177"/>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78" name="tx178"/>
            <p:cNvSpPr/>
            <p:nvPr/>
          </p:nvSpPr>
          <p:spPr>
            <a:xfrm>
              <a:off x="5111767" y="6611748"/>
              <a:ext cx="39626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in total number of zero-dose due to rounding.</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Globally, the number of zero-dose children - those who did not receive DTP1 - declined from 22.8 million in 2000 to 13.5 million in 2025.
The number of zero-dose children in 2025 was a decline from 2024 (14.2 million).
The number of zero-dose children varied by region. In 2025, non-FCV countries had the highest number of zero-dose children (7.8 million), followed by WB FCV countries (5.7 million).
Overall, 0 regions (no regions) saw an increase in the number of zero-dose children between 2024 and 2025, 2 saw a decline (non-FCV countries and WB FCV countries), and 0 (no regions) had approximately the same number of zero-dose children.</a:t>
            </a:r>
          </a:p>
        </p:txBody>
      </p:sp>
      <p:sp>
        <p:nvSpPr>
          <p:cNvPr id="18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Globally, the number of zero-dose children declined between 2024 and 2025, with declines recorded across all regions.</a:t>
            </a:r>
          </a:p>
        </p:txBody>
      </p:sp>
      <p:grpSp xmlns:pic="http://schemas.openxmlformats.org/drawingml/2006/picture">
        <p:nvGrpSpPr>
          <p:cNvPr id="181" name=""/>
          <p:cNvGrpSpPr/>
          <p:nvPr/>
        </p:nvGrpSpPr>
        <p:grpSpPr>
          <a:xfrm>
            <a:off x="292608" y="1005840"/>
            <a:ext cx="8595360" cy="28575"/>
            <a:chOff x="292608" y="1005840"/>
            <a:chExt cx="8595360" cy="28575"/>
          </a:xfrm>
        </p:grpSpPr>
        <p:sp>
          <p:nvSpPr>
            <p:cNvPr id="18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322522" y="2007924"/>
              <a:ext cx="2832750" cy="3877679"/>
            </a:xfrm>
            <a:custGeom>
              <a:avLst/>
              <a:pathLst>
                <a:path w="2832750" h="3877679">
                  <a:moveTo>
                    <a:pt x="638635" y="2430396"/>
                  </a:moveTo>
                  <a:lnTo>
                    <a:pt x="608224" y="2488913"/>
                  </a:lnTo>
                  <a:lnTo>
                    <a:pt x="577813" y="2547429"/>
                  </a:lnTo>
                  <a:lnTo>
                    <a:pt x="547401" y="2605946"/>
                  </a:lnTo>
                  <a:lnTo>
                    <a:pt x="516990" y="2664463"/>
                  </a:lnTo>
                  <a:lnTo>
                    <a:pt x="486579" y="2722980"/>
                  </a:lnTo>
                  <a:lnTo>
                    <a:pt x="456168" y="2781497"/>
                  </a:lnTo>
                  <a:lnTo>
                    <a:pt x="425757" y="2840014"/>
                  </a:lnTo>
                  <a:lnTo>
                    <a:pt x="395345" y="2898530"/>
                  </a:lnTo>
                  <a:lnTo>
                    <a:pt x="364934" y="2957047"/>
                  </a:lnTo>
                  <a:lnTo>
                    <a:pt x="334523" y="3015564"/>
                  </a:lnTo>
                  <a:lnTo>
                    <a:pt x="304112" y="3074081"/>
                  </a:lnTo>
                  <a:lnTo>
                    <a:pt x="273700" y="3132598"/>
                  </a:lnTo>
                  <a:lnTo>
                    <a:pt x="243289" y="3191115"/>
                  </a:lnTo>
                  <a:lnTo>
                    <a:pt x="212878" y="3249632"/>
                  </a:lnTo>
                  <a:lnTo>
                    <a:pt x="182467" y="3308148"/>
                  </a:lnTo>
                  <a:lnTo>
                    <a:pt x="152056" y="3366665"/>
                  </a:lnTo>
                  <a:lnTo>
                    <a:pt x="121644" y="3425182"/>
                  </a:lnTo>
                  <a:lnTo>
                    <a:pt x="91233" y="3483699"/>
                  </a:lnTo>
                  <a:lnTo>
                    <a:pt x="60822" y="3542216"/>
                  </a:lnTo>
                  <a:lnTo>
                    <a:pt x="30411" y="3600733"/>
                  </a:lnTo>
                  <a:lnTo>
                    <a:pt x="0" y="3659250"/>
                  </a:lnTo>
                  <a:lnTo>
                    <a:pt x="58718" y="3688515"/>
                  </a:lnTo>
                  <a:lnTo>
                    <a:pt x="118394" y="3715777"/>
                  </a:lnTo>
                  <a:lnTo>
                    <a:pt x="178957" y="3741004"/>
                  </a:lnTo>
                  <a:lnTo>
                    <a:pt x="240340" y="3764167"/>
                  </a:lnTo>
                  <a:lnTo>
                    <a:pt x="302471" y="3785241"/>
                  </a:lnTo>
                  <a:lnTo>
                    <a:pt x="365279" y="3804201"/>
                  </a:lnTo>
                  <a:lnTo>
                    <a:pt x="428693" y="3821024"/>
                  </a:lnTo>
                  <a:lnTo>
                    <a:pt x="492640" y="3835692"/>
                  </a:lnTo>
                  <a:lnTo>
                    <a:pt x="557047" y="3848189"/>
                  </a:lnTo>
                  <a:lnTo>
                    <a:pt x="621839" y="3858499"/>
                  </a:lnTo>
                  <a:lnTo>
                    <a:pt x="686943" y="3866611"/>
                  </a:lnTo>
                  <a:lnTo>
                    <a:pt x="752285" y="3872516"/>
                  </a:lnTo>
                  <a:lnTo>
                    <a:pt x="817788" y="3876207"/>
                  </a:lnTo>
                  <a:lnTo>
                    <a:pt x="883380" y="3877679"/>
                  </a:lnTo>
                  <a:lnTo>
                    <a:pt x="948983" y="3876932"/>
                  </a:lnTo>
                  <a:lnTo>
                    <a:pt x="1014523" y="3873965"/>
                  </a:lnTo>
                  <a:lnTo>
                    <a:pt x="1079926" y="3868782"/>
                  </a:lnTo>
                  <a:lnTo>
                    <a:pt x="1145116" y="3861390"/>
                  </a:lnTo>
                  <a:lnTo>
                    <a:pt x="1210018" y="3851796"/>
                  </a:lnTo>
                  <a:lnTo>
                    <a:pt x="1274559" y="3840012"/>
                  </a:lnTo>
                  <a:lnTo>
                    <a:pt x="1338664" y="3826051"/>
                  </a:lnTo>
                  <a:lnTo>
                    <a:pt x="1402260" y="3809929"/>
                  </a:lnTo>
                  <a:lnTo>
                    <a:pt x="1465274" y="3791664"/>
                  </a:lnTo>
                  <a:lnTo>
                    <a:pt x="1527634" y="3771278"/>
                  </a:lnTo>
                  <a:lnTo>
                    <a:pt x="1589269" y="3748794"/>
                  </a:lnTo>
                  <a:lnTo>
                    <a:pt x="1650107" y="3724238"/>
                  </a:lnTo>
                  <a:lnTo>
                    <a:pt x="1710080" y="3697637"/>
                  </a:lnTo>
                  <a:lnTo>
                    <a:pt x="1769119" y="3669022"/>
                  </a:lnTo>
                  <a:lnTo>
                    <a:pt x="1827155" y="3638426"/>
                  </a:lnTo>
                  <a:lnTo>
                    <a:pt x="1884124" y="3605884"/>
                  </a:lnTo>
                  <a:lnTo>
                    <a:pt x="1939958" y="3571433"/>
                  </a:lnTo>
                  <a:lnTo>
                    <a:pt x="1994596" y="3535113"/>
                  </a:lnTo>
                  <a:lnTo>
                    <a:pt x="2047972" y="3496965"/>
                  </a:lnTo>
                  <a:lnTo>
                    <a:pt x="2100028" y="3457034"/>
                  </a:lnTo>
                  <a:lnTo>
                    <a:pt x="2150703" y="3415363"/>
                  </a:lnTo>
                  <a:lnTo>
                    <a:pt x="2199939" y="3372002"/>
                  </a:lnTo>
                  <a:lnTo>
                    <a:pt x="2247680" y="3327000"/>
                  </a:lnTo>
                  <a:lnTo>
                    <a:pt x="2293871" y="3280409"/>
                  </a:lnTo>
                  <a:lnTo>
                    <a:pt x="2338459" y="3232281"/>
                  </a:lnTo>
                  <a:lnTo>
                    <a:pt x="2381393" y="3182673"/>
                  </a:lnTo>
                  <a:lnTo>
                    <a:pt x="2422624" y="3131640"/>
                  </a:lnTo>
                  <a:lnTo>
                    <a:pt x="2462105" y="3079241"/>
                  </a:lnTo>
                  <a:lnTo>
                    <a:pt x="2499791" y="3025537"/>
                  </a:lnTo>
                  <a:lnTo>
                    <a:pt x="2535638" y="2970588"/>
                  </a:lnTo>
                  <a:lnTo>
                    <a:pt x="2569605" y="2914458"/>
                  </a:lnTo>
                  <a:lnTo>
                    <a:pt x="2601654" y="2857211"/>
                  </a:lnTo>
                  <a:lnTo>
                    <a:pt x="2631748" y="2798912"/>
                  </a:lnTo>
                  <a:lnTo>
                    <a:pt x="2659852" y="2739629"/>
                  </a:lnTo>
                  <a:lnTo>
                    <a:pt x="2685934" y="2679429"/>
                  </a:lnTo>
                  <a:lnTo>
                    <a:pt x="2709964" y="2618380"/>
                  </a:lnTo>
                  <a:lnTo>
                    <a:pt x="2731915" y="2556554"/>
                  </a:lnTo>
                  <a:lnTo>
                    <a:pt x="2751762" y="2494020"/>
                  </a:lnTo>
                  <a:lnTo>
                    <a:pt x="2769482" y="2430851"/>
                  </a:lnTo>
                  <a:lnTo>
                    <a:pt x="2785054" y="2367118"/>
                  </a:lnTo>
                  <a:lnTo>
                    <a:pt x="2798461" y="2302895"/>
                  </a:lnTo>
                  <a:lnTo>
                    <a:pt x="2809688" y="2238255"/>
                  </a:lnTo>
                  <a:lnTo>
                    <a:pt x="2818721" y="2173272"/>
                  </a:lnTo>
                  <a:lnTo>
                    <a:pt x="2825550" y="2108021"/>
                  </a:lnTo>
                  <a:lnTo>
                    <a:pt x="2830168" y="2042576"/>
                  </a:lnTo>
                  <a:lnTo>
                    <a:pt x="2832568" y="1977012"/>
                  </a:lnTo>
                  <a:lnTo>
                    <a:pt x="2832750" y="1911405"/>
                  </a:lnTo>
                  <a:lnTo>
                    <a:pt x="2830711" y="1845829"/>
                  </a:lnTo>
                  <a:lnTo>
                    <a:pt x="2826455" y="1780359"/>
                  </a:lnTo>
                  <a:lnTo>
                    <a:pt x="2819986" y="1715071"/>
                  </a:lnTo>
                  <a:lnTo>
                    <a:pt x="2811312" y="1650040"/>
                  </a:lnTo>
                  <a:lnTo>
                    <a:pt x="2800443" y="1585339"/>
                  </a:lnTo>
                  <a:lnTo>
                    <a:pt x="2787391" y="1521042"/>
                  </a:lnTo>
                  <a:lnTo>
                    <a:pt x="2772171" y="1457224"/>
                  </a:lnTo>
                  <a:lnTo>
                    <a:pt x="2754800" y="1393958"/>
                  </a:lnTo>
                  <a:lnTo>
                    <a:pt x="2735299" y="1331316"/>
                  </a:lnTo>
                  <a:lnTo>
                    <a:pt x="2713690" y="1269369"/>
                  </a:lnTo>
                  <a:lnTo>
                    <a:pt x="2689997" y="1208189"/>
                  </a:lnTo>
                  <a:lnTo>
                    <a:pt x="2664248" y="1147845"/>
                  </a:lnTo>
                  <a:lnTo>
                    <a:pt x="2636472" y="1088407"/>
                  </a:lnTo>
                  <a:lnTo>
                    <a:pt x="2606701" y="1029943"/>
                  </a:lnTo>
                  <a:lnTo>
                    <a:pt x="2574969" y="972520"/>
                  </a:lnTo>
                  <a:lnTo>
                    <a:pt x="2541312" y="916203"/>
                  </a:lnTo>
                  <a:lnTo>
                    <a:pt x="2505769" y="861057"/>
                  </a:lnTo>
                  <a:lnTo>
                    <a:pt x="2468381" y="807146"/>
                  </a:lnTo>
                  <a:lnTo>
                    <a:pt x="2429190" y="754530"/>
                  </a:lnTo>
                  <a:lnTo>
                    <a:pt x="2388241" y="703270"/>
                  </a:lnTo>
                  <a:lnTo>
                    <a:pt x="2345582" y="653425"/>
                  </a:lnTo>
                  <a:lnTo>
                    <a:pt x="2301260" y="605052"/>
                  </a:lnTo>
                  <a:lnTo>
                    <a:pt x="2255327" y="558206"/>
                  </a:lnTo>
                  <a:lnTo>
                    <a:pt x="2207836" y="512941"/>
                  </a:lnTo>
                  <a:lnTo>
                    <a:pt x="2158840" y="469309"/>
                  </a:lnTo>
                  <a:lnTo>
                    <a:pt x="2108396" y="427359"/>
                  </a:lnTo>
                  <a:lnTo>
                    <a:pt x="2056562" y="387140"/>
                  </a:lnTo>
                  <a:lnTo>
                    <a:pt x="2003396" y="348698"/>
                  </a:lnTo>
                  <a:lnTo>
                    <a:pt x="1948960" y="312077"/>
                  </a:lnTo>
                  <a:lnTo>
                    <a:pt x="1893317" y="277318"/>
                  </a:lnTo>
                  <a:lnTo>
                    <a:pt x="1836529" y="244462"/>
                  </a:lnTo>
                  <a:lnTo>
                    <a:pt x="1778663" y="213546"/>
                  </a:lnTo>
                  <a:lnTo>
                    <a:pt x="1719783" y="184606"/>
                  </a:lnTo>
                  <a:lnTo>
                    <a:pt x="1659958" y="157674"/>
                  </a:lnTo>
                  <a:lnTo>
                    <a:pt x="1599256" y="132782"/>
                  </a:lnTo>
                  <a:lnTo>
                    <a:pt x="1537746" y="109957"/>
                  </a:lnTo>
                  <a:lnTo>
                    <a:pt x="1475500" y="89227"/>
                  </a:lnTo>
                  <a:lnTo>
                    <a:pt x="1412588" y="70615"/>
                  </a:lnTo>
                  <a:lnTo>
                    <a:pt x="1349082" y="54142"/>
                  </a:lnTo>
                  <a:lnTo>
                    <a:pt x="1285055" y="39827"/>
                  </a:lnTo>
                  <a:lnTo>
                    <a:pt x="1220580" y="27687"/>
                  </a:lnTo>
                  <a:lnTo>
                    <a:pt x="1155732" y="17735"/>
                  </a:lnTo>
                  <a:lnTo>
                    <a:pt x="1090584" y="9982"/>
                  </a:lnTo>
                  <a:lnTo>
                    <a:pt x="1025211" y="4438"/>
                  </a:lnTo>
                  <a:lnTo>
                    <a:pt x="959688" y="1110"/>
                  </a:lnTo>
                  <a:lnTo>
                    <a:pt x="894089" y="0"/>
                  </a:lnTo>
                  <a:lnTo>
                    <a:pt x="894089" y="65947"/>
                  </a:lnTo>
                  <a:lnTo>
                    <a:pt x="894089" y="131894"/>
                  </a:lnTo>
                  <a:lnTo>
                    <a:pt x="894089" y="197842"/>
                  </a:lnTo>
                  <a:lnTo>
                    <a:pt x="894089" y="263789"/>
                  </a:lnTo>
                  <a:lnTo>
                    <a:pt x="894089" y="329737"/>
                  </a:lnTo>
                  <a:lnTo>
                    <a:pt x="894089" y="395684"/>
                  </a:lnTo>
                  <a:lnTo>
                    <a:pt x="894089" y="461632"/>
                  </a:lnTo>
                  <a:lnTo>
                    <a:pt x="894089" y="527579"/>
                  </a:lnTo>
                  <a:lnTo>
                    <a:pt x="894089" y="593526"/>
                  </a:lnTo>
                  <a:lnTo>
                    <a:pt x="894089" y="659474"/>
                  </a:lnTo>
                  <a:lnTo>
                    <a:pt x="894089" y="725421"/>
                  </a:lnTo>
                  <a:lnTo>
                    <a:pt x="894089" y="791369"/>
                  </a:lnTo>
                  <a:lnTo>
                    <a:pt x="894089" y="857316"/>
                  </a:lnTo>
                  <a:lnTo>
                    <a:pt x="894089" y="923264"/>
                  </a:lnTo>
                  <a:lnTo>
                    <a:pt x="894089" y="989211"/>
                  </a:lnTo>
                  <a:lnTo>
                    <a:pt x="894089" y="1055158"/>
                  </a:lnTo>
                  <a:lnTo>
                    <a:pt x="894089" y="1121106"/>
                  </a:lnTo>
                  <a:lnTo>
                    <a:pt x="894089" y="1187053"/>
                  </a:lnTo>
                  <a:lnTo>
                    <a:pt x="894089" y="1253001"/>
                  </a:lnTo>
                  <a:lnTo>
                    <a:pt x="894089" y="1318948"/>
                  </a:lnTo>
                  <a:lnTo>
                    <a:pt x="894089" y="1384896"/>
                  </a:lnTo>
                  <a:lnTo>
                    <a:pt x="960788" y="1388926"/>
                  </a:lnTo>
                  <a:lnTo>
                    <a:pt x="1026516" y="1400957"/>
                  </a:lnTo>
                  <a:lnTo>
                    <a:pt x="1090317" y="1420815"/>
                  </a:lnTo>
                  <a:lnTo>
                    <a:pt x="1151263" y="1448210"/>
                  </a:lnTo>
                  <a:lnTo>
                    <a:pt x="1208467" y="1482744"/>
                  </a:lnTo>
                  <a:lnTo>
                    <a:pt x="1261097" y="1523914"/>
                  </a:lnTo>
                  <a:lnTo>
                    <a:pt x="1308387" y="1571121"/>
                  </a:lnTo>
                  <a:lnTo>
                    <a:pt x="1349649" y="1623679"/>
                  </a:lnTo>
                  <a:lnTo>
                    <a:pt x="1384283" y="1680823"/>
                  </a:lnTo>
                  <a:lnTo>
                    <a:pt x="1411785" y="1741721"/>
                  </a:lnTo>
                  <a:lnTo>
                    <a:pt x="1431754" y="1805487"/>
                  </a:lnTo>
                  <a:lnTo>
                    <a:pt x="1443900" y="1871194"/>
                  </a:lnTo>
                  <a:lnTo>
                    <a:pt x="1448047" y="1937885"/>
                  </a:lnTo>
                  <a:lnTo>
                    <a:pt x="1444134" y="2004590"/>
                  </a:lnTo>
                  <a:lnTo>
                    <a:pt x="1432217" y="2070339"/>
                  </a:lnTo>
                  <a:lnTo>
                    <a:pt x="1412471" y="2134174"/>
                  </a:lnTo>
                  <a:lnTo>
                    <a:pt x="1385183" y="2195168"/>
                  </a:lnTo>
                  <a:lnTo>
                    <a:pt x="1350749" y="2252433"/>
                  </a:lnTo>
                  <a:lnTo>
                    <a:pt x="1309671" y="2305135"/>
                  </a:lnTo>
                  <a:lnTo>
                    <a:pt x="1262547" y="2352507"/>
                  </a:lnTo>
                  <a:lnTo>
                    <a:pt x="1210061" y="2393862"/>
                  </a:lnTo>
                  <a:lnTo>
                    <a:pt x="1152978" y="2428595"/>
                  </a:lnTo>
                  <a:lnTo>
                    <a:pt x="1092129" y="2456204"/>
                  </a:lnTo>
                  <a:lnTo>
                    <a:pt x="1028397" y="2476284"/>
                  </a:lnTo>
                  <a:lnTo>
                    <a:pt x="962712" y="2488546"/>
                  </a:lnTo>
                  <a:lnTo>
                    <a:pt x="896028" y="2492809"/>
                  </a:lnTo>
                  <a:lnTo>
                    <a:pt x="829316" y="2489013"/>
                  </a:lnTo>
                  <a:lnTo>
                    <a:pt x="763547" y="2477211"/>
                  </a:lnTo>
                  <a:lnTo>
                    <a:pt x="699677" y="2457577"/>
                  </a:lnTo>
                  <a:close/>
                </a:path>
              </a:pathLst>
            </a:custGeom>
            <a:solidFill>
              <a:srgbClr val="6A1E74">
                <a:alpha val="100000"/>
              </a:srgbClr>
            </a:solidFill>
            <a:ln w="13550" cap="flat">
              <a:solidFill>
                <a:srgbClr val="000000">
                  <a:alpha val="100000"/>
                </a:srgbClr>
              </a:solidFill>
              <a:prstDash val="solid"/>
              <a:miter/>
            </a:ln>
          </p:spPr>
          <p:txBody>
            <a:bodyPr/>
            <a:lstStyle/>
            <a:p/>
          </p:txBody>
        </p:sp>
        <p:sp>
          <p:nvSpPr>
            <p:cNvPr id="5" name="pg5"/>
            <p:cNvSpPr/>
            <p:nvPr/>
          </p:nvSpPr>
          <p:spPr>
            <a:xfrm>
              <a:off x="1277758" y="2007924"/>
              <a:ext cx="1938854" cy="3659250"/>
            </a:xfrm>
            <a:custGeom>
              <a:avLst/>
              <a:pathLst>
                <a:path w="1938854" h="3659250">
                  <a:moveTo>
                    <a:pt x="1938854" y="1384896"/>
                  </a:moveTo>
                  <a:lnTo>
                    <a:pt x="1938854" y="1318948"/>
                  </a:lnTo>
                  <a:lnTo>
                    <a:pt x="1938854" y="1253001"/>
                  </a:lnTo>
                  <a:lnTo>
                    <a:pt x="1938854" y="1187053"/>
                  </a:lnTo>
                  <a:lnTo>
                    <a:pt x="1938854" y="1121106"/>
                  </a:lnTo>
                  <a:lnTo>
                    <a:pt x="1938854" y="1055158"/>
                  </a:lnTo>
                  <a:lnTo>
                    <a:pt x="1938854" y="989211"/>
                  </a:lnTo>
                  <a:lnTo>
                    <a:pt x="1938854" y="923264"/>
                  </a:lnTo>
                  <a:lnTo>
                    <a:pt x="1938854" y="857316"/>
                  </a:lnTo>
                  <a:lnTo>
                    <a:pt x="1938854" y="791369"/>
                  </a:lnTo>
                  <a:lnTo>
                    <a:pt x="1938854" y="725421"/>
                  </a:lnTo>
                  <a:lnTo>
                    <a:pt x="1938854" y="659474"/>
                  </a:lnTo>
                  <a:lnTo>
                    <a:pt x="1938854" y="593526"/>
                  </a:lnTo>
                  <a:lnTo>
                    <a:pt x="1938854" y="527579"/>
                  </a:lnTo>
                  <a:lnTo>
                    <a:pt x="1938854" y="461632"/>
                  </a:lnTo>
                  <a:lnTo>
                    <a:pt x="1938854" y="395684"/>
                  </a:lnTo>
                  <a:lnTo>
                    <a:pt x="1938854" y="329737"/>
                  </a:lnTo>
                  <a:lnTo>
                    <a:pt x="1938854" y="263789"/>
                  </a:lnTo>
                  <a:lnTo>
                    <a:pt x="1938854" y="197842"/>
                  </a:lnTo>
                  <a:lnTo>
                    <a:pt x="1938854" y="131894"/>
                  </a:lnTo>
                  <a:lnTo>
                    <a:pt x="1938854" y="65947"/>
                  </a:lnTo>
                  <a:lnTo>
                    <a:pt x="1938854" y="0"/>
                  </a:lnTo>
                  <a:lnTo>
                    <a:pt x="1872689" y="1129"/>
                  </a:lnTo>
                  <a:lnTo>
                    <a:pt x="1806602" y="4515"/>
                  </a:lnTo>
                  <a:lnTo>
                    <a:pt x="1740668" y="10155"/>
                  </a:lnTo>
                  <a:lnTo>
                    <a:pt x="1674966" y="18042"/>
                  </a:lnTo>
                  <a:lnTo>
                    <a:pt x="1609571" y="28166"/>
                  </a:lnTo>
                  <a:lnTo>
                    <a:pt x="1544559" y="40516"/>
                  </a:lnTo>
                  <a:lnTo>
                    <a:pt x="1480007" y="55077"/>
                  </a:lnTo>
                  <a:lnTo>
                    <a:pt x="1415990" y="71832"/>
                  </a:lnTo>
                  <a:lnTo>
                    <a:pt x="1352581" y="90763"/>
                  </a:lnTo>
                  <a:lnTo>
                    <a:pt x="1289855" y="111846"/>
                  </a:lnTo>
                  <a:lnTo>
                    <a:pt x="1227886" y="135058"/>
                  </a:lnTo>
                  <a:lnTo>
                    <a:pt x="1166744" y="160370"/>
                  </a:lnTo>
                  <a:lnTo>
                    <a:pt x="1106502" y="187755"/>
                  </a:lnTo>
                  <a:lnTo>
                    <a:pt x="1047230" y="217179"/>
                  </a:lnTo>
                  <a:lnTo>
                    <a:pt x="988996" y="248609"/>
                  </a:lnTo>
                  <a:lnTo>
                    <a:pt x="931869" y="282008"/>
                  </a:lnTo>
                  <a:lnTo>
                    <a:pt x="875914" y="317337"/>
                  </a:lnTo>
                  <a:lnTo>
                    <a:pt x="821198" y="354555"/>
                  </a:lnTo>
                  <a:lnTo>
                    <a:pt x="767784" y="393618"/>
                  </a:lnTo>
                  <a:lnTo>
                    <a:pt x="715734" y="434482"/>
                  </a:lnTo>
                  <a:lnTo>
                    <a:pt x="665109" y="477097"/>
                  </a:lnTo>
                  <a:lnTo>
                    <a:pt x="615968" y="521416"/>
                  </a:lnTo>
                  <a:lnTo>
                    <a:pt x="568368" y="567386"/>
                  </a:lnTo>
                  <a:lnTo>
                    <a:pt x="522364" y="614953"/>
                  </a:lnTo>
                  <a:lnTo>
                    <a:pt x="478010" y="664063"/>
                  </a:lnTo>
                  <a:lnTo>
                    <a:pt x="435358" y="714657"/>
                  </a:lnTo>
                  <a:lnTo>
                    <a:pt x="394457" y="766678"/>
                  </a:lnTo>
                  <a:lnTo>
                    <a:pt x="355356" y="820064"/>
                  </a:lnTo>
                  <a:lnTo>
                    <a:pt x="318099" y="874754"/>
                  </a:lnTo>
                  <a:lnTo>
                    <a:pt x="282729" y="930682"/>
                  </a:lnTo>
                  <a:lnTo>
                    <a:pt x="249290" y="987786"/>
                  </a:lnTo>
                  <a:lnTo>
                    <a:pt x="217818" y="1045997"/>
                  </a:lnTo>
                  <a:lnTo>
                    <a:pt x="188351" y="1105248"/>
                  </a:lnTo>
                  <a:lnTo>
                    <a:pt x="160924" y="1165471"/>
                  </a:lnTo>
                  <a:lnTo>
                    <a:pt x="135567" y="1226594"/>
                  </a:lnTo>
                  <a:lnTo>
                    <a:pt x="112311" y="1288547"/>
                  </a:lnTo>
                  <a:lnTo>
                    <a:pt x="91183" y="1351258"/>
                  </a:lnTo>
                  <a:lnTo>
                    <a:pt x="72207" y="1414653"/>
                  </a:lnTo>
                  <a:lnTo>
                    <a:pt x="55405" y="1478658"/>
                  </a:lnTo>
                  <a:lnTo>
                    <a:pt x="40798" y="1543200"/>
                  </a:lnTo>
                  <a:lnTo>
                    <a:pt x="28402" y="1608203"/>
                  </a:lnTo>
                  <a:lnTo>
                    <a:pt x="18231" y="1673590"/>
                  </a:lnTo>
                  <a:lnTo>
                    <a:pt x="10297" y="1739287"/>
                  </a:lnTo>
                  <a:lnTo>
                    <a:pt x="4610" y="1805216"/>
                  </a:lnTo>
                  <a:lnTo>
                    <a:pt x="1176" y="1871301"/>
                  </a:lnTo>
                  <a:lnTo>
                    <a:pt x="0" y="1937465"/>
                  </a:lnTo>
                  <a:lnTo>
                    <a:pt x="1081" y="2003630"/>
                  </a:lnTo>
                  <a:lnTo>
                    <a:pt x="4421" y="2069720"/>
                  </a:lnTo>
                  <a:lnTo>
                    <a:pt x="10013" y="2135657"/>
                  </a:lnTo>
                  <a:lnTo>
                    <a:pt x="17853" y="2201366"/>
                  </a:lnTo>
                  <a:lnTo>
                    <a:pt x="27930" y="2266768"/>
                  </a:lnTo>
                  <a:lnTo>
                    <a:pt x="40233" y="2331788"/>
                  </a:lnTo>
                  <a:lnTo>
                    <a:pt x="54748" y="2396351"/>
                  </a:lnTo>
                  <a:lnTo>
                    <a:pt x="71458" y="2460380"/>
                  </a:lnTo>
                  <a:lnTo>
                    <a:pt x="90343" y="2523803"/>
                  </a:lnTo>
                  <a:lnTo>
                    <a:pt x="111381" y="2586543"/>
                  </a:lnTo>
                  <a:lnTo>
                    <a:pt x="134548" y="2648530"/>
                  </a:lnTo>
                  <a:lnTo>
                    <a:pt x="159817" y="2709689"/>
                  </a:lnTo>
                  <a:lnTo>
                    <a:pt x="187159" y="2769951"/>
                  </a:lnTo>
                  <a:lnTo>
                    <a:pt x="216540" y="2829244"/>
                  </a:lnTo>
                  <a:lnTo>
                    <a:pt x="247929" y="2887501"/>
                  </a:lnTo>
                  <a:lnTo>
                    <a:pt x="281287" y="2944652"/>
                  </a:lnTo>
                  <a:lnTo>
                    <a:pt x="316575" y="3000631"/>
                  </a:lnTo>
                  <a:lnTo>
                    <a:pt x="353754" y="3055374"/>
                  </a:lnTo>
                  <a:lnTo>
                    <a:pt x="392779" y="3108816"/>
                  </a:lnTo>
                  <a:lnTo>
                    <a:pt x="433605" y="3160895"/>
                  </a:lnTo>
                  <a:lnTo>
                    <a:pt x="476185" y="3211551"/>
                  </a:lnTo>
                  <a:lnTo>
                    <a:pt x="520468" y="3260724"/>
                  </a:lnTo>
                  <a:lnTo>
                    <a:pt x="566404" y="3308357"/>
                  </a:lnTo>
                  <a:lnTo>
                    <a:pt x="613938" y="3354395"/>
                  </a:lnTo>
                  <a:lnTo>
                    <a:pt x="663016" y="3398784"/>
                  </a:lnTo>
                  <a:lnTo>
                    <a:pt x="713580" y="3441472"/>
                  </a:lnTo>
                  <a:lnTo>
                    <a:pt x="765571" y="3482410"/>
                  </a:lnTo>
                  <a:lnTo>
                    <a:pt x="818929" y="3521550"/>
                  </a:lnTo>
                  <a:lnTo>
                    <a:pt x="873592" y="3558846"/>
                  </a:lnTo>
                  <a:lnTo>
                    <a:pt x="929496" y="3594256"/>
                  </a:lnTo>
                  <a:lnTo>
                    <a:pt x="986575" y="3627736"/>
                  </a:lnTo>
                  <a:lnTo>
                    <a:pt x="1044764" y="3659250"/>
                  </a:lnTo>
                  <a:lnTo>
                    <a:pt x="1075175" y="3600733"/>
                  </a:lnTo>
                  <a:lnTo>
                    <a:pt x="1105586" y="3542216"/>
                  </a:lnTo>
                  <a:lnTo>
                    <a:pt x="1135997" y="3483699"/>
                  </a:lnTo>
                  <a:lnTo>
                    <a:pt x="1166409" y="3425182"/>
                  </a:lnTo>
                  <a:lnTo>
                    <a:pt x="1196820" y="3366665"/>
                  </a:lnTo>
                  <a:lnTo>
                    <a:pt x="1227231" y="3308148"/>
                  </a:lnTo>
                  <a:lnTo>
                    <a:pt x="1257642" y="3249632"/>
                  </a:lnTo>
                  <a:lnTo>
                    <a:pt x="1288054" y="3191115"/>
                  </a:lnTo>
                  <a:lnTo>
                    <a:pt x="1318465" y="3132598"/>
                  </a:lnTo>
                  <a:lnTo>
                    <a:pt x="1348876" y="3074081"/>
                  </a:lnTo>
                  <a:lnTo>
                    <a:pt x="1379287" y="3015564"/>
                  </a:lnTo>
                  <a:lnTo>
                    <a:pt x="1409698" y="2957047"/>
                  </a:lnTo>
                  <a:lnTo>
                    <a:pt x="1440110" y="2898530"/>
                  </a:lnTo>
                  <a:lnTo>
                    <a:pt x="1470521" y="2840014"/>
                  </a:lnTo>
                  <a:lnTo>
                    <a:pt x="1500932" y="2781497"/>
                  </a:lnTo>
                  <a:lnTo>
                    <a:pt x="1531343" y="2722980"/>
                  </a:lnTo>
                  <a:lnTo>
                    <a:pt x="1561754" y="2664463"/>
                  </a:lnTo>
                  <a:lnTo>
                    <a:pt x="1592166" y="2605946"/>
                  </a:lnTo>
                  <a:lnTo>
                    <a:pt x="1622577" y="2547429"/>
                  </a:lnTo>
                  <a:lnTo>
                    <a:pt x="1652988" y="2488913"/>
                  </a:lnTo>
                  <a:lnTo>
                    <a:pt x="1683399" y="2430396"/>
                  </a:lnTo>
                  <a:lnTo>
                    <a:pt x="1625929" y="2395963"/>
                  </a:lnTo>
                  <a:lnTo>
                    <a:pt x="1573036" y="2354844"/>
                  </a:lnTo>
                  <a:lnTo>
                    <a:pt x="1525494" y="2307641"/>
                  </a:lnTo>
                  <a:lnTo>
                    <a:pt x="1483997" y="2255043"/>
                  </a:lnTo>
                  <a:lnTo>
                    <a:pt x="1449154" y="2197821"/>
                  </a:lnTo>
                  <a:lnTo>
                    <a:pt x="1421473" y="2136811"/>
                  </a:lnTo>
                  <a:lnTo>
                    <a:pt x="1401359" y="2072906"/>
                  </a:lnTo>
                  <a:lnTo>
                    <a:pt x="1389108" y="2007040"/>
                  </a:lnTo>
                  <a:lnTo>
                    <a:pt x="1384897" y="1940176"/>
                  </a:lnTo>
                  <a:lnTo>
                    <a:pt x="1388788" y="1873293"/>
                  </a:lnTo>
                  <a:lnTo>
                    <a:pt x="1400726" y="1807370"/>
                  </a:lnTo>
                  <a:lnTo>
                    <a:pt x="1420534" y="1743369"/>
                  </a:lnTo>
                  <a:lnTo>
                    <a:pt x="1447923" y="1682228"/>
                  </a:lnTo>
                  <a:lnTo>
                    <a:pt x="1482493" y="1624840"/>
                  </a:lnTo>
                  <a:lnTo>
                    <a:pt x="1523738" y="1572045"/>
                  </a:lnTo>
                  <a:lnTo>
                    <a:pt x="1571055" y="1524615"/>
                  </a:lnTo>
                  <a:lnTo>
                    <a:pt x="1623751" y="1483244"/>
                  </a:lnTo>
                  <a:lnTo>
                    <a:pt x="1681056" y="1448537"/>
                  </a:lnTo>
                  <a:lnTo>
                    <a:pt x="1742132" y="1421002"/>
                  </a:lnTo>
                  <a:lnTo>
                    <a:pt x="1806085" y="1401041"/>
                  </a:lnTo>
                  <a:lnTo>
                    <a:pt x="1871980" y="1388947"/>
                  </a:lnTo>
                  <a:close/>
                </a:path>
              </a:pathLst>
            </a:custGeom>
            <a:solidFill>
              <a:srgbClr val="F26829">
                <a:alpha val="100000"/>
              </a:srgbClr>
            </a:solidFill>
            <a:ln w="13550" cap="flat">
              <a:solidFill>
                <a:srgbClr val="000000">
                  <a:alpha val="100000"/>
                </a:srgbClr>
              </a:solidFill>
              <a:prstDash val="solid"/>
              <a:miter/>
            </a:ln>
          </p:spPr>
          <p:txBody>
            <a:bodyPr/>
            <a:lstStyle/>
            <a:p/>
          </p:txBody>
        </p:sp>
        <p:sp>
          <p:nvSpPr>
            <p:cNvPr id="6" name="tx6"/>
            <p:cNvSpPr/>
            <p:nvPr/>
          </p:nvSpPr>
          <p:spPr>
            <a:xfrm>
              <a:off x="2909419" y="3869192"/>
              <a:ext cx="614385"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13.5m</a:t>
              </a:r>
            </a:p>
          </p:txBody>
        </p:sp>
        <p:sp>
          <p:nvSpPr>
            <p:cNvPr id="7" name="tx7"/>
            <p:cNvSpPr/>
            <p:nvPr/>
          </p:nvSpPr>
          <p:spPr>
            <a:xfrm>
              <a:off x="5712180" y="3642510"/>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DTP1 unvaccinated (% of total unvaccinated)</a:t>
              </a:r>
            </a:p>
          </p:txBody>
        </p:sp>
        <p:sp>
          <p:nvSpPr>
            <p:cNvPr id="8" name="rc8"/>
            <p:cNvSpPr/>
            <p:nvPr/>
          </p:nvSpPr>
          <p:spPr>
            <a:xfrm>
              <a:off x="5721180" y="3835857"/>
              <a:ext cx="201456" cy="201456"/>
            </a:xfrm>
            <a:prstGeom prst="rect">
              <a:avLst/>
            </a:prstGeom>
            <a:solidFill>
              <a:srgbClr val="6A1E74">
                <a:alpha val="100000"/>
              </a:srgbClr>
            </a:solidFill>
            <a:ln w="13550" cap="flat">
              <a:solidFill>
                <a:srgbClr val="000000">
                  <a:alpha val="100000"/>
                </a:srgbClr>
              </a:solidFill>
              <a:prstDash val="solid"/>
              <a:miter/>
            </a:ln>
          </p:spPr>
          <p:txBody>
            <a:bodyPr/>
            <a:lstStyle/>
            <a:p/>
          </p:txBody>
        </p:sp>
        <p:sp>
          <p:nvSpPr>
            <p:cNvPr id="9" name="rc9"/>
            <p:cNvSpPr/>
            <p:nvPr/>
          </p:nvSpPr>
          <p:spPr>
            <a:xfrm>
              <a:off x="5721180" y="4055313"/>
              <a:ext cx="201456" cy="201456"/>
            </a:xfrm>
            <a:prstGeom prst="rect">
              <a:avLst/>
            </a:prstGeom>
            <a:solidFill>
              <a:srgbClr val="F26829">
                <a:alpha val="100000"/>
              </a:srgbClr>
            </a:solidFill>
            <a:ln w="13550" cap="flat">
              <a:solidFill>
                <a:srgbClr val="000000">
                  <a:alpha val="100000"/>
                </a:srgbClr>
              </a:solidFill>
              <a:prstDash val="solid"/>
              <a:miter/>
            </a:ln>
          </p:spPr>
          <p:txBody>
            <a:bodyPr/>
            <a:lstStyle/>
            <a:p/>
          </p:txBody>
        </p:sp>
        <p:sp>
          <p:nvSpPr>
            <p:cNvPr id="10" name="tx10"/>
            <p:cNvSpPr/>
            <p:nvPr/>
          </p:nvSpPr>
          <p:spPr>
            <a:xfrm>
              <a:off x="6001225" y="3896580"/>
              <a:ext cx="1987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non-FCV countries: 7.8 million (58%) </a:t>
              </a:r>
            </a:p>
          </p:txBody>
        </p:sp>
        <p:sp>
          <p:nvSpPr>
            <p:cNvPr id="11" name="tx11"/>
            <p:cNvSpPr/>
            <p:nvPr/>
          </p:nvSpPr>
          <p:spPr>
            <a:xfrm>
              <a:off x="6001225" y="4116036"/>
              <a:ext cx="19751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WB FCV countries: 5.7 million (42%) </a:t>
              </a:r>
            </a:p>
          </p:txBody>
        </p:sp>
        <p:sp>
          <p:nvSpPr>
            <p:cNvPr id="12" name="tx12"/>
            <p:cNvSpPr/>
            <p:nvPr/>
          </p:nvSpPr>
          <p:spPr>
            <a:xfrm>
              <a:off x="793043" y="1368037"/>
              <a:ext cx="569954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Rank, number and percentage of zero-dose children, by region, Global, 2025</a:t>
              </a:r>
            </a:p>
          </p:txBody>
        </p:sp>
        <p:sp>
          <p:nvSpPr>
            <p:cNvPr id="13" name="tx13"/>
            <p:cNvSpPr/>
            <p:nvPr/>
          </p:nvSpPr>
          <p:spPr>
            <a:xfrm>
              <a:off x="1478197"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 name="tx14"/>
            <p:cNvSpPr/>
            <p:nvPr/>
          </p:nvSpPr>
          <p:spPr>
            <a:xfrm>
              <a:off x="1594692"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15" name="tx15"/>
            <p:cNvSpPr/>
            <p:nvPr/>
          </p:nvSpPr>
          <p:spPr>
            <a:xfrm>
              <a:off x="2023637"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1 regions accounted for over half (58%) of all zero-dose children, globally.
non-FCV countries had the highest number of children who did not receive DTP1 (n=7.8 million), which is approximately 58% of all zero-dose children, globally (n=13.5m).</a:t>
            </a:r>
          </a:p>
        </p:txBody>
      </p:sp>
      <p:sp>
        <p:nvSpPr>
          <p:cNvPr id="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one region - non-FCV countries - accounted for over half of all zero-dose children, globally.</a:t>
            </a:r>
          </a:p>
        </p:txBody>
      </p:sp>
      <p:grpSp xmlns:pic="http://schemas.openxmlformats.org/drawingml/2006/picture">
        <p:nvGrpSpPr>
          <p:cNvPr id="18" name=""/>
          <p:cNvGrpSpPr/>
          <p:nvPr/>
        </p:nvGrpSpPr>
        <p:grpSpPr>
          <a:xfrm>
            <a:off x="292608" y="914400"/>
            <a:ext cx="8595360" cy="28575"/>
            <a:chOff x="292608" y="914400"/>
            <a:chExt cx="8595360" cy="28575"/>
          </a:xfrm>
        </p:grpSpPr>
        <p:sp>
          <p:nvSpPr>
            <p:cNvPr id="19"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9090" y="4945569"/>
              <a:ext cx="8205320" cy="0"/>
            </a:xfrm>
            <a:custGeom>
              <a:avLst/>
              <a:pathLst>
                <a:path w="8205320" h="0">
                  <a:moveTo>
                    <a:pt x="0" y="0"/>
                  </a:moveTo>
                  <a:lnTo>
                    <a:pt x="8205320" y="0"/>
                  </a:lnTo>
                  <a:lnTo>
                    <a:pt x="8205320" y="0"/>
                  </a:lnTo>
                </a:path>
              </a:pathLst>
            </a:custGeom>
            <a:ln w="6775" cap="flat">
              <a:solidFill>
                <a:srgbClr val="EBEBEB">
                  <a:alpha val="100000"/>
                </a:srgbClr>
              </a:solidFill>
              <a:prstDash val="solid"/>
              <a:round/>
            </a:ln>
          </p:spPr>
          <p:txBody>
            <a:bodyPr/>
            <a:lstStyle/>
            <a:p/>
          </p:txBody>
        </p:sp>
        <p:sp>
          <p:nvSpPr>
            <p:cNvPr id="5" name="pl5"/>
            <p:cNvSpPr/>
            <p:nvPr/>
          </p:nvSpPr>
          <p:spPr>
            <a:xfrm>
              <a:off x="869090" y="3768964"/>
              <a:ext cx="8205320" cy="0"/>
            </a:xfrm>
            <a:custGeom>
              <a:avLst/>
              <a:pathLst>
                <a:path w="8205320" h="0">
                  <a:moveTo>
                    <a:pt x="0" y="0"/>
                  </a:moveTo>
                  <a:lnTo>
                    <a:pt x="8205320" y="0"/>
                  </a:lnTo>
                  <a:lnTo>
                    <a:pt x="8205320" y="0"/>
                  </a:lnTo>
                </a:path>
              </a:pathLst>
            </a:custGeom>
            <a:ln w="6775" cap="flat">
              <a:solidFill>
                <a:srgbClr val="EBEBEB">
                  <a:alpha val="100000"/>
                </a:srgbClr>
              </a:solidFill>
              <a:prstDash val="solid"/>
              <a:round/>
            </a:ln>
          </p:spPr>
          <p:txBody>
            <a:bodyPr/>
            <a:lstStyle/>
            <a:p/>
          </p:txBody>
        </p:sp>
        <p:sp>
          <p:nvSpPr>
            <p:cNvPr id="6" name="pl6"/>
            <p:cNvSpPr/>
            <p:nvPr/>
          </p:nvSpPr>
          <p:spPr>
            <a:xfrm>
              <a:off x="869090" y="2592359"/>
              <a:ext cx="8205320" cy="0"/>
            </a:xfrm>
            <a:custGeom>
              <a:avLst/>
              <a:pathLst>
                <a:path w="8205320" h="0">
                  <a:moveTo>
                    <a:pt x="0" y="0"/>
                  </a:moveTo>
                  <a:lnTo>
                    <a:pt x="8205320" y="0"/>
                  </a:lnTo>
                  <a:lnTo>
                    <a:pt x="8205320" y="0"/>
                  </a:lnTo>
                </a:path>
              </a:pathLst>
            </a:custGeom>
            <a:ln w="6775" cap="flat">
              <a:solidFill>
                <a:srgbClr val="EBEBEB">
                  <a:alpha val="100000"/>
                </a:srgbClr>
              </a:solidFill>
              <a:prstDash val="solid"/>
              <a:round/>
            </a:ln>
          </p:spPr>
          <p:txBody>
            <a:bodyPr/>
            <a:lstStyle/>
            <a:p/>
          </p:txBody>
        </p:sp>
        <p:sp>
          <p:nvSpPr>
            <p:cNvPr id="7" name="pl7"/>
            <p:cNvSpPr/>
            <p:nvPr/>
          </p:nvSpPr>
          <p:spPr>
            <a:xfrm>
              <a:off x="869090" y="5533872"/>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8" name="pl8"/>
            <p:cNvSpPr/>
            <p:nvPr/>
          </p:nvSpPr>
          <p:spPr>
            <a:xfrm>
              <a:off x="869090" y="4357267"/>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9" name="pl9"/>
            <p:cNvSpPr/>
            <p:nvPr/>
          </p:nvSpPr>
          <p:spPr>
            <a:xfrm>
              <a:off x="869090" y="3180661"/>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10" name="pl10"/>
            <p:cNvSpPr/>
            <p:nvPr/>
          </p:nvSpPr>
          <p:spPr>
            <a:xfrm>
              <a:off x="869090" y="2004056"/>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11" name="pl11"/>
            <p:cNvSpPr/>
            <p:nvPr/>
          </p:nvSpPr>
          <p:spPr>
            <a:xfrm>
              <a:off x="3106904" y="1833621"/>
              <a:ext cx="0" cy="3749578"/>
            </a:xfrm>
            <a:custGeom>
              <a:avLst/>
              <a:pathLst>
                <a:path w="0" h="3749578">
                  <a:moveTo>
                    <a:pt x="0" y="374957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6836596" y="1833621"/>
              <a:ext cx="0" cy="3749578"/>
            </a:xfrm>
            <a:custGeom>
              <a:avLst/>
              <a:pathLst>
                <a:path w="0" h="3749578">
                  <a:moveTo>
                    <a:pt x="0" y="374957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869090" y="2004056"/>
              <a:ext cx="8205320" cy="0"/>
            </a:xfrm>
            <a:custGeom>
              <a:avLst/>
              <a:pathLst>
                <a:path w="8205320" h="0">
                  <a:moveTo>
                    <a:pt x="0" y="0"/>
                  </a:moveTo>
                  <a:lnTo>
                    <a:pt x="8205320" y="0"/>
                  </a:lnTo>
                  <a:lnTo>
                    <a:pt x="8205320" y="0"/>
                  </a:lnTo>
                </a:path>
              </a:pathLst>
            </a:custGeom>
            <a:ln w="16260" cap="flat">
              <a:solidFill>
                <a:srgbClr val="7F7F7F">
                  <a:alpha val="100000"/>
                </a:srgbClr>
              </a:solidFill>
              <a:prstDash val="dash"/>
              <a:round/>
            </a:ln>
          </p:spPr>
          <p:txBody>
            <a:bodyPr/>
            <a:lstStyle/>
            <a:p/>
          </p:txBody>
        </p:sp>
        <p:sp>
          <p:nvSpPr>
            <p:cNvPr id="14" name="rc14"/>
            <p:cNvSpPr/>
            <p:nvPr/>
          </p:nvSpPr>
          <p:spPr>
            <a:xfrm>
              <a:off x="1428543" y="2004056"/>
              <a:ext cx="3356722" cy="3408707"/>
            </a:xfrm>
            <a:prstGeom prst="rect">
              <a:avLst/>
            </a:prstGeom>
            <a:solidFill>
              <a:srgbClr val="F26829">
                <a:alpha val="100000"/>
              </a:srgbClr>
            </a:solidFill>
          </p:spPr>
          <p:txBody>
            <a:bodyPr/>
            <a:lstStyle/>
            <a:p/>
          </p:txBody>
        </p:sp>
        <p:sp>
          <p:nvSpPr>
            <p:cNvPr id="15" name="rc15"/>
            <p:cNvSpPr/>
            <p:nvPr/>
          </p:nvSpPr>
          <p:spPr>
            <a:xfrm>
              <a:off x="5158235" y="2004056"/>
              <a:ext cx="3356722" cy="975894"/>
            </a:xfrm>
            <a:prstGeom prst="rect">
              <a:avLst/>
            </a:prstGeom>
            <a:solidFill>
              <a:srgbClr val="6A1E74">
                <a:alpha val="100000"/>
              </a:srgbClr>
            </a:solidFill>
          </p:spPr>
          <p:txBody>
            <a:bodyPr/>
            <a:lstStyle/>
            <a:p/>
          </p:txBody>
        </p:sp>
        <p:sp>
          <p:nvSpPr>
            <p:cNvPr id="16" name="tx16"/>
            <p:cNvSpPr/>
            <p:nvPr/>
          </p:nvSpPr>
          <p:spPr>
            <a:xfrm>
              <a:off x="2893026" y="5459344"/>
              <a:ext cx="42775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-579,000</a:t>
              </a:r>
            </a:p>
          </p:txBody>
        </p:sp>
        <p:sp>
          <p:nvSpPr>
            <p:cNvPr id="17" name="tx17"/>
            <p:cNvSpPr/>
            <p:nvPr/>
          </p:nvSpPr>
          <p:spPr>
            <a:xfrm>
              <a:off x="6622717" y="3026530"/>
              <a:ext cx="42775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-166,000</a:t>
              </a:r>
            </a:p>
          </p:txBody>
        </p:sp>
        <p:sp>
          <p:nvSpPr>
            <p:cNvPr id="18" name="tx18"/>
            <p:cNvSpPr/>
            <p:nvPr/>
          </p:nvSpPr>
          <p:spPr>
            <a:xfrm>
              <a:off x="4672741" y="1663192"/>
              <a:ext cx="598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Decrease</a:t>
              </a:r>
            </a:p>
          </p:txBody>
        </p:sp>
        <p:sp>
          <p:nvSpPr>
            <p:cNvPr id="19" name="tx19"/>
            <p:cNvSpPr/>
            <p:nvPr/>
          </p:nvSpPr>
          <p:spPr>
            <a:xfrm rot="-2700000">
              <a:off x="2350722" y="5959050"/>
              <a:ext cx="9190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WB FCV countries</a:t>
              </a:r>
            </a:p>
          </p:txBody>
        </p:sp>
        <p:sp>
          <p:nvSpPr>
            <p:cNvPr id="20" name="tx20"/>
            <p:cNvSpPr/>
            <p:nvPr/>
          </p:nvSpPr>
          <p:spPr>
            <a:xfrm rot="-2700000">
              <a:off x="6069565" y="5963544"/>
              <a:ext cx="9317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non-FCV countries</a:t>
              </a:r>
            </a:p>
          </p:txBody>
        </p:sp>
        <p:sp>
          <p:nvSpPr>
            <p:cNvPr id="21" name="tx21"/>
            <p:cNvSpPr/>
            <p:nvPr/>
          </p:nvSpPr>
          <p:spPr>
            <a:xfrm>
              <a:off x="508182" y="5493867"/>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-600K</a:t>
              </a:r>
            </a:p>
          </p:txBody>
        </p:sp>
        <p:sp>
          <p:nvSpPr>
            <p:cNvPr id="22" name="tx22"/>
            <p:cNvSpPr/>
            <p:nvPr/>
          </p:nvSpPr>
          <p:spPr>
            <a:xfrm>
              <a:off x="508182" y="4317262"/>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-400K</a:t>
              </a:r>
            </a:p>
          </p:txBody>
        </p:sp>
        <p:sp>
          <p:nvSpPr>
            <p:cNvPr id="23" name="tx23"/>
            <p:cNvSpPr/>
            <p:nvPr/>
          </p:nvSpPr>
          <p:spPr>
            <a:xfrm>
              <a:off x="508182" y="3140656"/>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24" name="tx24"/>
            <p:cNvSpPr/>
            <p:nvPr/>
          </p:nvSpPr>
          <p:spPr>
            <a:xfrm>
              <a:off x="669757" y="1964051"/>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25" name="tx25"/>
            <p:cNvSpPr/>
            <p:nvPr/>
          </p:nvSpPr>
          <p:spPr>
            <a:xfrm rot="-5400000">
              <a:off x="-591430" y="3658392"/>
              <a:ext cx="19707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Absolute difference (thousands)</a:t>
              </a:r>
            </a:p>
          </p:txBody>
        </p:sp>
        <p:sp>
          <p:nvSpPr>
            <p:cNvPr id="26" name="tx26"/>
            <p:cNvSpPr/>
            <p:nvPr/>
          </p:nvSpPr>
          <p:spPr>
            <a:xfrm>
              <a:off x="869090" y="1368037"/>
              <a:ext cx="466590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Change in number of zero-dose children, by region, 2024-2025</a:t>
              </a:r>
            </a:p>
          </p:txBody>
        </p:sp>
        <p:sp>
          <p:nvSpPr>
            <p:cNvPr id="27" name="tx27"/>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absolute change in number of zero-dose children, by region, between 2024 and 2025.
Overall, 0 regions had an increase in zero-dose children and 2 saw the number of zero-dose children decline.
WB FCV countries had the largest decline in the number of zero-dose children from 6.3m in 2024 to 5.7m in 2025 (-579,000).</a:t>
            </a:r>
          </a:p>
        </p:txBody>
      </p:sp>
      <p:sp>
        <p:nvSpPr>
          <p:cNvPr id="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All regions reduced the number of zero-dose children in 2025, demonstrating broad progress while emphasizing the need to sustain investments to reach the remaining unvaccinated children..</a:t>
            </a:r>
          </a:p>
        </p:txBody>
      </p:sp>
      <p:grpSp xmlns:pic="http://schemas.openxmlformats.org/drawingml/2006/picture">
        <p:nvGrpSpPr>
          <p:cNvPr id="30" name=""/>
          <p:cNvGrpSpPr/>
          <p:nvPr/>
        </p:nvGrpSpPr>
        <p:grpSpPr>
          <a:xfrm>
            <a:off x="292608" y="914400"/>
            <a:ext cx="8595360" cy="28575"/>
            <a:chOff x="292608" y="914400"/>
            <a:chExt cx="8595360" cy="28575"/>
          </a:xfrm>
        </p:grpSpPr>
        <p:sp>
          <p:nvSpPr>
            <p:cNvPr id="31"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2"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086600" y="969264"/>
            <a:ext cx="4919472" cy="3017520"/>
          </a:xfrm>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Global</a:t>
            </a:r>
          </a:p>
        </p:txBody>
      </p:sp>
      <p:sp>
        <p:nvSpPr>
          <p:cNvPr id="3" name="body"/>
          <p:cNvSpPr>
            <a:spLocks noGrp="1"/>
          </p:cNvSpPr>
          <p:nvPr>
            <p:ph/>
          </p:nvPr>
        </p:nvSpPr>
        <p:spPr>
          <a:xfrm>
            <a:off x="6492240" y="4114800"/>
            <a:ext cx="5943600" cy="4572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654" y="4616735"/>
              <a:ext cx="3931623" cy="0"/>
            </a:xfrm>
            <a:custGeom>
              <a:avLst/>
              <a:pathLst>
                <a:path w="3931623" h="0">
                  <a:moveTo>
                    <a:pt x="0" y="0"/>
                  </a:moveTo>
                  <a:lnTo>
                    <a:pt x="3931623" y="0"/>
                  </a:lnTo>
                  <a:lnTo>
                    <a:pt x="3931623" y="0"/>
                  </a:lnTo>
                </a:path>
              </a:pathLst>
            </a:custGeom>
            <a:ln w="6775" cap="flat">
              <a:solidFill>
                <a:srgbClr val="EBEBEB">
                  <a:alpha val="100000"/>
                </a:srgbClr>
              </a:solidFill>
              <a:prstDash val="solid"/>
              <a:round/>
            </a:ln>
          </p:spPr>
          <p:txBody>
            <a:bodyPr/>
            <a:lstStyle/>
            <a:p/>
          </p:txBody>
        </p:sp>
        <p:sp>
          <p:nvSpPr>
            <p:cNvPr id="5" name="pl5"/>
            <p:cNvSpPr/>
            <p:nvPr/>
          </p:nvSpPr>
          <p:spPr>
            <a:xfrm>
              <a:off x="856654" y="3629245"/>
              <a:ext cx="3931623" cy="0"/>
            </a:xfrm>
            <a:custGeom>
              <a:avLst/>
              <a:pathLst>
                <a:path w="3931623" h="0">
                  <a:moveTo>
                    <a:pt x="0" y="0"/>
                  </a:moveTo>
                  <a:lnTo>
                    <a:pt x="3931623" y="0"/>
                  </a:lnTo>
                  <a:lnTo>
                    <a:pt x="3931623" y="0"/>
                  </a:lnTo>
                </a:path>
              </a:pathLst>
            </a:custGeom>
            <a:ln w="6775" cap="flat">
              <a:solidFill>
                <a:srgbClr val="EBEBEB">
                  <a:alpha val="100000"/>
                </a:srgbClr>
              </a:solidFill>
              <a:prstDash val="solid"/>
              <a:round/>
            </a:ln>
          </p:spPr>
          <p:txBody>
            <a:bodyPr/>
            <a:lstStyle/>
            <a:p/>
          </p:txBody>
        </p:sp>
        <p:sp>
          <p:nvSpPr>
            <p:cNvPr id="6" name="pl6"/>
            <p:cNvSpPr/>
            <p:nvPr/>
          </p:nvSpPr>
          <p:spPr>
            <a:xfrm>
              <a:off x="856654" y="2641754"/>
              <a:ext cx="3931623" cy="0"/>
            </a:xfrm>
            <a:custGeom>
              <a:avLst/>
              <a:pathLst>
                <a:path w="3931623" h="0">
                  <a:moveTo>
                    <a:pt x="0" y="0"/>
                  </a:moveTo>
                  <a:lnTo>
                    <a:pt x="3931623" y="0"/>
                  </a:lnTo>
                  <a:lnTo>
                    <a:pt x="3931623" y="0"/>
                  </a:lnTo>
                </a:path>
              </a:pathLst>
            </a:custGeom>
            <a:ln w="6775" cap="flat">
              <a:solidFill>
                <a:srgbClr val="EBEBEB">
                  <a:alpha val="100000"/>
                </a:srgbClr>
              </a:solidFill>
              <a:prstDash val="solid"/>
              <a:round/>
            </a:ln>
          </p:spPr>
          <p:txBody>
            <a:bodyPr/>
            <a:lstStyle/>
            <a:p/>
          </p:txBody>
        </p:sp>
        <p:sp>
          <p:nvSpPr>
            <p:cNvPr id="7" name="pl7"/>
            <p:cNvSpPr/>
            <p:nvPr/>
          </p:nvSpPr>
          <p:spPr>
            <a:xfrm>
              <a:off x="856654" y="1654263"/>
              <a:ext cx="3931623" cy="0"/>
            </a:xfrm>
            <a:custGeom>
              <a:avLst/>
              <a:pathLst>
                <a:path w="3931623" h="0">
                  <a:moveTo>
                    <a:pt x="0" y="0"/>
                  </a:moveTo>
                  <a:lnTo>
                    <a:pt x="3931623" y="0"/>
                  </a:lnTo>
                  <a:lnTo>
                    <a:pt x="3931623" y="0"/>
                  </a:lnTo>
                </a:path>
              </a:pathLst>
            </a:custGeom>
            <a:ln w="6775" cap="flat">
              <a:solidFill>
                <a:srgbClr val="EBEBEB">
                  <a:alpha val="100000"/>
                </a:srgbClr>
              </a:solidFill>
              <a:prstDash val="solid"/>
              <a:round/>
            </a:ln>
          </p:spPr>
          <p:txBody>
            <a:bodyPr/>
            <a:lstStyle/>
            <a:p/>
          </p:txBody>
        </p:sp>
        <p:sp>
          <p:nvSpPr>
            <p:cNvPr id="8" name="pl8"/>
            <p:cNvSpPr/>
            <p:nvPr/>
          </p:nvSpPr>
          <p:spPr>
            <a:xfrm>
              <a:off x="856654" y="5110481"/>
              <a:ext cx="3931623" cy="0"/>
            </a:xfrm>
            <a:custGeom>
              <a:avLst/>
              <a:pathLst>
                <a:path w="3931623" h="0">
                  <a:moveTo>
                    <a:pt x="0" y="0"/>
                  </a:moveTo>
                  <a:lnTo>
                    <a:pt x="3931623" y="0"/>
                  </a:lnTo>
                  <a:lnTo>
                    <a:pt x="3931623" y="0"/>
                  </a:lnTo>
                </a:path>
              </a:pathLst>
            </a:custGeom>
            <a:ln w="13550" cap="flat">
              <a:solidFill>
                <a:srgbClr val="EBEBEB">
                  <a:alpha val="100000"/>
                </a:srgbClr>
              </a:solidFill>
              <a:prstDash val="solid"/>
              <a:round/>
            </a:ln>
          </p:spPr>
          <p:txBody>
            <a:bodyPr/>
            <a:lstStyle/>
            <a:p/>
          </p:txBody>
        </p:sp>
        <p:sp>
          <p:nvSpPr>
            <p:cNvPr id="9" name="pl9"/>
            <p:cNvSpPr/>
            <p:nvPr/>
          </p:nvSpPr>
          <p:spPr>
            <a:xfrm>
              <a:off x="856654" y="4122990"/>
              <a:ext cx="3931623" cy="0"/>
            </a:xfrm>
            <a:custGeom>
              <a:avLst/>
              <a:pathLst>
                <a:path w="3931623" h="0">
                  <a:moveTo>
                    <a:pt x="0" y="0"/>
                  </a:moveTo>
                  <a:lnTo>
                    <a:pt x="3931623" y="0"/>
                  </a:lnTo>
                  <a:lnTo>
                    <a:pt x="3931623" y="0"/>
                  </a:lnTo>
                </a:path>
              </a:pathLst>
            </a:custGeom>
            <a:ln w="13550" cap="flat">
              <a:solidFill>
                <a:srgbClr val="EBEBEB">
                  <a:alpha val="100000"/>
                </a:srgbClr>
              </a:solidFill>
              <a:prstDash val="solid"/>
              <a:round/>
            </a:ln>
          </p:spPr>
          <p:txBody>
            <a:bodyPr/>
            <a:lstStyle/>
            <a:p/>
          </p:txBody>
        </p:sp>
        <p:sp>
          <p:nvSpPr>
            <p:cNvPr id="10" name="pl10"/>
            <p:cNvSpPr/>
            <p:nvPr/>
          </p:nvSpPr>
          <p:spPr>
            <a:xfrm>
              <a:off x="856654" y="3135499"/>
              <a:ext cx="3931623" cy="0"/>
            </a:xfrm>
            <a:custGeom>
              <a:avLst/>
              <a:pathLst>
                <a:path w="3931623" h="0">
                  <a:moveTo>
                    <a:pt x="0" y="0"/>
                  </a:moveTo>
                  <a:lnTo>
                    <a:pt x="3931623" y="0"/>
                  </a:lnTo>
                  <a:lnTo>
                    <a:pt x="3931623" y="0"/>
                  </a:lnTo>
                </a:path>
              </a:pathLst>
            </a:custGeom>
            <a:ln w="13550" cap="flat">
              <a:solidFill>
                <a:srgbClr val="EBEBEB">
                  <a:alpha val="100000"/>
                </a:srgbClr>
              </a:solidFill>
              <a:prstDash val="solid"/>
              <a:round/>
            </a:ln>
          </p:spPr>
          <p:txBody>
            <a:bodyPr/>
            <a:lstStyle/>
            <a:p/>
          </p:txBody>
        </p:sp>
        <p:sp>
          <p:nvSpPr>
            <p:cNvPr id="11" name="pl11"/>
            <p:cNvSpPr/>
            <p:nvPr/>
          </p:nvSpPr>
          <p:spPr>
            <a:xfrm>
              <a:off x="856654" y="2148008"/>
              <a:ext cx="3931623" cy="0"/>
            </a:xfrm>
            <a:custGeom>
              <a:avLst/>
              <a:pathLst>
                <a:path w="3931623" h="0">
                  <a:moveTo>
                    <a:pt x="0" y="0"/>
                  </a:moveTo>
                  <a:lnTo>
                    <a:pt x="3931623" y="0"/>
                  </a:lnTo>
                  <a:lnTo>
                    <a:pt x="3931623" y="0"/>
                  </a:lnTo>
                </a:path>
              </a:pathLst>
            </a:custGeom>
            <a:ln w="13550" cap="flat">
              <a:solidFill>
                <a:srgbClr val="EBEBEB">
                  <a:alpha val="100000"/>
                </a:srgbClr>
              </a:solidFill>
              <a:prstDash val="solid"/>
              <a:round/>
            </a:ln>
          </p:spPr>
          <p:txBody>
            <a:bodyPr/>
            <a:lstStyle/>
            <a:p/>
          </p:txBody>
        </p:sp>
        <p:sp>
          <p:nvSpPr>
            <p:cNvPr id="12" name="pl12"/>
            <p:cNvSpPr/>
            <p:nvPr/>
          </p:nvSpPr>
          <p:spPr>
            <a:xfrm>
              <a:off x="856654" y="1160517"/>
              <a:ext cx="3931623" cy="0"/>
            </a:xfrm>
            <a:custGeom>
              <a:avLst/>
              <a:pathLst>
                <a:path w="3931623" h="0">
                  <a:moveTo>
                    <a:pt x="0" y="0"/>
                  </a:moveTo>
                  <a:lnTo>
                    <a:pt x="3931623" y="0"/>
                  </a:lnTo>
                  <a:lnTo>
                    <a:pt x="3931623" y="0"/>
                  </a:lnTo>
                </a:path>
              </a:pathLst>
            </a:custGeom>
            <a:ln w="13550" cap="flat">
              <a:solidFill>
                <a:srgbClr val="EBEBEB">
                  <a:alpha val="100000"/>
                </a:srgbClr>
              </a:solidFill>
              <a:prstDash val="solid"/>
              <a:round/>
            </a:ln>
          </p:spPr>
          <p:txBody>
            <a:bodyPr/>
            <a:lstStyle/>
            <a:p/>
          </p:txBody>
        </p:sp>
        <p:sp>
          <p:nvSpPr>
            <p:cNvPr id="13" name="pl13"/>
            <p:cNvSpPr/>
            <p:nvPr/>
          </p:nvSpPr>
          <p:spPr>
            <a:xfrm>
              <a:off x="1087415"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65765"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44115"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22465"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400815"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79165"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557515"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20" name="rc20"/>
            <p:cNvSpPr/>
            <p:nvPr/>
          </p:nvSpPr>
          <p:spPr>
            <a:xfrm>
              <a:off x="1035364" y="2358989"/>
              <a:ext cx="104103" cy="2751491"/>
            </a:xfrm>
            <a:prstGeom prst="rect">
              <a:avLst/>
            </a:prstGeom>
            <a:solidFill>
              <a:srgbClr val="80BD41">
                <a:alpha val="100000"/>
              </a:srgbClr>
            </a:solidFill>
          </p:spPr>
          <p:txBody>
            <a:bodyPr/>
            <a:lstStyle/>
            <a:p/>
          </p:txBody>
        </p:sp>
        <p:sp>
          <p:nvSpPr>
            <p:cNvPr id="21" name="rc21"/>
            <p:cNvSpPr/>
            <p:nvPr/>
          </p:nvSpPr>
          <p:spPr>
            <a:xfrm>
              <a:off x="1035364" y="1470100"/>
              <a:ext cx="104103" cy="525523"/>
            </a:xfrm>
            <a:prstGeom prst="rect">
              <a:avLst/>
            </a:prstGeom>
            <a:solidFill>
              <a:srgbClr val="0058AB">
                <a:alpha val="100000"/>
              </a:srgbClr>
            </a:solidFill>
          </p:spPr>
          <p:txBody>
            <a:bodyPr/>
            <a:lstStyle/>
            <a:p/>
          </p:txBody>
        </p:sp>
        <p:sp>
          <p:nvSpPr>
            <p:cNvPr id="22" name="rc22"/>
            <p:cNvSpPr/>
            <p:nvPr/>
          </p:nvSpPr>
          <p:spPr>
            <a:xfrm>
              <a:off x="1035364" y="1995624"/>
              <a:ext cx="104103" cy="363365"/>
            </a:xfrm>
            <a:prstGeom prst="rect">
              <a:avLst/>
            </a:prstGeom>
            <a:solidFill>
              <a:srgbClr val="1CABE2">
                <a:alpha val="100000"/>
              </a:srgbClr>
            </a:solidFill>
          </p:spPr>
          <p:txBody>
            <a:bodyPr/>
            <a:lstStyle/>
            <a:p/>
          </p:txBody>
        </p:sp>
        <p:sp>
          <p:nvSpPr>
            <p:cNvPr id="23" name="rc23"/>
            <p:cNvSpPr/>
            <p:nvPr/>
          </p:nvSpPr>
          <p:spPr>
            <a:xfrm>
              <a:off x="1151034" y="2346766"/>
              <a:ext cx="104103" cy="2763714"/>
            </a:xfrm>
            <a:prstGeom prst="rect">
              <a:avLst/>
            </a:prstGeom>
            <a:solidFill>
              <a:srgbClr val="80BD41">
                <a:alpha val="100000"/>
              </a:srgbClr>
            </a:solidFill>
          </p:spPr>
          <p:txBody>
            <a:bodyPr/>
            <a:lstStyle/>
            <a:p/>
          </p:txBody>
        </p:sp>
        <p:sp>
          <p:nvSpPr>
            <p:cNvPr id="24" name="rc24"/>
            <p:cNvSpPr/>
            <p:nvPr/>
          </p:nvSpPr>
          <p:spPr>
            <a:xfrm>
              <a:off x="1151034" y="1489605"/>
              <a:ext cx="104103" cy="516014"/>
            </a:xfrm>
            <a:prstGeom prst="rect">
              <a:avLst/>
            </a:prstGeom>
            <a:solidFill>
              <a:srgbClr val="0058AB">
                <a:alpha val="100000"/>
              </a:srgbClr>
            </a:solidFill>
          </p:spPr>
          <p:txBody>
            <a:bodyPr/>
            <a:lstStyle/>
            <a:p/>
          </p:txBody>
        </p:sp>
        <p:sp>
          <p:nvSpPr>
            <p:cNvPr id="25" name="rc25"/>
            <p:cNvSpPr/>
            <p:nvPr/>
          </p:nvSpPr>
          <p:spPr>
            <a:xfrm>
              <a:off x="1151034" y="2005620"/>
              <a:ext cx="104103" cy="341146"/>
            </a:xfrm>
            <a:prstGeom prst="rect">
              <a:avLst/>
            </a:prstGeom>
            <a:solidFill>
              <a:srgbClr val="1CABE2">
                <a:alpha val="100000"/>
              </a:srgbClr>
            </a:solidFill>
          </p:spPr>
          <p:txBody>
            <a:bodyPr/>
            <a:lstStyle/>
            <a:p/>
          </p:txBody>
        </p:sp>
        <p:sp>
          <p:nvSpPr>
            <p:cNvPr id="26" name="rc26"/>
            <p:cNvSpPr/>
            <p:nvPr/>
          </p:nvSpPr>
          <p:spPr>
            <a:xfrm>
              <a:off x="1266704" y="2364284"/>
              <a:ext cx="104103" cy="2746197"/>
            </a:xfrm>
            <a:prstGeom prst="rect">
              <a:avLst/>
            </a:prstGeom>
            <a:solidFill>
              <a:srgbClr val="80BD41">
                <a:alpha val="100000"/>
              </a:srgbClr>
            </a:solidFill>
          </p:spPr>
          <p:txBody>
            <a:bodyPr/>
            <a:lstStyle/>
            <a:p/>
          </p:txBody>
        </p:sp>
        <p:sp>
          <p:nvSpPr>
            <p:cNvPr id="27" name="rc27"/>
            <p:cNvSpPr/>
            <p:nvPr/>
          </p:nvSpPr>
          <p:spPr>
            <a:xfrm>
              <a:off x="1266704" y="1496826"/>
              <a:ext cx="104103" cy="521387"/>
            </a:xfrm>
            <a:prstGeom prst="rect">
              <a:avLst/>
            </a:prstGeom>
            <a:solidFill>
              <a:srgbClr val="0058AB">
                <a:alpha val="100000"/>
              </a:srgbClr>
            </a:solidFill>
          </p:spPr>
          <p:txBody>
            <a:bodyPr/>
            <a:lstStyle/>
            <a:p/>
          </p:txBody>
        </p:sp>
        <p:sp>
          <p:nvSpPr>
            <p:cNvPr id="28" name="rc28"/>
            <p:cNvSpPr/>
            <p:nvPr/>
          </p:nvSpPr>
          <p:spPr>
            <a:xfrm>
              <a:off x="1266704" y="2018213"/>
              <a:ext cx="104103" cy="346070"/>
            </a:xfrm>
            <a:prstGeom prst="rect">
              <a:avLst/>
            </a:prstGeom>
            <a:solidFill>
              <a:srgbClr val="1CABE2">
                <a:alpha val="100000"/>
              </a:srgbClr>
            </a:solidFill>
          </p:spPr>
          <p:txBody>
            <a:bodyPr/>
            <a:lstStyle/>
            <a:p/>
          </p:txBody>
        </p:sp>
        <p:sp>
          <p:nvSpPr>
            <p:cNvPr id="29" name="rc29"/>
            <p:cNvSpPr/>
            <p:nvPr/>
          </p:nvSpPr>
          <p:spPr>
            <a:xfrm>
              <a:off x="1382374" y="2301257"/>
              <a:ext cx="104103" cy="2809223"/>
            </a:xfrm>
            <a:prstGeom prst="rect">
              <a:avLst/>
            </a:prstGeom>
            <a:solidFill>
              <a:srgbClr val="80BD41">
                <a:alpha val="100000"/>
              </a:srgbClr>
            </a:solidFill>
          </p:spPr>
          <p:txBody>
            <a:bodyPr/>
            <a:lstStyle/>
            <a:p/>
          </p:txBody>
        </p:sp>
        <p:sp>
          <p:nvSpPr>
            <p:cNvPr id="30" name="rc30"/>
            <p:cNvSpPr/>
            <p:nvPr/>
          </p:nvSpPr>
          <p:spPr>
            <a:xfrm>
              <a:off x="1382374" y="1495676"/>
              <a:ext cx="104103" cy="489921"/>
            </a:xfrm>
            <a:prstGeom prst="rect">
              <a:avLst/>
            </a:prstGeom>
            <a:solidFill>
              <a:srgbClr val="0058AB">
                <a:alpha val="100000"/>
              </a:srgbClr>
            </a:solidFill>
          </p:spPr>
          <p:txBody>
            <a:bodyPr/>
            <a:lstStyle/>
            <a:p/>
          </p:txBody>
        </p:sp>
        <p:sp>
          <p:nvSpPr>
            <p:cNvPr id="31" name="rc31"/>
            <p:cNvSpPr/>
            <p:nvPr/>
          </p:nvSpPr>
          <p:spPr>
            <a:xfrm>
              <a:off x="1382374" y="1985597"/>
              <a:ext cx="104103" cy="315660"/>
            </a:xfrm>
            <a:prstGeom prst="rect">
              <a:avLst/>
            </a:prstGeom>
            <a:solidFill>
              <a:srgbClr val="1CABE2">
                <a:alpha val="100000"/>
              </a:srgbClr>
            </a:solidFill>
          </p:spPr>
          <p:txBody>
            <a:bodyPr/>
            <a:lstStyle/>
            <a:p/>
          </p:txBody>
        </p:sp>
        <p:sp>
          <p:nvSpPr>
            <p:cNvPr id="32" name="rc32"/>
            <p:cNvSpPr/>
            <p:nvPr/>
          </p:nvSpPr>
          <p:spPr>
            <a:xfrm>
              <a:off x="1498044" y="2212965"/>
              <a:ext cx="104103" cy="2897516"/>
            </a:xfrm>
            <a:prstGeom prst="rect">
              <a:avLst/>
            </a:prstGeom>
            <a:solidFill>
              <a:srgbClr val="80BD41">
                <a:alpha val="100000"/>
              </a:srgbClr>
            </a:solidFill>
          </p:spPr>
          <p:txBody>
            <a:bodyPr/>
            <a:lstStyle/>
            <a:p/>
          </p:txBody>
        </p:sp>
        <p:sp>
          <p:nvSpPr>
            <p:cNvPr id="33" name="rc33"/>
            <p:cNvSpPr/>
            <p:nvPr/>
          </p:nvSpPr>
          <p:spPr>
            <a:xfrm>
              <a:off x="1498044" y="1476663"/>
              <a:ext cx="104103" cy="448271"/>
            </a:xfrm>
            <a:prstGeom prst="rect">
              <a:avLst/>
            </a:prstGeom>
            <a:solidFill>
              <a:srgbClr val="0058AB">
                <a:alpha val="100000"/>
              </a:srgbClr>
            </a:solidFill>
          </p:spPr>
          <p:txBody>
            <a:bodyPr/>
            <a:lstStyle/>
            <a:p/>
          </p:txBody>
        </p:sp>
        <p:sp>
          <p:nvSpPr>
            <p:cNvPr id="34" name="rc34"/>
            <p:cNvSpPr/>
            <p:nvPr/>
          </p:nvSpPr>
          <p:spPr>
            <a:xfrm>
              <a:off x="1498044" y="1924935"/>
              <a:ext cx="104103" cy="288029"/>
            </a:xfrm>
            <a:prstGeom prst="rect">
              <a:avLst/>
            </a:prstGeom>
            <a:solidFill>
              <a:srgbClr val="1CABE2">
                <a:alpha val="100000"/>
              </a:srgbClr>
            </a:solidFill>
          </p:spPr>
          <p:txBody>
            <a:bodyPr/>
            <a:lstStyle/>
            <a:p/>
          </p:txBody>
        </p:sp>
        <p:sp>
          <p:nvSpPr>
            <p:cNvPr id="35" name="rc35"/>
            <p:cNvSpPr/>
            <p:nvPr/>
          </p:nvSpPr>
          <p:spPr>
            <a:xfrm>
              <a:off x="1613714" y="2177901"/>
              <a:ext cx="104103" cy="2932579"/>
            </a:xfrm>
            <a:prstGeom prst="rect">
              <a:avLst/>
            </a:prstGeom>
            <a:solidFill>
              <a:srgbClr val="80BD41">
                <a:alpha val="100000"/>
              </a:srgbClr>
            </a:solidFill>
          </p:spPr>
          <p:txBody>
            <a:bodyPr/>
            <a:lstStyle/>
            <a:p/>
          </p:txBody>
        </p:sp>
        <p:sp>
          <p:nvSpPr>
            <p:cNvPr id="36" name="rc36"/>
            <p:cNvSpPr/>
            <p:nvPr/>
          </p:nvSpPr>
          <p:spPr>
            <a:xfrm>
              <a:off x="1613714" y="1467663"/>
              <a:ext cx="104103" cy="398017"/>
            </a:xfrm>
            <a:prstGeom prst="rect">
              <a:avLst/>
            </a:prstGeom>
            <a:solidFill>
              <a:srgbClr val="0058AB">
                <a:alpha val="100000"/>
              </a:srgbClr>
            </a:solidFill>
          </p:spPr>
          <p:txBody>
            <a:bodyPr/>
            <a:lstStyle/>
            <a:p/>
          </p:txBody>
        </p:sp>
        <p:sp>
          <p:nvSpPr>
            <p:cNvPr id="37" name="rc37"/>
            <p:cNvSpPr/>
            <p:nvPr/>
          </p:nvSpPr>
          <p:spPr>
            <a:xfrm>
              <a:off x="1613714" y="1865680"/>
              <a:ext cx="104103" cy="312220"/>
            </a:xfrm>
            <a:prstGeom prst="rect">
              <a:avLst/>
            </a:prstGeom>
            <a:solidFill>
              <a:srgbClr val="1CABE2">
                <a:alpha val="100000"/>
              </a:srgbClr>
            </a:solidFill>
          </p:spPr>
          <p:txBody>
            <a:bodyPr/>
            <a:lstStyle/>
            <a:p/>
          </p:txBody>
        </p:sp>
        <p:sp>
          <p:nvSpPr>
            <p:cNvPr id="38" name="rc38"/>
            <p:cNvSpPr/>
            <p:nvPr/>
          </p:nvSpPr>
          <p:spPr>
            <a:xfrm>
              <a:off x="1729384" y="2111364"/>
              <a:ext cx="104103" cy="2999116"/>
            </a:xfrm>
            <a:prstGeom prst="rect">
              <a:avLst/>
            </a:prstGeom>
            <a:solidFill>
              <a:srgbClr val="80BD41">
                <a:alpha val="100000"/>
              </a:srgbClr>
            </a:solidFill>
          </p:spPr>
          <p:txBody>
            <a:bodyPr/>
            <a:lstStyle/>
            <a:p/>
          </p:txBody>
        </p:sp>
        <p:sp>
          <p:nvSpPr>
            <p:cNvPr id="39" name="rc39"/>
            <p:cNvSpPr/>
            <p:nvPr/>
          </p:nvSpPr>
          <p:spPr>
            <a:xfrm>
              <a:off x="1729384" y="1436882"/>
              <a:ext cx="104103" cy="375859"/>
            </a:xfrm>
            <a:prstGeom prst="rect">
              <a:avLst/>
            </a:prstGeom>
            <a:solidFill>
              <a:srgbClr val="0058AB">
                <a:alpha val="100000"/>
              </a:srgbClr>
            </a:solidFill>
          </p:spPr>
          <p:txBody>
            <a:bodyPr/>
            <a:lstStyle/>
            <a:p/>
          </p:txBody>
        </p:sp>
        <p:sp>
          <p:nvSpPr>
            <p:cNvPr id="40" name="rc40"/>
            <p:cNvSpPr/>
            <p:nvPr/>
          </p:nvSpPr>
          <p:spPr>
            <a:xfrm>
              <a:off x="1729384" y="1812742"/>
              <a:ext cx="104103" cy="298622"/>
            </a:xfrm>
            <a:prstGeom prst="rect">
              <a:avLst/>
            </a:prstGeom>
            <a:solidFill>
              <a:srgbClr val="1CABE2">
                <a:alpha val="100000"/>
              </a:srgbClr>
            </a:solidFill>
          </p:spPr>
          <p:txBody>
            <a:bodyPr/>
            <a:lstStyle/>
            <a:p/>
          </p:txBody>
        </p:sp>
        <p:sp>
          <p:nvSpPr>
            <p:cNvPr id="41" name="rc41"/>
            <p:cNvSpPr/>
            <p:nvPr/>
          </p:nvSpPr>
          <p:spPr>
            <a:xfrm>
              <a:off x="1845054" y="2093456"/>
              <a:ext cx="104103" cy="3017025"/>
            </a:xfrm>
            <a:prstGeom prst="rect">
              <a:avLst/>
            </a:prstGeom>
            <a:solidFill>
              <a:srgbClr val="80BD41">
                <a:alpha val="100000"/>
              </a:srgbClr>
            </a:solidFill>
          </p:spPr>
          <p:txBody>
            <a:bodyPr/>
            <a:lstStyle/>
            <a:p/>
          </p:txBody>
        </p:sp>
        <p:sp>
          <p:nvSpPr>
            <p:cNvPr id="42" name="rc42"/>
            <p:cNvSpPr/>
            <p:nvPr/>
          </p:nvSpPr>
          <p:spPr>
            <a:xfrm>
              <a:off x="1845054" y="1399185"/>
              <a:ext cx="104103" cy="382080"/>
            </a:xfrm>
            <a:prstGeom prst="rect">
              <a:avLst/>
            </a:prstGeom>
            <a:solidFill>
              <a:srgbClr val="0058AB">
                <a:alpha val="100000"/>
              </a:srgbClr>
            </a:solidFill>
          </p:spPr>
          <p:txBody>
            <a:bodyPr/>
            <a:lstStyle/>
            <a:p/>
          </p:txBody>
        </p:sp>
        <p:sp>
          <p:nvSpPr>
            <p:cNvPr id="43" name="rc43"/>
            <p:cNvSpPr/>
            <p:nvPr/>
          </p:nvSpPr>
          <p:spPr>
            <a:xfrm>
              <a:off x="1845054" y="1781265"/>
              <a:ext cx="104103" cy="312190"/>
            </a:xfrm>
            <a:prstGeom prst="rect">
              <a:avLst/>
            </a:prstGeom>
            <a:solidFill>
              <a:srgbClr val="1CABE2">
                <a:alpha val="100000"/>
              </a:srgbClr>
            </a:solidFill>
          </p:spPr>
          <p:txBody>
            <a:bodyPr/>
            <a:lstStyle/>
            <a:p/>
          </p:txBody>
        </p:sp>
        <p:sp>
          <p:nvSpPr>
            <p:cNvPr id="44" name="rc44"/>
            <p:cNvSpPr/>
            <p:nvPr/>
          </p:nvSpPr>
          <p:spPr>
            <a:xfrm>
              <a:off x="1960724" y="1968239"/>
              <a:ext cx="104103" cy="3142242"/>
            </a:xfrm>
            <a:prstGeom prst="rect">
              <a:avLst/>
            </a:prstGeom>
            <a:solidFill>
              <a:srgbClr val="80BD41">
                <a:alpha val="100000"/>
              </a:srgbClr>
            </a:solidFill>
          </p:spPr>
          <p:txBody>
            <a:bodyPr/>
            <a:lstStyle/>
            <a:p/>
          </p:txBody>
        </p:sp>
        <p:sp>
          <p:nvSpPr>
            <p:cNvPr id="45" name="rc45"/>
            <p:cNvSpPr/>
            <p:nvPr/>
          </p:nvSpPr>
          <p:spPr>
            <a:xfrm>
              <a:off x="1960724" y="1351108"/>
              <a:ext cx="104103" cy="377037"/>
            </a:xfrm>
            <a:prstGeom prst="rect">
              <a:avLst/>
            </a:prstGeom>
            <a:solidFill>
              <a:srgbClr val="0058AB">
                <a:alpha val="100000"/>
              </a:srgbClr>
            </a:solidFill>
          </p:spPr>
          <p:txBody>
            <a:bodyPr/>
            <a:lstStyle/>
            <a:p/>
          </p:txBody>
        </p:sp>
        <p:sp>
          <p:nvSpPr>
            <p:cNvPr id="46" name="rc46"/>
            <p:cNvSpPr/>
            <p:nvPr/>
          </p:nvSpPr>
          <p:spPr>
            <a:xfrm>
              <a:off x="1960724" y="1728146"/>
              <a:ext cx="104103" cy="240093"/>
            </a:xfrm>
            <a:prstGeom prst="rect">
              <a:avLst/>
            </a:prstGeom>
            <a:solidFill>
              <a:srgbClr val="1CABE2">
                <a:alpha val="100000"/>
              </a:srgbClr>
            </a:solidFill>
          </p:spPr>
          <p:txBody>
            <a:bodyPr/>
            <a:lstStyle/>
            <a:p/>
          </p:txBody>
        </p:sp>
        <p:sp>
          <p:nvSpPr>
            <p:cNvPr id="47" name="rc47"/>
            <p:cNvSpPr/>
            <p:nvPr/>
          </p:nvSpPr>
          <p:spPr>
            <a:xfrm>
              <a:off x="2076394" y="1877412"/>
              <a:ext cx="104103" cy="3233068"/>
            </a:xfrm>
            <a:prstGeom prst="rect">
              <a:avLst/>
            </a:prstGeom>
            <a:solidFill>
              <a:srgbClr val="80BD41">
                <a:alpha val="100000"/>
              </a:srgbClr>
            </a:solidFill>
          </p:spPr>
          <p:txBody>
            <a:bodyPr/>
            <a:lstStyle/>
            <a:p/>
          </p:txBody>
        </p:sp>
        <p:sp>
          <p:nvSpPr>
            <p:cNvPr id="48" name="rc48"/>
            <p:cNvSpPr/>
            <p:nvPr/>
          </p:nvSpPr>
          <p:spPr>
            <a:xfrm>
              <a:off x="2076394" y="1321016"/>
              <a:ext cx="104103" cy="353895"/>
            </a:xfrm>
            <a:prstGeom prst="rect">
              <a:avLst/>
            </a:prstGeom>
            <a:solidFill>
              <a:srgbClr val="0058AB">
                <a:alpha val="100000"/>
              </a:srgbClr>
            </a:solidFill>
          </p:spPr>
          <p:txBody>
            <a:bodyPr/>
            <a:lstStyle/>
            <a:p/>
          </p:txBody>
        </p:sp>
        <p:sp>
          <p:nvSpPr>
            <p:cNvPr id="49" name="rc49"/>
            <p:cNvSpPr/>
            <p:nvPr/>
          </p:nvSpPr>
          <p:spPr>
            <a:xfrm>
              <a:off x="2076394" y="1674911"/>
              <a:ext cx="104103" cy="202501"/>
            </a:xfrm>
            <a:prstGeom prst="rect">
              <a:avLst/>
            </a:prstGeom>
            <a:solidFill>
              <a:srgbClr val="1CABE2">
                <a:alpha val="100000"/>
              </a:srgbClr>
            </a:solidFill>
          </p:spPr>
          <p:txBody>
            <a:bodyPr/>
            <a:lstStyle/>
            <a:p/>
          </p:txBody>
        </p:sp>
        <p:sp>
          <p:nvSpPr>
            <p:cNvPr id="50" name="rc50"/>
            <p:cNvSpPr/>
            <p:nvPr/>
          </p:nvSpPr>
          <p:spPr>
            <a:xfrm>
              <a:off x="2192064" y="1840626"/>
              <a:ext cx="104103" cy="3269855"/>
            </a:xfrm>
            <a:prstGeom prst="rect">
              <a:avLst/>
            </a:prstGeom>
            <a:solidFill>
              <a:srgbClr val="80BD41">
                <a:alpha val="100000"/>
              </a:srgbClr>
            </a:solidFill>
          </p:spPr>
          <p:txBody>
            <a:bodyPr/>
            <a:lstStyle/>
            <a:p/>
          </p:txBody>
        </p:sp>
        <p:sp>
          <p:nvSpPr>
            <p:cNvPr id="51" name="rc51"/>
            <p:cNvSpPr/>
            <p:nvPr/>
          </p:nvSpPr>
          <p:spPr>
            <a:xfrm>
              <a:off x="2192064" y="1317717"/>
              <a:ext cx="104103" cy="348364"/>
            </a:xfrm>
            <a:prstGeom prst="rect">
              <a:avLst/>
            </a:prstGeom>
            <a:solidFill>
              <a:srgbClr val="0058AB">
                <a:alpha val="100000"/>
              </a:srgbClr>
            </a:solidFill>
          </p:spPr>
          <p:txBody>
            <a:bodyPr/>
            <a:lstStyle/>
            <a:p/>
          </p:txBody>
        </p:sp>
        <p:sp>
          <p:nvSpPr>
            <p:cNvPr id="52" name="rc52"/>
            <p:cNvSpPr/>
            <p:nvPr/>
          </p:nvSpPr>
          <p:spPr>
            <a:xfrm>
              <a:off x="2192064" y="1666082"/>
              <a:ext cx="104103" cy="174543"/>
            </a:xfrm>
            <a:prstGeom prst="rect">
              <a:avLst/>
            </a:prstGeom>
            <a:solidFill>
              <a:srgbClr val="1CABE2">
                <a:alpha val="100000"/>
              </a:srgbClr>
            </a:solidFill>
          </p:spPr>
          <p:txBody>
            <a:bodyPr/>
            <a:lstStyle/>
            <a:p/>
          </p:txBody>
        </p:sp>
        <p:sp>
          <p:nvSpPr>
            <p:cNvPr id="53" name="rc53"/>
            <p:cNvSpPr/>
            <p:nvPr/>
          </p:nvSpPr>
          <p:spPr>
            <a:xfrm>
              <a:off x="2307734" y="1776963"/>
              <a:ext cx="104103" cy="3333518"/>
            </a:xfrm>
            <a:prstGeom prst="rect">
              <a:avLst/>
            </a:prstGeom>
            <a:solidFill>
              <a:srgbClr val="80BD41">
                <a:alpha val="100000"/>
              </a:srgbClr>
            </a:solidFill>
          </p:spPr>
          <p:txBody>
            <a:bodyPr/>
            <a:lstStyle/>
            <a:p/>
          </p:txBody>
        </p:sp>
        <p:sp>
          <p:nvSpPr>
            <p:cNvPr id="54" name="rc54"/>
            <p:cNvSpPr/>
            <p:nvPr/>
          </p:nvSpPr>
          <p:spPr>
            <a:xfrm>
              <a:off x="2307734" y="1311806"/>
              <a:ext cx="104103" cy="291955"/>
            </a:xfrm>
            <a:prstGeom prst="rect">
              <a:avLst/>
            </a:prstGeom>
            <a:solidFill>
              <a:srgbClr val="0058AB">
                <a:alpha val="100000"/>
              </a:srgbClr>
            </a:solidFill>
          </p:spPr>
          <p:txBody>
            <a:bodyPr/>
            <a:lstStyle/>
            <a:p/>
          </p:txBody>
        </p:sp>
        <p:sp>
          <p:nvSpPr>
            <p:cNvPr id="55" name="rc55"/>
            <p:cNvSpPr/>
            <p:nvPr/>
          </p:nvSpPr>
          <p:spPr>
            <a:xfrm>
              <a:off x="2307734" y="1603762"/>
              <a:ext cx="104103" cy="173200"/>
            </a:xfrm>
            <a:prstGeom prst="rect">
              <a:avLst/>
            </a:prstGeom>
            <a:solidFill>
              <a:srgbClr val="1CABE2">
                <a:alpha val="100000"/>
              </a:srgbClr>
            </a:solidFill>
          </p:spPr>
          <p:txBody>
            <a:bodyPr/>
            <a:lstStyle/>
            <a:p/>
          </p:txBody>
        </p:sp>
        <p:sp>
          <p:nvSpPr>
            <p:cNvPr id="56" name="rc56"/>
            <p:cNvSpPr/>
            <p:nvPr/>
          </p:nvSpPr>
          <p:spPr>
            <a:xfrm>
              <a:off x="2423404" y="1701721"/>
              <a:ext cx="104103" cy="3408760"/>
            </a:xfrm>
            <a:prstGeom prst="rect">
              <a:avLst/>
            </a:prstGeom>
            <a:solidFill>
              <a:srgbClr val="80BD41">
                <a:alpha val="100000"/>
              </a:srgbClr>
            </a:solidFill>
          </p:spPr>
          <p:txBody>
            <a:bodyPr/>
            <a:lstStyle/>
            <a:p/>
          </p:txBody>
        </p:sp>
        <p:sp>
          <p:nvSpPr>
            <p:cNvPr id="57" name="rc57"/>
            <p:cNvSpPr/>
            <p:nvPr/>
          </p:nvSpPr>
          <p:spPr>
            <a:xfrm>
              <a:off x="2423404" y="1249085"/>
              <a:ext cx="104103" cy="287315"/>
            </a:xfrm>
            <a:prstGeom prst="rect">
              <a:avLst/>
            </a:prstGeom>
            <a:solidFill>
              <a:srgbClr val="0058AB">
                <a:alpha val="100000"/>
              </a:srgbClr>
            </a:solidFill>
          </p:spPr>
          <p:txBody>
            <a:bodyPr/>
            <a:lstStyle/>
            <a:p/>
          </p:txBody>
        </p:sp>
        <p:sp>
          <p:nvSpPr>
            <p:cNvPr id="58" name="rc58"/>
            <p:cNvSpPr/>
            <p:nvPr/>
          </p:nvSpPr>
          <p:spPr>
            <a:xfrm>
              <a:off x="2423404" y="1536400"/>
              <a:ext cx="104103" cy="165320"/>
            </a:xfrm>
            <a:prstGeom prst="rect">
              <a:avLst/>
            </a:prstGeom>
            <a:solidFill>
              <a:srgbClr val="1CABE2">
                <a:alpha val="100000"/>
              </a:srgbClr>
            </a:solidFill>
          </p:spPr>
          <p:txBody>
            <a:bodyPr/>
            <a:lstStyle/>
            <a:p/>
          </p:txBody>
        </p:sp>
        <p:sp>
          <p:nvSpPr>
            <p:cNvPr id="59" name="rc59"/>
            <p:cNvSpPr/>
            <p:nvPr/>
          </p:nvSpPr>
          <p:spPr>
            <a:xfrm>
              <a:off x="2539074" y="1757636"/>
              <a:ext cx="104103" cy="3352845"/>
            </a:xfrm>
            <a:prstGeom prst="rect">
              <a:avLst/>
            </a:prstGeom>
            <a:solidFill>
              <a:srgbClr val="80BD41">
                <a:alpha val="100000"/>
              </a:srgbClr>
            </a:solidFill>
          </p:spPr>
          <p:txBody>
            <a:bodyPr/>
            <a:lstStyle/>
            <a:p/>
          </p:txBody>
        </p:sp>
        <p:sp>
          <p:nvSpPr>
            <p:cNvPr id="60" name="rc60"/>
            <p:cNvSpPr/>
            <p:nvPr/>
          </p:nvSpPr>
          <p:spPr>
            <a:xfrm>
              <a:off x="2539074" y="1288555"/>
              <a:ext cx="104103" cy="284895"/>
            </a:xfrm>
            <a:prstGeom prst="rect">
              <a:avLst/>
            </a:prstGeom>
            <a:solidFill>
              <a:srgbClr val="0058AB">
                <a:alpha val="100000"/>
              </a:srgbClr>
            </a:solidFill>
          </p:spPr>
          <p:txBody>
            <a:bodyPr/>
            <a:lstStyle/>
            <a:p/>
          </p:txBody>
        </p:sp>
        <p:sp>
          <p:nvSpPr>
            <p:cNvPr id="61" name="rc61"/>
            <p:cNvSpPr/>
            <p:nvPr/>
          </p:nvSpPr>
          <p:spPr>
            <a:xfrm>
              <a:off x="2539074" y="1573450"/>
              <a:ext cx="104103" cy="184185"/>
            </a:xfrm>
            <a:prstGeom prst="rect">
              <a:avLst/>
            </a:prstGeom>
            <a:solidFill>
              <a:srgbClr val="1CABE2">
                <a:alpha val="100000"/>
              </a:srgbClr>
            </a:solidFill>
          </p:spPr>
          <p:txBody>
            <a:bodyPr/>
            <a:lstStyle/>
            <a:p/>
          </p:txBody>
        </p:sp>
        <p:sp>
          <p:nvSpPr>
            <p:cNvPr id="62" name="rc62"/>
            <p:cNvSpPr/>
            <p:nvPr/>
          </p:nvSpPr>
          <p:spPr>
            <a:xfrm>
              <a:off x="2654744" y="1715961"/>
              <a:ext cx="104103" cy="3394520"/>
            </a:xfrm>
            <a:prstGeom prst="rect">
              <a:avLst/>
            </a:prstGeom>
            <a:solidFill>
              <a:srgbClr val="80BD41">
                <a:alpha val="100000"/>
              </a:srgbClr>
            </a:solidFill>
          </p:spPr>
          <p:txBody>
            <a:bodyPr/>
            <a:lstStyle/>
            <a:p/>
          </p:txBody>
        </p:sp>
        <p:sp>
          <p:nvSpPr>
            <p:cNvPr id="63" name="rc63"/>
            <p:cNvSpPr/>
            <p:nvPr/>
          </p:nvSpPr>
          <p:spPr>
            <a:xfrm>
              <a:off x="2654744" y="1285905"/>
              <a:ext cx="104103" cy="267208"/>
            </a:xfrm>
            <a:prstGeom prst="rect">
              <a:avLst/>
            </a:prstGeom>
            <a:solidFill>
              <a:srgbClr val="0058AB">
                <a:alpha val="100000"/>
              </a:srgbClr>
            </a:solidFill>
          </p:spPr>
          <p:txBody>
            <a:bodyPr/>
            <a:lstStyle/>
            <a:p/>
          </p:txBody>
        </p:sp>
        <p:sp>
          <p:nvSpPr>
            <p:cNvPr id="64" name="rc64"/>
            <p:cNvSpPr/>
            <p:nvPr/>
          </p:nvSpPr>
          <p:spPr>
            <a:xfrm>
              <a:off x="2654744" y="1553113"/>
              <a:ext cx="104103" cy="162847"/>
            </a:xfrm>
            <a:prstGeom prst="rect">
              <a:avLst/>
            </a:prstGeom>
            <a:solidFill>
              <a:srgbClr val="1CABE2">
                <a:alpha val="100000"/>
              </a:srgbClr>
            </a:solidFill>
          </p:spPr>
          <p:txBody>
            <a:bodyPr/>
            <a:lstStyle/>
            <a:p/>
          </p:txBody>
        </p:sp>
        <p:sp>
          <p:nvSpPr>
            <p:cNvPr id="65" name="rc65"/>
            <p:cNvSpPr/>
            <p:nvPr/>
          </p:nvSpPr>
          <p:spPr>
            <a:xfrm>
              <a:off x="2770414" y="1736187"/>
              <a:ext cx="104103" cy="3374293"/>
            </a:xfrm>
            <a:prstGeom prst="rect">
              <a:avLst/>
            </a:prstGeom>
            <a:solidFill>
              <a:srgbClr val="80BD41">
                <a:alpha val="100000"/>
              </a:srgbClr>
            </a:solidFill>
          </p:spPr>
          <p:txBody>
            <a:bodyPr/>
            <a:lstStyle/>
            <a:p/>
          </p:txBody>
        </p:sp>
        <p:sp>
          <p:nvSpPr>
            <p:cNvPr id="66" name="rc66"/>
            <p:cNvSpPr/>
            <p:nvPr/>
          </p:nvSpPr>
          <p:spPr>
            <a:xfrm>
              <a:off x="2770414" y="1319846"/>
              <a:ext cx="104103" cy="267887"/>
            </a:xfrm>
            <a:prstGeom prst="rect">
              <a:avLst/>
            </a:prstGeom>
            <a:solidFill>
              <a:srgbClr val="0058AB">
                <a:alpha val="100000"/>
              </a:srgbClr>
            </a:solidFill>
          </p:spPr>
          <p:txBody>
            <a:bodyPr/>
            <a:lstStyle/>
            <a:p/>
          </p:txBody>
        </p:sp>
        <p:sp>
          <p:nvSpPr>
            <p:cNvPr id="67" name="rc67"/>
            <p:cNvSpPr/>
            <p:nvPr/>
          </p:nvSpPr>
          <p:spPr>
            <a:xfrm>
              <a:off x="2770414" y="1587733"/>
              <a:ext cx="104103" cy="148453"/>
            </a:xfrm>
            <a:prstGeom prst="rect">
              <a:avLst/>
            </a:prstGeom>
            <a:solidFill>
              <a:srgbClr val="1CABE2">
                <a:alpha val="100000"/>
              </a:srgbClr>
            </a:solidFill>
          </p:spPr>
          <p:txBody>
            <a:bodyPr/>
            <a:lstStyle/>
            <a:p/>
          </p:txBody>
        </p:sp>
        <p:sp>
          <p:nvSpPr>
            <p:cNvPr id="68" name="rc68"/>
            <p:cNvSpPr/>
            <p:nvPr/>
          </p:nvSpPr>
          <p:spPr>
            <a:xfrm>
              <a:off x="2886084" y="1698732"/>
              <a:ext cx="104103" cy="3411748"/>
            </a:xfrm>
            <a:prstGeom prst="rect">
              <a:avLst/>
            </a:prstGeom>
            <a:solidFill>
              <a:srgbClr val="80BD41">
                <a:alpha val="100000"/>
              </a:srgbClr>
            </a:solidFill>
          </p:spPr>
          <p:txBody>
            <a:bodyPr/>
            <a:lstStyle/>
            <a:p/>
          </p:txBody>
        </p:sp>
        <p:sp>
          <p:nvSpPr>
            <p:cNvPr id="69" name="rc69"/>
            <p:cNvSpPr/>
            <p:nvPr/>
          </p:nvSpPr>
          <p:spPr>
            <a:xfrm>
              <a:off x="2886084" y="1304579"/>
              <a:ext cx="104103" cy="267661"/>
            </a:xfrm>
            <a:prstGeom prst="rect">
              <a:avLst/>
            </a:prstGeom>
            <a:solidFill>
              <a:srgbClr val="0058AB">
                <a:alpha val="100000"/>
              </a:srgbClr>
            </a:solidFill>
          </p:spPr>
          <p:txBody>
            <a:bodyPr/>
            <a:lstStyle/>
            <a:p/>
          </p:txBody>
        </p:sp>
        <p:sp>
          <p:nvSpPr>
            <p:cNvPr id="70" name="rc70"/>
            <p:cNvSpPr/>
            <p:nvPr/>
          </p:nvSpPr>
          <p:spPr>
            <a:xfrm>
              <a:off x="2886084" y="1572241"/>
              <a:ext cx="104103" cy="126491"/>
            </a:xfrm>
            <a:prstGeom prst="rect">
              <a:avLst/>
            </a:prstGeom>
            <a:solidFill>
              <a:srgbClr val="1CABE2">
                <a:alpha val="100000"/>
              </a:srgbClr>
            </a:solidFill>
          </p:spPr>
          <p:txBody>
            <a:bodyPr/>
            <a:lstStyle/>
            <a:p/>
          </p:txBody>
        </p:sp>
        <p:sp>
          <p:nvSpPr>
            <p:cNvPr id="71" name="rc71"/>
            <p:cNvSpPr/>
            <p:nvPr/>
          </p:nvSpPr>
          <p:spPr>
            <a:xfrm>
              <a:off x="3001754" y="1749649"/>
              <a:ext cx="104103" cy="3360832"/>
            </a:xfrm>
            <a:prstGeom prst="rect">
              <a:avLst/>
            </a:prstGeom>
            <a:solidFill>
              <a:srgbClr val="80BD41">
                <a:alpha val="100000"/>
              </a:srgbClr>
            </a:solidFill>
          </p:spPr>
          <p:txBody>
            <a:bodyPr/>
            <a:lstStyle/>
            <a:p/>
          </p:txBody>
        </p:sp>
        <p:sp>
          <p:nvSpPr>
            <p:cNvPr id="72" name="rc72"/>
            <p:cNvSpPr/>
            <p:nvPr/>
          </p:nvSpPr>
          <p:spPr>
            <a:xfrm>
              <a:off x="3001754" y="1344126"/>
              <a:ext cx="104103" cy="268859"/>
            </a:xfrm>
            <a:prstGeom prst="rect">
              <a:avLst/>
            </a:prstGeom>
            <a:solidFill>
              <a:srgbClr val="0058AB">
                <a:alpha val="100000"/>
              </a:srgbClr>
            </a:solidFill>
          </p:spPr>
          <p:txBody>
            <a:bodyPr/>
            <a:lstStyle/>
            <a:p/>
          </p:txBody>
        </p:sp>
        <p:sp>
          <p:nvSpPr>
            <p:cNvPr id="73" name="rc73"/>
            <p:cNvSpPr/>
            <p:nvPr/>
          </p:nvSpPr>
          <p:spPr>
            <a:xfrm>
              <a:off x="3001754" y="1612986"/>
              <a:ext cx="104103" cy="136662"/>
            </a:xfrm>
            <a:prstGeom prst="rect">
              <a:avLst/>
            </a:prstGeom>
            <a:solidFill>
              <a:srgbClr val="1CABE2">
                <a:alpha val="100000"/>
              </a:srgbClr>
            </a:solidFill>
          </p:spPr>
          <p:txBody>
            <a:bodyPr/>
            <a:lstStyle/>
            <a:p/>
          </p:txBody>
        </p:sp>
        <p:sp>
          <p:nvSpPr>
            <p:cNvPr id="74" name="rc74"/>
            <p:cNvSpPr/>
            <p:nvPr/>
          </p:nvSpPr>
          <p:spPr>
            <a:xfrm>
              <a:off x="3117424" y="1833477"/>
              <a:ext cx="104103" cy="3277004"/>
            </a:xfrm>
            <a:prstGeom prst="rect">
              <a:avLst/>
            </a:prstGeom>
            <a:solidFill>
              <a:srgbClr val="80BD41">
                <a:alpha val="100000"/>
              </a:srgbClr>
            </a:solidFill>
          </p:spPr>
          <p:txBody>
            <a:bodyPr/>
            <a:lstStyle/>
            <a:p/>
          </p:txBody>
        </p:sp>
        <p:sp>
          <p:nvSpPr>
            <p:cNvPr id="75" name="rc75"/>
            <p:cNvSpPr/>
            <p:nvPr/>
          </p:nvSpPr>
          <p:spPr>
            <a:xfrm>
              <a:off x="3117424" y="1450274"/>
              <a:ext cx="104103" cy="263213"/>
            </a:xfrm>
            <a:prstGeom prst="rect">
              <a:avLst/>
            </a:prstGeom>
            <a:solidFill>
              <a:srgbClr val="0058AB">
                <a:alpha val="100000"/>
              </a:srgbClr>
            </a:solidFill>
          </p:spPr>
          <p:txBody>
            <a:bodyPr/>
            <a:lstStyle/>
            <a:p/>
          </p:txBody>
        </p:sp>
        <p:sp>
          <p:nvSpPr>
            <p:cNvPr id="76" name="rc76"/>
            <p:cNvSpPr/>
            <p:nvPr/>
          </p:nvSpPr>
          <p:spPr>
            <a:xfrm>
              <a:off x="3117424" y="1713488"/>
              <a:ext cx="104103" cy="119988"/>
            </a:xfrm>
            <a:prstGeom prst="rect">
              <a:avLst/>
            </a:prstGeom>
            <a:solidFill>
              <a:srgbClr val="1CABE2">
                <a:alpha val="100000"/>
              </a:srgbClr>
            </a:solidFill>
          </p:spPr>
          <p:txBody>
            <a:bodyPr/>
            <a:lstStyle/>
            <a:p/>
          </p:txBody>
        </p:sp>
        <p:sp>
          <p:nvSpPr>
            <p:cNvPr id="77" name="rc77"/>
            <p:cNvSpPr/>
            <p:nvPr/>
          </p:nvSpPr>
          <p:spPr>
            <a:xfrm>
              <a:off x="3233094" y="1883815"/>
              <a:ext cx="104103" cy="3226665"/>
            </a:xfrm>
            <a:prstGeom prst="rect">
              <a:avLst/>
            </a:prstGeom>
            <a:solidFill>
              <a:srgbClr val="80BD41">
                <a:alpha val="100000"/>
              </a:srgbClr>
            </a:solidFill>
          </p:spPr>
          <p:txBody>
            <a:bodyPr/>
            <a:lstStyle/>
            <a:p/>
          </p:txBody>
        </p:sp>
        <p:sp>
          <p:nvSpPr>
            <p:cNvPr id="78" name="rc78"/>
            <p:cNvSpPr/>
            <p:nvPr/>
          </p:nvSpPr>
          <p:spPr>
            <a:xfrm>
              <a:off x="3233094" y="1507451"/>
              <a:ext cx="104103" cy="246595"/>
            </a:xfrm>
            <a:prstGeom prst="rect">
              <a:avLst/>
            </a:prstGeom>
            <a:solidFill>
              <a:srgbClr val="0058AB">
                <a:alpha val="100000"/>
              </a:srgbClr>
            </a:solidFill>
          </p:spPr>
          <p:txBody>
            <a:bodyPr/>
            <a:lstStyle/>
            <a:p/>
          </p:txBody>
        </p:sp>
        <p:sp>
          <p:nvSpPr>
            <p:cNvPr id="79" name="rc79"/>
            <p:cNvSpPr/>
            <p:nvPr/>
          </p:nvSpPr>
          <p:spPr>
            <a:xfrm>
              <a:off x="3233094" y="1754047"/>
              <a:ext cx="104103" cy="129768"/>
            </a:xfrm>
            <a:prstGeom prst="rect">
              <a:avLst/>
            </a:prstGeom>
            <a:solidFill>
              <a:srgbClr val="1CABE2">
                <a:alpha val="100000"/>
              </a:srgbClr>
            </a:solidFill>
          </p:spPr>
          <p:txBody>
            <a:bodyPr/>
            <a:lstStyle/>
            <a:p/>
          </p:txBody>
        </p:sp>
        <p:sp>
          <p:nvSpPr>
            <p:cNvPr id="80" name="rc80"/>
            <p:cNvSpPr/>
            <p:nvPr/>
          </p:nvSpPr>
          <p:spPr>
            <a:xfrm>
              <a:off x="3348764" y="2113105"/>
              <a:ext cx="104103" cy="2997376"/>
            </a:xfrm>
            <a:prstGeom prst="rect">
              <a:avLst/>
            </a:prstGeom>
            <a:solidFill>
              <a:srgbClr val="80BD41">
                <a:alpha val="100000"/>
              </a:srgbClr>
            </a:solidFill>
          </p:spPr>
          <p:txBody>
            <a:bodyPr/>
            <a:lstStyle/>
            <a:p/>
          </p:txBody>
        </p:sp>
        <p:sp>
          <p:nvSpPr>
            <p:cNvPr id="81" name="rc81"/>
            <p:cNvSpPr/>
            <p:nvPr/>
          </p:nvSpPr>
          <p:spPr>
            <a:xfrm>
              <a:off x="3348764" y="1635280"/>
              <a:ext cx="104103" cy="335706"/>
            </a:xfrm>
            <a:prstGeom prst="rect">
              <a:avLst/>
            </a:prstGeom>
            <a:solidFill>
              <a:srgbClr val="0058AB">
                <a:alpha val="100000"/>
              </a:srgbClr>
            </a:solidFill>
          </p:spPr>
          <p:txBody>
            <a:bodyPr/>
            <a:lstStyle/>
            <a:p/>
          </p:txBody>
        </p:sp>
        <p:sp>
          <p:nvSpPr>
            <p:cNvPr id="82" name="rc82"/>
            <p:cNvSpPr/>
            <p:nvPr/>
          </p:nvSpPr>
          <p:spPr>
            <a:xfrm>
              <a:off x="3348764" y="1970986"/>
              <a:ext cx="104103" cy="142118"/>
            </a:xfrm>
            <a:prstGeom prst="rect">
              <a:avLst/>
            </a:prstGeom>
            <a:solidFill>
              <a:srgbClr val="1CABE2">
                <a:alpha val="100000"/>
              </a:srgbClr>
            </a:solidFill>
          </p:spPr>
          <p:txBody>
            <a:bodyPr/>
            <a:lstStyle/>
            <a:p/>
          </p:txBody>
        </p:sp>
        <p:sp>
          <p:nvSpPr>
            <p:cNvPr id="83" name="rc83"/>
            <p:cNvSpPr/>
            <p:nvPr/>
          </p:nvSpPr>
          <p:spPr>
            <a:xfrm>
              <a:off x="3464434" y="2192376"/>
              <a:ext cx="104103" cy="2918104"/>
            </a:xfrm>
            <a:prstGeom prst="rect">
              <a:avLst/>
            </a:prstGeom>
            <a:solidFill>
              <a:srgbClr val="80BD41">
                <a:alpha val="100000"/>
              </a:srgbClr>
            </a:solidFill>
          </p:spPr>
          <p:txBody>
            <a:bodyPr/>
            <a:lstStyle/>
            <a:p/>
          </p:txBody>
        </p:sp>
        <p:sp>
          <p:nvSpPr>
            <p:cNvPr id="84" name="rc84"/>
            <p:cNvSpPr/>
            <p:nvPr/>
          </p:nvSpPr>
          <p:spPr>
            <a:xfrm>
              <a:off x="3464434" y="1685450"/>
              <a:ext cx="104103" cy="358360"/>
            </a:xfrm>
            <a:prstGeom prst="rect">
              <a:avLst/>
            </a:prstGeom>
            <a:solidFill>
              <a:srgbClr val="0058AB">
                <a:alpha val="100000"/>
              </a:srgbClr>
            </a:solidFill>
          </p:spPr>
          <p:txBody>
            <a:bodyPr/>
            <a:lstStyle/>
            <a:p/>
          </p:txBody>
        </p:sp>
        <p:sp>
          <p:nvSpPr>
            <p:cNvPr id="85" name="rc85"/>
            <p:cNvSpPr/>
            <p:nvPr/>
          </p:nvSpPr>
          <p:spPr>
            <a:xfrm>
              <a:off x="3464434" y="2043811"/>
              <a:ext cx="104103" cy="148565"/>
            </a:xfrm>
            <a:prstGeom prst="rect">
              <a:avLst/>
            </a:prstGeom>
            <a:solidFill>
              <a:srgbClr val="1CABE2">
                <a:alpha val="100000"/>
              </a:srgbClr>
            </a:solidFill>
          </p:spPr>
          <p:txBody>
            <a:bodyPr/>
            <a:lstStyle/>
            <a:p/>
          </p:txBody>
        </p:sp>
        <p:sp>
          <p:nvSpPr>
            <p:cNvPr id="86" name="rc86"/>
            <p:cNvSpPr/>
            <p:nvPr/>
          </p:nvSpPr>
          <p:spPr>
            <a:xfrm>
              <a:off x="3580104" y="2105205"/>
              <a:ext cx="104103" cy="3005276"/>
            </a:xfrm>
            <a:prstGeom prst="rect">
              <a:avLst/>
            </a:prstGeom>
            <a:solidFill>
              <a:srgbClr val="80BD41">
                <a:alpha val="100000"/>
              </a:srgbClr>
            </a:solidFill>
          </p:spPr>
          <p:txBody>
            <a:bodyPr/>
            <a:lstStyle/>
            <a:p/>
          </p:txBody>
        </p:sp>
        <p:sp>
          <p:nvSpPr>
            <p:cNvPr id="87" name="rc87"/>
            <p:cNvSpPr/>
            <p:nvPr/>
          </p:nvSpPr>
          <p:spPr>
            <a:xfrm>
              <a:off x="3580104" y="1721993"/>
              <a:ext cx="104103" cy="244201"/>
            </a:xfrm>
            <a:prstGeom prst="rect">
              <a:avLst/>
            </a:prstGeom>
            <a:solidFill>
              <a:srgbClr val="0058AB">
                <a:alpha val="100000"/>
              </a:srgbClr>
            </a:solidFill>
          </p:spPr>
          <p:txBody>
            <a:bodyPr/>
            <a:lstStyle/>
            <a:p/>
          </p:txBody>
        </p:sp>
        <p:sp>
          <p:nvSpPr>
            <p:cNvPr id="88" name="rc88"/>
            <p:cNvSpPr/>
            <p:nvPr/>
          </p:nvSpPr>
          <p:spPr>
            <a:xfrm>
              <a:off x="3580104" y="1966194"/>
              <a:ext cx="104103" cy="139010"/>
            </a:xfrm>
            <a:prstGeom prst="rect">
              <a:avLst/>
            </a:prstGeom>
            <a:solidFill>
              <a:srgbClr val="1CABE2">
                <a:alpha val="100000"/>
              </a:srgbClr>
            </a:solidFill>
          </p:spPr>
          <p:txBody>
            <a:bodyPr/>
            <a:lstStyle/>
            <a:p/>
          </p:txBody>
        </p:sp>
        <p:sp>
          <p:nvSpPr>
            <p:cNvPr id="89" name="rc89"/>
            <p:cNvSpPr/>
            <p:nvPr/>
          </p:nvSpPr>
          <p:spPr>
            <a:xfrm>
              <a:off x="3695774" y="2159539"/>
              <a:ext cx="104103" cy="2950941"/>
            </a:xfrm>
            <a:prstGeom prst="rect">
              <a:avLst/>
            </a:prstGeom>
            <a:solidFill>
              <a:srgbClr val="80BD41">
                <a:alpha val="100000"/>
              </a:srgbClr>
            </a:solidFill>
          </p:spPr>
          <p:txBody>
            <a:bodyPr/>
            <a:lstStyle/>
            <a:p/>
          </p:txBody>
        </p:sp>
        <p:sp>
          <p:nvSpPr>
            <p:cNvPr id="90" name="rc90"/>
            <p:cNvSpPr/>
            <p:nvPr/>
          </p:nvSpPr>
          <p:spPr>
            <a:xfrm>
              <a:off x="3695774" y="1743074"/>
              <a:ext cx="104103" cy="274049"/>
            </a:xfrm>
            <a:prstGeom prst="rect">
              <a:avLst/>
            </a:prstGeom>
            <a:solidFill>
              <a:srgbClr val="0058AB">
                <a:alpha val="100000"/>
              </a:srgbClr>
            </a:solidFill>
          </p:spPr>
          <p:txBody>
            <a:bodyPr/>
            <a:lstStyle/>
            <a:p/>
          </p:txBody>
        </p:sp>
        <p:sp>
          <p:nvSpPr>
            <p:cNvPr id="91" name="rc91"/>
            <p:cNvSpPr/>
            <p:nvPr/>
          </p:nvSpPr>
          <p:spPr>
            <a:xfrm>
              <a:off x="3695774" y="2017124"/>
              <a:ext cx="104103" cy="142415"/>
            </a:xfrm>
            <a:prstGeom prst="rect">
              <a:avLst/>
            </a:prstGeom>
            <a:solidFill>
              <a:srgbClr val="1CABE2">
                <a:alpha val="100000"/>
              </a:srgbClr>
            </a:solidFill>
          </p:spPr>
          <p:txBody>
            <a:bodyPr/>
            <a:lstStyle/>
            <a:p/>
          </p:txBody>
        </p:sp>
        <p:sp>
          <p:nvSpPr>
            <p:cNvPr id="92" name="rc92"/>
            <p:cNvSpPr/>
            <p:nvPr/>
          </p:nvSpPr>
          <p:spPr>
            <a:xfrm>
              <a:off x="3811444" y="2136909"/>
              <a:ext cx="104103" cy="2973571"/>
            </a:xfrm>
            <a:prstGeom prst="rect">
              <a:avLst/>
            </a:prstGeom>
            <a:solidFill>
              <a:srgbClr val="80BD41">
                <a:alpha val="100000"/>
              </a:srgbClr>
            </a:solidFill>
          </p:spPr>
          <p:txBody>
            <a:bodyPr/>
            <a:lstStyle/>
            <a:p/>
          </p:txBody>
        </p:sp>
        <p:sp>
          <p:nvSpPr>
            <p:cNvPr id="93" name="rc93"/>
            <p:cNvSpPr/>
            <p:nvPr/>
          </p:nvSpPr>
          <p:spPr>
            <a:xfrm>
              <a:off x="3811444" y="1741194"/>
              <a:ext cx="104103" cy="261035"/>
            </a:xfrm>
            <a:prstGeom prst="rect">
              <a:avLst/>
            </a:prstGeom>
            <a:solidFill>
              <a:srgbClr val="0058AB">
                <a:alpha val="100000"/>
              </a:srgbClr>
            </a:solidFill>
          </p:spPr>
          <p:txBody>
            <a:bodyPr/>
            <a:lstStyle/>
            <a:p/>
          </p:txBody>
        </p:sp>
        <p:sp>
          <p:nvSpPr>
            <p:cNvPr id="94" name="rc94"/>
            <p:cNvSpPr/>
            <p:nvPr/>
          </p:nvSpPr>
          <p:spPr>
            <a:xfrm>
              <a:off x="3811444" y="2002230"/>
              <a:ext cx="104103" cy="134679"/>
            </a:xfrm>
            <a:prstGeom prst="rect">
              <a:avLst/>
            </a:prstGeom>
            <a:solidFill>
              <a:srgbClr val="1CABE2">
                <a:alpha val="100000"/>
              </a:srgbClr>
            </a:solidFill>
          </p:spPr>
          <p:txBody>
            <a:bodyPr/>
            <a:lstStyle/>
            <a:p/>
          </p:txBody>
        </p:sp>
        <p:sp>
          <p:nvSpPr>
            <p:cNvPr id="95" name="rc95"/>
            <p:cNvSpPr/>
            <p:nvPr/>
          </p:nvSpPr>
          <p:spPr>
            <a:xfrm>
              <a:off x="3927114" y="2138506"/>
              <a:ext cx="104103" cy="2971974"/>
            </a:xfrm>
            <a:prstGeom prst="rect">
              <a:avLst/>
            </a:prstGeom>
            <a:solidFill>
              <a:srgbClr val="80BD41">
                <a:alpha val="100000"/>
              </a:srgbClr>
            </a:solidFill>
          </p:spPr>
          <p:txBody>
            <a:bodyPr/>
            <a:lstStyle/>
            <a:p/>
          </p:txBody>
        </p:sp>
        <p:sp>
          <p:nvSpPr>
            <p:cNvPr id="96" name="rc96"/>
            <p:cNvSpPr/>
            <p:nvPr/>
          </p:nvSpPr>
          <p:spPr>
            <a:xfrm>
              <a:off x="3927114" y="1747392"/>
              <a:ext cx="104103" cy="255575"/>
            </a:xfrm>
            <a:prstGeom prst="rect">
              <a:avLst/>
            </a:prstGeom>
            <a:solidFill>
              <a:srgbClr val="0058AB">
                <a:alpha val="100000"/>
              </a:srgbClr>
            </a:solidFill>
          </p:spPr>
          <p:txBody>
            <a:bodyPr/>
            <a:lstStyle/>
            <a:p/>
          </p:txBody>
        </p:sp>
        <p:sp>
          <p:nvSpPr>
            <p:cNvPr id="97" name="rc97"/>
            <p:cNvSpPr/>
            <p:nvPr/>
          </p:nvSpPr>
          <p:spPr>
            <a:xfrm>
              <a:off x="3927114" y="2002967"/>
              <a:ext cx="104103" cy="135538"/>
            </a:xfrm>
            <a:prstGeom prst="rect">
              <a:avLst/>
            </a:prstGeom>
            <a:solidFill>
              <a:srgbClr val="1CABE2">
                <a:alpha val="100000"/>
              </a:srgbClr>
            </a:solidFill>
          </p:spPr>
          <p:txBody>
            <a:bodyPr/>
            <a:lstStyle/>
            <a:p/>
          </p:txBody>
        </p:sp>
        <p:sp>
          <p:nvSpPr>
            <p:cNvPr id="98" name="rc98"/>
            <p:cNvSpPr/>
            <p:nvPr/>
          </p:nvSpPr>
          <p:spPr>
            <a:xfrm>
              <a:off x="4042784" y="1751921"/>
              <a:ext cx="104103" cy="220905"/>
            </a:xfrm>
            <a:prstGeom prst="rect">
              <a:avLst/>
            </a:prstGeom>
            <a:solidFill>
              <a:srgbClr val="F26A21">
                <a:alpha val="100000"/>
              </a:srgbClr>
            </a:solidFill>
          </p:spPr>
          <p:txBody>
            <a:bodyPr/>
            <a:lstStyle/>
            <a:p/>
          </p:txBody>
        </p:sp>
        <p:sp>
          <p:nvSpPr>
            <p:cNvPr id="99" name="rc99"/>
            <p:cNvSpPr/>
            <p:nvPr/>
          </p:nvSpPr>
          <p:spPr>
            <a:xfrm>
              <a:off x="4042784" y="1972827"/>
              <a:ext cx="104103" cy="3137653"/>
            </a:xfrm>
            <a:prstGeom prst="rect">
              <a:avLst/>
            </a:prstGeom>
            <a:solidFill>
              <a:srgbClr val="FFC20E">
                <a:alpha val="100000"/>
              </a:srgbClr>
            </a:solidFill>
          </p:spPr>
          <p:txBody>
            <a:bodyPr/>
            <a:lstStyle/>
            <a:p/>
          </p:txBody>
        </p:sp>
        <p:sp>
          <p:nvSpPr>
            <p:cNvPr id="100" name="rc100"/>
            <p:cNvSpPr/>
            <p:nvPr/>
          </p:nvSpPr>
          <p:spPr>
            <a:xfrm>
              <a:off x="4158454" y="1755150"/>
              <a:ext cx="104103" cy="190938"/>
            </a:xfrm>
            <a:prstGeom prst="rect">
              <a:avLst/>
            </a:prstGeom>
            <a:solidFill>
              <a:srgbClr val="F26A21">
                <a:alpha val="100000"/>
              </a:srgbClr>
            </a:solidFill>
          </p:spPr>
          <p:txBody>
            <a:bodyPr/>
            <a:lstStyle/>
            <a:p/>
          </p:txBody>
        </p:sp>
        <p:sp>
          <p:nvSpPr>
            <p:cNvPr id="101" name="rc101"/>
            <p:cNvSpPr/>
            <p:nvPr/>
          </p:nvSpPr>
          <p:spPr>
            <a:xfrm>
              <a:off x="4158454" y="1946088"/>
              <a:ext cx="104103" cy="3164392"/>
            </a:xfrm>
            <a:prstGeom prst="rect">
              <a:avLst/>
            </a:prstGeom>
            <a:solidFill>
              <a:srgbClr val="FFC20E">
                <a:alpha val="100000"/>
              </a:srgbClr>
            </a:solidFill>
          </p:spPr>
          <p:txBody>
            <a:bodyPr/>
            <a:lstStyle/>
            <a:p/>
          </p:txBody>
        </p:sp>
        <p:sp>
          <p:nvSpPr>
            <p:cNvPr id="102" name="rc102"/>
            <p:cNvSpPr/>
            <p:nvPr/>
          </p:nvSpPr>
          <p:spPr>
            <a:xfrm>
              <a:off x="4274124" y="1755580"/>
              <a:ext cx="104103" cy="165036"/>
            </a:xfrm>
            <a:prstGeom prst="rect">
              <a:avLst/>
            </a:prstGeom>
            <a:solidFill>
              <a:srgbClr val="F26A21">
                <a:alpha val="100000"/>
              </a:srgbClr>
            </a:solidFill>
          </p:spPr>
          <p:txBody>
            <a:bodyPr/>
            <a:lstStyle/>
            <a:p/>
          </p:txBody>
        </p:sp>
        <p:sp>
          <p:nvSpPr>
            <p:cNvPr id="103" name="rc103"/>
            <p:cNvSpPr/>
            <p:nvPr/>
          </p:nvSpPr>
          <p:spPr>
            <a:xfrm>
              <a:off x="4274124" y="1920617"/>
              <a:ext cx="104103" cy="3189863"/>
            </a:xfrm>
            <a:prstGeom prst="rect">
              <a:avLst/>
            </a:prstGeom>
            <a:solidFill>
              <a:srgbClr val="FFC20E">
                <a:alpha val="100000"/>
              </a:srgbClr>
            </a:solidFill>
          </p:spPr>
          <p:txBody>
            <a:bodyPr/>
            <a:lstStyle/>
            <a:p/>
          </p:txBody>
        </p:sp>
        <p:sp>
          <p:nvSpPr>
            <p:cNvPr id="104" name="rc104"/>
            <p:cNvSpPr/>
            <p:nvPr/>
          </p:nvSpPr>
          <p:spPr>
            <a:xfrm>
              <a:off x="4389794" y="1753959"/>
              <a:ext cx="104103" cy="142648"/>
            </a:xfrm>
            <a:prstGeom prst="rect">
              <a:avLst/>
            </a:prstGeom>
            <a:solidFill>
              <a:srgbClr val="F26A21">
                <a:alpha val="100000"/>
              </a:srgbClr>
            </a:solidFill>
          </p:spPr>
          <p:txBody>
            <a:bodyPr/>
            <a:lstStyle/>
            <a:p/>
          </p:txBody>
        </p:sp>
        <p:sp>
          <p:nvSpPr>
            <p:cNvPr id="105" name="rc105"/>
            <p:cNvSpPr/>
            <p:nvPr/>
          </p:nvSpPr>
          <p:spPr>
            <a:xfrm>
              <a:off x="4389794" y="1896607"/>
              <a:ext cx="104103" cy="3213873"/>
            </a:xfrm>
            <a:prstGeom prst="rect">
              <a:avLst/>
            </a:prstGeom>
            <a:solidFill>
              <a:srgbClr val="FFC20E">
                <a:alpha val="100000"/>
              </a:srgbClr>
            </a:solidFill>
          </p:spPr>
          <p:txBody>
            <a:bodyPr/>
            <a:lstStyle/>
            <a:p/>
          </p:txBody>
        </p:sp>
        <p:sp>
          <p:nvSpPr>
            <p:cNvPr id="106" name="rc106"/>
            <p:cNvSpPr/>
            <p:nvPr/>
          </p:nvSpPr>
          <p:spPr>
            <a:xfrm>
              <a:off x="4505464" y="1749943"/>
              <a:ext cx="104103" cy="123297"/>
            </a:xfrm>
            <a:prstGeom prst="rect">
              <a:avLst/>
            </a:prstGeom>
            <a:solidFill>
              <a:srgbClr val="F26A21">
                <a:alpha val="100000"/>
              </a:srgbClr>
            </a:solidFill>
          </p:spPr>
          <p:txBody>
            <a:bodyPr/>
            <a:lstStyle/>
            <a:p/>
          </p:txBody>
        </p:sp>
        <p:sp>
          <p:nvSpPr>
            <p:cNvPr id="107" name="rc107"/>
            <p:cNvSpPr/>
            <p:nvPr/>
          </p:nvSpPr>
          <p:spPr>
            <a:xfrm>
              <a:off x="4505464" y="1873241"/>
              <a:ext cx="104103" cy="3237240"/>
            </a:xfrm>
            <a:prstGeom prst="rect">
              <a:avLst/>
            </a:prstGeom>
            <a:solidFill>
              <a:srgbClr val="FFC20E">
                <a:alpha val="100000"/>
              </a:srgbClr>
            </a:solidFill>
          </p:spPr>
          <p:txBody>
            <a:bodyPr/>
            <a:lstStyle/>
            <a:p/>
          </p:txBody>
        </p:sp>
        <p:sp>
          <p:nvSpPr>
            <p:cNvPr id="108" name="pl108"/>
            <p:cNvSpPr/>
            <p:nvPr/>
          </p:nvSpPr>
          <p:spPr>
            <a:xfrm>
              <a:off x="5142787" y="4426212"/>
              <a:ext cx="3931623" cy="0"/>
            </a:xfrm>
            <a:custGeom>
              <a:avLst/>
              <a:pathLst>
                <a:path w="3931623" h="0">
                  <a:moveTo>
                    <a:pt x="0" y="0"/>
                  </a:moveTo>
                  <a:lnTo>
                    <a:pt x="3931623" y="0"/>
                  </a:lnTo>
                  <a:lnTo>
                    <a:pt x="3931623" y="0"/>
                  </a:lnTo>
                </a:path>
              </a:pathLst>
            </a:custGeom>
            <a:ln w="6775" cap="flat">
              <a:solidFill>
                <a:srgbClr val="EBEBEB">
                  <a:alpha val="100000"/>
                </a:srgbClr>
              </a:solidFill>
              <a:prstDash val="solid"/>
              <a:round/>
            </a:ln>
          </p:spPr>
          <p:txBody>
            <a:bodyPr/>
            <a:lstStyle/>
            <a:p/>
          </p:txBody>
        </p:sp>
        <p:sp>
          <p:nvSpPr>
            <p:cNvPr id="109" name="pl109"/>
            <p:cNvSpPr/>
            <p:nvPr/>
          </p:nvSpPr>
          <p:spPr>
            <a:xfrm>
              <a:off x="5142787" y="3057674"/>
              <a:ext cx="3931623" cy="0"/>
            </a:xfrm>
            <a:custGeom>
              <a:avLst/>
              <a:pathLst>
                <a:path w="3931623" h="0">
                  <a:moveTo>
                    <a:pt x="0" y="0"/>
                  </a:moveTo>
                  <a:lnTo>
                    <a:pt x="3931623" y="0"/>
                  </a:lnTo>
                  <a:lnTo>
                    <a:pt x="3931623" y="0"/>
                  </a:lnTo>
                </a:path>
              </a:pathLst>
            </a:custGeom>
            <a:ln w="6775" cap="flat">
              <a:solidFill>
                <a:srgbClr val="EBEBEB">
                  <a:alpha val="100000"/>
                </a:srgbClr>
              </a:solidFill>
              <a:prstDash val="solid"/>
              <a:round/>
            </a:ln>
          </p:spPr>
          <p:txBody>
            <a:bodyPr/>
            <a:lstStyle/>
            <a:p/>
          </p:txBody>
        </p:sp>
        <p:sp>
          <p:nvSpPr>
            <p:cNvPr id="110" name="pl110"/>
            <p:cNvSpPr/>
            <p:nvPr/>
          </p:nvSpPr>
          <p:spPr>
            <a:xfrm>
              <a:off x="5142787" y="1689137"/>
              <a:ext cx="3931623" cy="0"/>
            </a:xfrm>
            <a:custGeom>
              <a:avLst/>
              <a:pathLst>
                <a:path w="3931623" h="0">
                  <a:moveTo>
                    <a:pt x="0" y="0"/>
                  </a:moveTo>
                  <a:lnTo>
                    <a:pt x="3931623" y="0"/>
                  </a:lnTo>
                  <a:lnTo>
                    <a:pt x="3931623" y="0"/>
                  </a:lnTo>
                </a:path>
              </a:pathLst>
            </a:custGeom>
            <a:ln w="6775" cap="flat">
              <a:solidFill>
                <a:srgbClr val="EBEBEB">
                  <a:alpha val="100000"/>
                </a:srgbClr>
              </a:solidFill>
              <a:prstDash val="solid"/>
              <a:round/>
            </a:ln>
          </p:spPr>
          <p:txBody>
            <a:bodyPr/>
            <a:lstStyle/>
            <a:p/>
          </p:txBody>
        </p:sp>
        <p:sp>
          <p:nvSpPr>
            <p:cNvPr id="111" name="pl111"/>
            <p:cNvSpPr/>
            <p:nvPr/>
          </p:nvSpPr>
          <p:spPr>
            <a:xfrm>
              <a:off x="5142787" y="5110481"/>
              <a:ext cx="3931623" cy="0"/>
            </a:xfrm>
            <a:custGeom>
              <a:avLst/>
              <a:pathLst>
                <a:path w="3931623" h="0">
                  <a:moveTo>
                    <a:pt x="0" y="0"/>
                  </a:moveTo>
                  <a:lnTo>
                    <a:pt x="3931623" y="0"/>
                  </a:lnTo>
                  <a:lnTo>
                    <a:pt x="3931623" y="0"/>
                  </a:lnTo>
                </a:path>
              </a:pathLst>
            </a:custGeom>
            <a:ln w="13550" cap="flat">
              <a:solidFill>
                <a:srgbClr val="EBEBEB">
                  <a:alpha val="100000"/>
                </a:srgbClr>
              </a:solidFill>
              <a:prstDash val="solid"/>
              <a:round/>
            </a:ln>
          </p:spPr>
          <p:txBody>
            <a:bodyPr/>
            <a:lstStyle/>
            <a:p/>
          </p:txBody>
        </p:sp>
        <p:sp>
          <p:nvSpPr>
            <p:cNvPr id="112" name="pl112"/>
            <p:cNvSpPr/>
            <p:nvPr/>
          </p:nvSpPr>
          <p:spPr>
            <a:xfrm>
              <a:off x="5142787" y="3741943"/>
              <a:ext cx="3931623" cy="0"/>
            </a:xfrm>
            <a:custGeom>
              <a:avLst/>
              <a:pathLst>
                <a:path w="3931623" h="0">
                  <a:moveTo>
                    <a:pt x="0" y="0"/>
                  </a:moveTo>
                  <a:lnTo>
                    <a:pt x="3931623" y="0"/>
                  </a:lnTo>
                  <a:lnTo>
                    <a:pt x="3931623" y="0"/>
                  </a:lnTo>
                </a:path>
              </a:pathLst>
            </a:custGeom>
            <a:ln w="13550" cap="flat">
              <a:solidFill>
                <a:srgbClr val="EBEBEB">
                  <a:alpha val="100000"/>
                </a:srgbClr>
              </a:solidFill>
              <a:prstDash val="solid"/>
              <a:round/>
            </a:ln>
          </p:spPr>
          <p:txBody>
            <a:bodyPr/>
            <a:lstStyle/>
            <a:p/>
          </p:txBody>
        </p:sp>
        <p:sp>
          <p:nvSpPr>
            <p:cNvPr id="113" name="pl113"/>
            <p:cNvSpPr/>
            <p:nvPr/>
          </p:nvSpPr>
          <p:spPr>
            <a:xfrm>
              <a:off x="5142787" y="2373405"/>
              <a:ext cx="3931623" cy="0"/>
            </a:xfrm>
            <a:custGeom>
              <a:avLst/>
              <a:pathLst>
                <a:path w="3931623" h="0">
                  <a:moveTo>
                    <a:pt x="0" y="0"/>
                  </a:moveTo>
                  <a:lnTo>
                    <a:pt x="3931623" y="0"/>
                  </a:lnTo>
                  <a:lnTo>
                    <a:pt x="3931623" y="0"/>
                  </a:lnTo>
                </a:path>
              </a:pathLst>
            </a:custGeom>
            <a:ln w="13550" cap="flat">
              <a:solidFill>
                <a:srgbClr val="EBEBEB">
                  <a:alpha val="100000"/>
                </a:srgbClr>
              </a:solidFill>
              <a:prstDash val="solid"/>
              <a:round/>
            </a:ln>
          </p:spPr>
          <p:txBody>
            <a:bodyPr/>
            <a:lstStyle/>
            <a:p/>
          </p:txBody>
        </p:sp>
        <p:sp>
          <p:nvSpPr>
            <p:cNvPr id="114" name="pl114"/>
            <p:cNvSpPr/>
            <p:nvPr/>
          </p:nvSpPr>
          <p:spPr>
            <a:xfrm>
              <a:off x="5373549"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951899"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6530249"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7108599"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7686949"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8265299"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8843649"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121" name="rc121"/>
            <p:cNvSpPr/>
            <p:nvPr/>
          </p:nvSpPr>
          <p:spPr>
            <a:xfrm>
              <a:off x="5321497" y="3800350"/>
              <a:ext cx="104103" cy="1310130"/>
            </a:xfrm>
            <a:prstGeom prst="rect">
              <a:avLst/>
            </a:prstGeom>
            <a:solidFill>
              <a:srgbClr val="80BD41">
                <a:alpha val="100000"/>
              </a:srgbClr>
            </a:solidFill>
          </p:spPr>
          <p:txBody>
            <a:bodyPr/>
            <a:lstStyle/>
            <a:p/>
          </p:txBody>
        </p:sp>
        <p:sp>
          <p:nvSpPr>
            <p:cNvPr id="122" name="rc122"/>
            <p:cNvSpPr/>
            <p:nvPr/>
          </p:nvSpPr>
          <p:spPr>
            <a:xfrm>
              <a:off x="5321497" y="2482933"/>
              <a:ext cx="104103" cy="940883"/>
            </a:xfrm>
            <a:prstGeom prst="rect">
              <a:avLst/>
            </a:prstGeom>
            <a:solidFill>
              <a:srgbClr val="0058AB">
                <a:alpha val="100000"/>
              </a:srgbClr>
            </a:solidFill>
          </p:spPr>
          <p:txBody>
            <a:bodyPr/>
            <a:lstStyle/>
            <a:p/>
          </p:txBody>
        </p:sp>
        <p:sp>
          <p:nvSpPr>
            <p:cNvPr id="123" name="rc123"/>
            <p:cNvSpPr/>
            <p:nvPr/>
          </p:nvSpPr>
          <p:spPr>
            <a:xfrm>
              <a:off x="5321497" y="3423817"/>
              <a:ext cx="104103" cy="376533"/>
            </a:xfrm>
            <a:prstGeom prst="rect">
              <a:avLst/>
            </a:prstGeom>
            <a:solidFill>
              <a:srgbClr val="1CABE2">
                <a:alpha val="100000"/>
              </a:srgbClr>
            </a:solidFill>
          </p:spPr>
          <p:txBody>
            <a:bodyPr/>
            <a:lstStyle/>
            <a:p/>
          </p:txBody>
        </p:sp>
        <p:sp>
          <p:nvSpPr>
            <p:cNvPr id="124" name="rc124"/>
            <p:cNvSpPr/>
            <p:nvPr/>
          </p:nvSpPr>
          <p:spPr>
            <a:xfrm>
              <a:off x="5437167" y="3764863"/>
              <a:ext cx="104103" cy="1345617"/>
            </a:xfrm>
            <a:prstGeom prst="rect">
              <a:avLst/>
            </a:prstGeom>
            <a:solidFill>
              <a:srgbClr val="80BD41">
                <a:alpha val="100000"/>
              </a:srgbClr>
            </a:solidFill>
          </p:spPr>
          <p:txBody>
            <a:bodyPr/>
            <a:lstStyle/>
            <a:p/>
          </p:txBody>
        </p:sp>
        <p:sp>
          <p:nvSpPr>
            <p:cNvPr id="125" name="rc125"/>
            <p:cNvSpPr/>
            <p:nvPr/>
          </p:nvSpPr>
          <p:spPr>
            <a:xfrm>
              <a:off x="5437167" y="2432496"/>
              <a:ext cx="104103" cy="930742"/>
            </a:xfrm>
            <a:prstGeom prst="rect">
              <a:avLst/>
            </a:prstGeom>
            <a:solidFill>
              <a:srgbClr val="0058AB">
                <a:alpha val="100000"/>
              </a:srgbClr>
            </a:solidFill>
          </p:spPr>
          <p:txBody>
            <a:bodyPr/>
            <a:lstStyle/>
            <a:p/>
          </p:txBody>
        </p:sp>
        <p:sp>
          <p:nvSpPr>
            <p:cNvPr id="126" name="rc126"/>
            <p:cNvSpPr/>
            <p:nvPr/>
          </p:nvSpPr>
          <p:spPr>
            <a:xfrm>
              <a:off x="5437167" y="3363238"/>
              <a:ext cx="104103" cy="401625"/>
            </a:xfrm>
            <a:prstGeom prst="rect">
              <a:avLst/>
            </a:prstGeom>
            <a:solidFill>
              <a:srgbClr val="1CABE2">
                <a:alpha val="100000"/>
              </a:srgbClr>
            </a:solidFill>
          </p:spPr>
          <p:txBody>
            <a:bodyPr/>
            <a:lstStyle/>
            <a:p/>
          </p:txBody>
        </p:sp>
        <p:sp>
          <p:nvSpPr>
            <p:cNvPr id="127" name="rc127"/>
            <p:cNvSpPr/>
            <p:nvPr/>
          </p:nvSpPr>
          <p:spPr>
            <a:xfrm>
              <a:off x="5552837" y="3714779"/>
              <a:ext cx="104103" cy="1395701"/>
            </a:xfrm>
            <a:prstGeom prst="rect">
              <a:avLst/>
            </a:prstGeom>
            <a:solidFill>
              <a:srgbClr val="80BD41">
                <a:alpha val="100000"/>
              </a:srgbClr>
            </a:solidFill>
          </p:spPr>
          <p:txBody>
            <a:bodyPr/>
            <a:lstStyle/>
            <a:p/>
          </p:txBody>
        </p:sp>
        <p:sp>
          <p:nvSpPr>
            <p:cNvPr id="128" name="rc128"/>
            <p:cNvSpPr/>
            <p:nvPr/>
          </p:nvSpPr>
          <p:spPr>
            <a:xfrm>
              <a:off x="5552837" y="2379020"/>
              <a:ext cx="104103" cy="935927"/>
            </a:xfrm>
            <a:prstGeom prst="rect">
              <a:avLst/>
            </a:prstGeom>
            <a:solidFill>
              <a:srgbClr val="0058AB">
                <a:alpha val="100000"/>
              </a:srgbClr>
            </a:solidFill>
          </p:spPr>
          <p:txBody>
            <a:bodyPr/>
            <a:lstStyle/>
            <a:p/>
          </p:txBody>
        </p:sp>
        <p:sp>
          <p:nvSpPr>
            <p:cNvPr id="129" name="rc129"/>
            <p:cNvSpPr/>
            <p:nvPr/>
          </p:nvSpPr>
          <p:spPr>
            <a:xfrm>
              <a:off x="5552837" y="3314948"/>
              <a:ext cx="104103" cy="399831"/>
            </a:xfrm>
            <a:prstGeom prst="rect">
              <a:avLst/>
            </a:prstGeom>
            <a:solidFill>
              <a:srgbClr val="1CABE2">
                <a:alpha val="100000"/>
              </a:srgbClr>
            </a:solidFill>
          </p:spPr>
          <p:txBody>
            <a:bodyPr/>
            <a:lstStyle/>
            <a:p/>
          </p:txBody>
        </p:sp>
        <p:sp>
          <p:nvSpPr>
            <p:cNvPr id="130" name="rc130"/>
            <p:cNvSpPr/>
            <p:nvPr/>
          </p:nvSpPr>
          <p:spPr>
            <a:xfrm>
              <a:off x="5668507" y="3603303"/>
              <a:ext cx="104103" cy="1507177"/>
            </a:xfrm>
            <a:prstGeom prst="rect">
              <a:avLst/>
            </a:prstGeom>
            <a:solidFill>
              <a:srgbClr val="80BD41">
                <a:alpha val="100000"/>
              </a:srgbClr>
            </a:solidFill>
          </p:spPr>
          <p:txBody>
            <a:bodyPr/>
            <a:lstStyle/>
            <a:p/>
          </p:txBody>
        </p:sp>
        <p:sp>
          <p:nvSpPr>
            <p:cNvPr id="131" name="rc131"/>
            <p:cNvSpPr/>
            <p:nvPr/>
          </p:nvSpPr>
          <p:spPr>
            <a:xfrm>
              <a:off x="5668507" y="2320124"/>
              <a:ext cx="104103" cy="890142"/>
            </a:xfrm>
            <a:prstGeom prst="rect">
              <a:avLst/>
            </a:prstGeom>
            <a:solidFill>
              <a:srgbClr val="0058AB">
                <a:alpha val="100000"/>
              </a:srgbClr>
            </a:solidFill>
          </p:spPr>
          <p:txBody>
            <a:bodyPr/>
            <a:lstStyle/>
            <a:p/>
          </p:txBody>
        </p:sp>
        <p:sp>
          <p:nvSpPr>
            <p:cNvPr id="132" name="rc132"/>
            <p:cNvSpPr/>
            <p:nvPr/>
          </p:nvSpPr>
          <p:spPr>
            <a:xfrm>
              <a:off x="5668507" y="3210267"/>
              <a:ext cx="104103" cy="393035"/>
            </a:xfrm>
            <a:prstGeom prst="rect">
              <a:avLst/>
            </a:prstGeom>
            <a:solidFill>
              <a:srgbClr val="1CABE2">
                <a:alpha val="100000"/>
              </a:srgbClr>
            </a:solidFill>
          </p:spPr>
          <p:txBody>
            <a:bodyPr/>
            <a:lstStyle/>
            <a:p/>
          </p:txBody>
        </p:sp>
        <p:sp>
          <p:nvSpPr>
            <p:cNvPr id="133" name="rc133"/>
            <p:cNvSpPr/>
            <p:nvPr/>
          </p:nvSpPr>
          <p:spPr>
            <a:xfrm>
              <a:off x="5784177" y="3490336"/>
              <a:ext cx="104103" cy="1620144"/>
            </a:xfrm>
            <a:prstGeom prst="rect">
              <a:avLst/>
            </a:prstGeom>
            <a:solidFill>
              <a:srgbClr val="80BD41">
                <a:alpha val="100000"/>
              </a:srgbClr>
            </a:solidFill>
          </p:spPr>
          <p:txBody>
            <a:bodyPr/>
            <a:lstStyle/>
            <a:p/>
          </p:txBody>
        </p:sp>
        <p:sp>
          <p:nvSpPr>
            <p:cNvPr id="134" name="rc134"/>
            <p:cNvSpPr/>
            <p:nvPr/>
          </p:nvSpPr>
          <p:spPr>
            <a:xfrm>
              <a:off x="5784177" y="2259989"/>
              <a:ext cx="104103" cy="866956"/>
            </a:xfrm>
            <a:prstGeom prst="rect">
              <a:avLst/>
            </a:prstGeom>
            <a:solidFill>
              <a:srgbClr val="0058AB">
                <a:alpha val="100000"/>
              </a:srgbClr>
            </a:solidFill>
          </p:spPr>
          <p:txBody>
            <a:bodyPr/>
            <a:lstStyle/>
            <a:p/>
          </p:txBody>
        </p:sp>
        <p:sp>
          <p:nvSpPr>
            <p:cNvPr id="135" name="rc135"/>
            <p:cNvSpPr/>
            <p:nvPr/>
          </p:nvSpPr>
          <p:spPr>
            <a:xfrm>
              <a:off x="5784177" y="3126946"/>
              <a:ext cx="104103" cy="363390"/>
            </a:xfrm>
            <a:prstGeom prst="rect">
              <a:avLst/>
            </a:prstGeom>
            <a:solidFill>
              <a:srgbClr val="1CABE2">
                <a:alpha val="100000"/>
              </a:srgbClr>
            </a:solidFill>
          </p:spPr>
          <p:txBody>
            <a:bodyPr/>
            <a:lstStyle/>
            <a:p/>
          </p:txBody>
        </p:sp>
        <p:sp>
          <p:nvSpPr>
            <p:cNvPr id="136" name="rc136"/>
            <p:cNvSpPr/>
            <p:nvPr/>
          </p:nvSpPr>
          <p:spPr>
            <a:xfrm>
              <a:off x="5899847" y="3399736"/>
              <a:ext cx="104103" cy="1710744"/>
            </a:xfrm>
            <a:prstGeom prst="rect">
              <a:avLst/>
            </a:prstGeom>
            <a:solidFill>
              <a:srgbClr val="80BD41">
                <a:alpha val="100000"/>
              </a:srgbClr>
            </a:solidFill>
          </p:spPr>
          <p:txBody>
            <a:bodyPr/>
            <a:lstStyle/>
            <a:p/>
          </p:txBody>
        </p:sp>
        <p:sp>
          <p:nvSpPr>
            <p:cNvPr id="137" name="rc137"/>
            <p:cNvSpPr/>
            <p:nvPr/>
          </p:nvSpPr>
          <p:spPr>
            <a:xfrm>
              <a:off x="5899847" y="2200854"/>
              <a:ext cx="104103" cy="850269"/>
            </a:xfrm>
            <a:prstGeom prst="rect">
              <a:avLst/>
            </a:prstGeom>
            <a:solidFill>
              <a:srgbClr val="0058AB">
                <a:alpha val="100000"/>
              </a:srgbClr>
            </a:solidFill>
          </p:spPr>
          <p:txBody>
            <a:bodyPr/>
            <a:lstStyle/>
            <a:p/>
          </p:txBody>
        </p:sp>
        <p:sp>
          <p:nvSpPr>
            <p:cNvPr id="138" name="rc138"/>
            <p:cNvSpPr/>
            <p:nvPr/>
          </p:nvSpPr>
          <p:spPr>
            <a:xfrm>
              <a:off x="5899847" y="3051123"/>
              <a:ext cx="104103" cy="348613"/>
            </a:xfrm>
            <a:prstGeom prst="rect">
              <a:avLst/>
            </a:prstGeom>
            <a:solidFill>
              <a:srgbClr val="1CABE2">
                <a:alpha val="100000"/>
              </a:srgbClr>
            </a:solidFill>
          </p:spPr>
          <p:txBody>
            <a:bodyPr/>
            <a:lstStyle/>
            <a:p/>
          </p:txBody>
        </p:sp>
        <p:sp>
          <p:nvSpPr>
            <p:cNvPr id="139" name="rc139"/>
            <p:cNvSpPr/>
            <p:nvPr/>
          </p:nvSpPr>
          <p:spPr>
            <a:xfrm>
              <a:off x="6015517" y="3300064"/>
              <a:ext cx="104103" cy="1810416"/>
            </a:xfrm>
            <a:prstGeom prst="rect">
              <a:avLst/>
            </a:prstGeom>
            <a:solidFill>
              <a:srgbClr val="80BD41">
                <a:alpha val="100000"/>
              </a:srgbClr>
            </a:solidFill>
          </p:spPr>
          <p:txBody>
            <a:bodyPr/>
            <a:lstStyle/>
            <a:p/>
          </p:txBody>
        </p:sp>
        <p:sp>
          <p:nvSpPr>
            <p:cNvPr id="140" name="rc140"/>
            <p:cNvSpPr/>
            <p:nvPr/>
          </p:nvSpPr>
          <p:spPr>
            <a:xfrm>
              <a:off x="6015517" y="2134554"/>
              <a:ext cx="104103" cy="843988"/>
            </a:xfrm>
            <a:prstGeom prst="rect">
              <a:avLst/>
            </a:prstGeom>
            <a:solidFill>
              <a:srgbClr val="0058AB">
                <a:alpha val="100000"/>
              </a:srgbClr>
            </a:solidFill>
          </p:spPr>
          <p:txBody>
            <a:bodyPr/>
            <a:lstStyle/>
            <a:p/>
          </p:txBody>
        </p:sp>
        <p:sp>
          <p:nvSpPr>
            <p:cNvPr id="141" name="rc141"/>
            <p:cNvSpPr/>
            <p:nvPr/>
          </p:nvSpPr>
          <p:spPr>
            <a:xfrm>
              <a:off x="6015517" y="2978543"/>
              <a:ext cx="104103" cy="321521"/>
            </a:xfrm>
            <a:prstGeom prst="rect">
              <a:avLst/>
            </a:prstGeom>
            <a:solidFill>
              <a:srgbClr val="1CABE2">
                <a:alpha val="100000"/>
              </a:srgbClr>
            </a:solidFill>
          </p:spPr>
          <p:txBody>
            <a:bodyPr/>
            <a:lstStyle/>
            <a:p/>
          </p:txBody>
        </p:sp>
        <p:sp>
          <p:nvSpPr>
            <p:cNvPr id="142" name="rc142"/>
            <p:cNvSpPr/>
            <p:nvPr/>
          </p:nvSpPr>
          <p:spPr>
            <a:xfrm>
              <a:off x="6131187" y="3190527"/>
              <a:ext cx="104103" cy="1919953"/>
            </a:xfrm>
            <a:prstGeom prst="rect">
              <a:avLst/>
            </a:prstGeom>
            <a:solidFill>
              <a:srgbClr val="80BD41">
                <a:alpha val="100000"/>
              </a:srgbClr>
            </a:solidFill>
          </p:spPr>
          <p:txBody>
            <a:bodyPr/>
            <a:lstStyle/>
            <a:p/>
          </p:txBody>
        </p:sp>
        <p:sp>
          <p:nvSpPr>
            <p:cNvPr id="143" name="rc143"/>
            <p:cNvSpPr/>
            <p:nvPr/>
          </p:nvSpPr>
          <p:spPr>
            <a:xfrm>
              <a:off x="6131187" y="2075950"/>
              <a:ext cx="104103" cy="798045"/>
            </a:xfrm>
            <a:prstGeom prst="rect">
              <a:avLst/>
            </a:prstGeom>
            <a:solidFill>
              <a:srgbClr val="0058AB">
                <a:alpha val="100000"/>
              </a:srgbClr>
            </a:solidFill>
          </p:spPr>
          <p:txBody>
            <a:bodyPr/>
            <a:lstStyle/>
            <a:p/>
          </p:txBody>
        </p:sp>
        <p:sp>
          <p:nvSpPr>
            <p:cNvPr id="144" name="rc144"/>
            <p:cNvSpPr/>
            <p:nvPr/>
          </p:nvSpPr>
          <p:spPr>
            <a:xfrm>
              <a:off x="6131187" y="2873995"/>
              <a:ext cx="104103" cy="316531"/>
            </a:xfrm>
            <a:prstGeom prst="rect">
              <a:avLst/>
            </a:prstGeom>
            <a:solidFill>
              <a:srgbClr val="1CABE2">
                <a:alpha val="100000"/>
              </a:srgbClr>
            </a:solidFill>
          </p:spPr>
          <p:txBody>
            <a:bodyPr/>
            <a:lstStyle/>
            <a:p/>
          </p:txBody>
        </p:sp>
        <p:sp>
          <p:nvSpPr>
            <p:cNvPr id="145" name="rc145"/>
            <p:cNvSpPr/>
            <p:nvPr/>
          </p:nvSpPr>
          <p:spPr>
            <a:xfrm>
              <a:off x="6246857" y="3019289"/>
              <a:ext cx="104103" cy="2091191"/>
            </a:xfrm>
            <a:prstGeom prst="rect">
              <a:avLst/>
            </a:prstGeom>
            <a:solidFill>
              <a:srgbClr val="80BD41">
                <a:alpha val="100000"/>
              </a:srgbClr>
            </a:solidFill>
          </p:spPr>
          <p:txBody>
            <a:bodyPr/>
            <a:lstStyle/>
            <a:p/>
          </p:txBody>
        </p:sp>
        <p:sp>
          <p:nvSpPr>
            <p:cNvPr id="146" name="rc146"/>
            <p:cNvSpPr/>
            <p:nvPr/>
          </p:nvSpPr>
          <p:spPr>
            <a:xfrm>
              <a:off x="6246857" y="2013918"/>
              <a:ext cx="104103" cy="699997"/>
            </a:xfrm>
            <a:prstGeom prst="rect">
              <a:avLst/>
            </a:prstGeom>
            <a:solidFill>
              <a:srgbClr val="0058AB">
                <a:alpha val="100000"/>
              </a:srgbClr>
            </a:solidFill>
          </p:spPr>
          <p:txBody>
            <a:bodyPr/>
            <a:lstStyle/>
            <a:p/>
          </p:txBody>
        </p:sp>
        <p:sp>
          <p:nvSpPr>
            <p:cNvPr id="147" name="rc147"/>
            <p:cNvSpPr/>
            <p:nvPr/>
          </p:nvSpPr>
          <p:spPr>
            <a:xfrm>
              <a:off x="6246857" y="2713915"/>
              <a:ext cx="104103" cy="305373"/>
            </a:xfrm>
            <a:prstGeom prst="rect">
              <a:avLst/>
            </a:prstGeom>
            <a:solidFill>
              <a:srgbClr val="1CABE2">
                <a:alpha val="100000"/>
              </a:srgbClr>
            </a:solidFill>
          </p:spPr>
          <p:txBody>
            <a:bodyPr/>
            <a:lstStyle/>
            <a:p/>
          </p:txBody>
        </p:sp>
        <p:sp>
          <p:nvSpPr>
            <p:cNvPr id="148" name="rc148"/>
            <p:cNvSpPr/>
            <p:nvPr/>
          </p:nvSpPr>
          <p:spPr>
            <a:xfrm>
              <a:off x="6362527" y="2878595"/>
              <a:ext cx="104103" cy="2231885"/>
            </a:xfrm>
            <a:prstGeom prst="rect">
              <a:avLst/>
            </a:prstGeom>
            <a:solidFill>
              <a:srgbClr val="80BD41">
                <a:alpha val="100000"/>
              </a:srgbClr>
            </a:solidFill>
          </p:spPr>
          <p:txBody>
            <a:bodyPr/>
            <a:lstStyle/>
            <a:p/>
          </p:txBody>
        </p:sp>
        <p:sp>
          <p:nvSpPr>
            <p:cNvPr id="149" name="rc149"/>
            <p:cNvSpPr/>
            <p:nvPr/>
          </p:nvSpPr>
          <p:spPr>
            <a:xfrm>
              <a:off x="6362527" y="1960031"/>
              <a:ext cx="104103" cy="613701"/>
            </a:xfrm>
            <a:prstGeom prst="rect">
              <a:avLst/>
            </a:prstGeom>
            <a:solidFill>
              <a:srgbClr val="0058AB">
                <a:alpha val="100000"/>
              </a:srgbClr>
            </a:solidFill>
          </p:spPr>
          <p:txBody>
            <a:bodyPr/>
            <a:lstStyle/>
            <a:p/>
          </p:txBody>
        </p:sp>
        <p:sp>
          <p:nvSpPr>
            <p:cNvPr id="150" name="rc150"/>
            <p:cNvSpPr/>
            <p:nvPr/>
          </p:nvSpPr>
          <p:spPr>
            <a:xfrm>
              <a:off x="6362527" y="2573732"/>
              <a:ext cx="104103" cy="304863"/>
            </a:xfrm>
            <a:prstGeom prst="rect">
              <a:avLst/>
            </a:prstGeom>
            <a:solidFill>
              <a:srgbClr val="1CABE2">
                <a:alpha val="100000"/>
              </a:srgbClr>
            </a:solidFill>
          </p:spPr>
          <p:txBody>
            <a:bodyPr/>
            <a:lstStyle/>
            <a:p/>
          </p:txBody>
        </p:sp>
        <p:sp>
          <p:nvSpPr>
            <p:cNvPr id="151" name="rc151"/>
            <p:cNvSpPr/>
            <p:nvPr/>
          </p:nvSpPr>
          <p:spPr>
            <a:xfrm>
              <a:off x="6478197" y="2878712"/>
              <a:ext cx="104103" cy="2231768"/>
            </a:xfrm>
            <a:prstGeom prst="rect">
              <a:avLst/>
            </a:prstGeom>
            <a:solidFill>
              <a:srgbClr val="80BD41">
                <a:alpha val="100000"/>
              </a:srgbClr>
            </a:solidFill>
          </p:spPr>
          <p:txBody>
            <a:bodyPr/>
            <a:lstStyle/>
            <a:p/>
          </p:txBody>
        </p:sp>
        <p:sp>
          <p:nvSpPr>
            <p:cNvPr id="152" name="rc152"/>
            <p:cNvSpPr/>
            <p:nvPr/>
          </p:nvSpPr>
          <p:spPr>
            <a:xfrm>
              <a:off x="6478197" y="1902386"/>
              <a:ext cx="104103" cy="719474"/>
            </a:xfrm>
            <a:prstGeom prst="rect">
              <a:avLst/>
            </a:prstGeom>
            <a:solidFill>
              <a:srgbClr val="0058AB">
                <a:alpha val="100000"/>
              </a:srgbClr>
            </a:solidFill>
          </p:spPr>
          <p:txBody>
            <a:bodyPr/>
            <a:lstStyle/>
            <a:p/>
          </p:txBody>
        </p:sp>
        <p:sp>
          <p:nvSpPr>
            <p:cNvPr id="153" name="rc153"/>
            <p:cNvSpPr/>
            <p:nvPr/>
          </p:nvSpPr>
          <p:spPr>
            <a:xfrm>
              <a:off x="6478197" y="2621860"/>
              <a:ext cx="104103" cy="256852"/>
            </a:xfrm>
            <a:prstGeom prst="rect">
              <a:avLst/>
            </a:prstGeom>
            <a:solidFill>
              <a:srgbClr val="1CABE2">
                <a:alpha val="100000"/>
              </a:srgbClr>
            </a:solidFill>
          </p:spPr>
          <p:txBody>
            <a:bodyPr/>
            <a:lstStyle/>
            <a:p/>
          </p:txBody>
        </p:sp>
        <p:sp>
          <p:nvSpPr>
            <p:cNvPr id="154" name="rc154"/>
            <p:cNvSpPr/>
            <p:nvPr/>
          </p:nvSpPr>
          <p:spPr>
            <a:xfrm>
              <a:off x="6593867" y="2907926"/>
              <a:ext cx="104103" cy="2202554"/>
            </a:xfrm>
            <a:prstGeom prst="rect">
              <a:avLst/>
            </a:prstGeom>
            <a:solidFill>
              <a:srgbClr val="80BD41">
                <a:alpha val="100000"/>
              </a:srgbClr>
            </a:solidFill>
          </p:spPr>
          <p:txBody>
            <a:bodyPr/>
            <a:lstStyle/>
            <a:p/>
          </p:txBody>
        </p:sp>
        <p:sp>
          <p:nvSpPr>
            <p:cNvPr id="155" name="rc155"/>
            <p:cNvSpPr/>
            <p:nvPr/>
          </p:nvSpPr>
          <p:spPr>
            <a:xfrm>
              <a:off x="6593867" y="1847962"/>
              <a:ext cx="104103" cy="767299"/>
            </a:xfrm>
            <a:prstGeom prst="rect">
              <a:avLst/>
            </a:prstGeom>
            <a:solidFill>
              <a:srgbClr val="0058AB">
                <a:alpha val="100000"/>
              </a:srgbClr>
            </a:solidFill>
          </p:spPr>
          <p:txBody>
            <a:bodyPr/>
            <a:lstStyle/>
            <a:p/>
          </p:txBody>
        </p:sp>
        <p:sp>
          <p:nvSpPr>
            <p:cNvPr id="156" name="rc156"/>
            <p:cNvSpPr/>
            <p:nvPr/>
          </p:nvSpPr>
          <p:spPr>
            <a:xfrm>
              <a:off x="6593867" y="2615262"/>
              <a:ext cx="104103" cy="292664"/>
            </a:xfrm>
            <a:prstGeom prst="rect">
              <a:avLst/>
            </a:prstGeom>
            <a:solidFill>
              <a:srgbClr val="1CABE2">
                <a:alpha val="100000"/>
              </a:srgbClr>
            </a:solidFill>
          </p:spPr>
          <p:txBody>
            <a:bodyPr/>
            <a:lstStyle/>
            <a:p/>
          </p:txBody>
        </p:sp>
        <p:sp>
          <p:nvSpPr>
            <p:cNvPr id="157" name="rc157"/>
            <p:cNvSpPr/>
            <p:nvPr/>
          </p:nvSpPr>
          <p:spPr>
            <a:xfrm>
              <a:off x="6709537" y="2971874"/>
              <a:ext cx="104103" cy="2138607"/>
            </a:xfrm>
            <a:prstGeom prst="rect">
              <a:avLst/>
            </a:prstGeom>
            <a:solidFill>
              <a:srgbClr val="80BD41">
                <a:alpha val="100000"/>
              </a:srgbClr>
            </a:solidFill>
          </p:spPr>
          <p:txBody>
            <a:bodyPr/>
            <a:lstStyle/>
            <a:p/>
          </p:txBody>
        </p:sp>
        <p:sp>
          <p:nvSpPr>
            <p:cNvPr id="158" name="rc158"/>
            <p:cNvSpPr/>
            <p:nvPr/>
          </p:nvSpPr>
          <p:spPr>
            <a:xfrm>
              <a:off x="6709537" y="1797911"/>
              <a:ext cx="104103" cy="857296"/>
            </a:xfrm>
            <a:prstGeom prst="rect">
              <a:avLst/>
            </a:prstGeom>
            <a:solidFill>
              <a:srgbClr val="0058AB">
                <a:alpha val="100000"/>
              </a:srgbClr>
            </a:solidFill>
          </p:spPr>
          <p:txBody>
            <a:bodyPr/>
            <a:lstStyle/>
            <a:p/>
          </p:txBody>
        </p:sp>
        <p:sp>
          <p:nvSpPr>
            <p:cNvPr id="159" name="rc159"/>
            <p:cNvSpPr/>
            <p:nvPr/>
          </p:nvSpPr>
          <p:spPr>
            <a:xfrm>
              <a:off x="6709537" y="2655208"/>
              <a:ext cx="104103" cy="316666"/>
            </a:xfrm>
            <a:prstGeom prst="rect">
              <a:avLst/>
            </a:prstGeom>
            <a:solidFill>
              <a:srgbClr val="1CABE2">
                <a:alpha val="100000"/>
              </a:srgbClr>
            </a:solidFill>
          </p:spPr>
          <p:txBody>
            <a:bodyPr/>
            <a:lstStyle/>
            <a:p/>
          </p:txBody>
        </p:sp>
        <p:sp>
          <p:nvSpPr>
            <p:cNvPr id="160" name="rc160"/>
            <p:cNvSpPr/>
            <p:nvPr/>
          </p:nvSpPr>
          <p:spPr>
            <a:xfrm>
              <a:off x="6825207" y="2965955"/>
              <a:ext cx="104103" cy="2144525"/>
            </a:xfrm>
            <a:prstGeom prst="rect">
              <a:avLst/>
            </a:prstGeom>
            <a:solidFill>
              <a:srgbClr val="80BD41">
                <a:alpha val="100000"/>
              </a:srgbClr>
            </a:solidFill>
          </p:spPr>
          <p:txBody>
            <a:bodyPr/>
            <a:lstStyle/>
            <a:p/>
          </p:txBody>
        </p:sp>
        <p:sp>
          <p:nvSpPr>
            <p:cNvPr id="161" name="rc161"/>
            <p:cNvSpPr/>
            <p:nvPr/>
          </p:nvSpPr>
          <p:spPr>
            <a:xfrm>
              <a:off x="6825207" y="1757322"/>
              <a:ext cx="104103" cy="959161"/>
            </a:xfrm>
            <a:prstGeom prst="rect">
              <a:avLst/>
            </a:prstGeom>
            <a:solidFill>
              <a:srgbClr val="0058AB">
                <a:alpha val="100000"/>
              </a:srgbClr>
            </a:solidFill>
          </p:spPr>
          <p:txBody>
            <a:bodyPr/>
            <a:lstStyle/>
            <a:p/>
          </p:txBody>
        </p:sp>
        <p:sp>
          <p:nvSpPr>
            <p:cNvPr id="162" name="rc162"/>
            <p:cNvSpPr/>
            <p:nvPr/>
          </p:nvSpPr>
          <p:spPr>
            <a:xfrm>
              <a:off x="6825207" y="2716484"/>
              <a:ext cx="104103" cy="249471"/>
            </a:xfrm>
            <a:prstGeom prst="rect">
              <a:avLst/>
            </a:prstGeom>
            <a:solidFill>
              <a:srgbClr val="1CABE2">
                <a:alpha val="100000"/>
              </a:srgbClr>
            </a:solidFill>
          </p:spPr>
          <p:txBody>
            <a:bodyPr/>
            <a:lstStyle/>
            <a:p/>
          </p:txBody>
        </p:sp>
        <p:sp>
          <p:nvSpPr>
            <p:cNvPr id="163" name="rc163"/>
            <p:cNvSpPr/>
            <p:nvPr/>
          </p:nvSpPr>
          <p:spPr>
            <a:xfrm>
              <a:off x="6940877" y="2927772"/>
              <a:ext cx="104103" cy="2182709"/>
            </a:xfrm>
            <a:prstGeom prst="rect">
              <a:avLst/>
            </a:prstGeom>
            <a:solidFill>
              <a:srgbClr val="80BD41">
                <a:alpha val="100000"/>
              </a:srgbClr>
            </a:solidFill>
          </p:spPr>
          <p:txBody>
            <a:bodyPr/>
            <a:lstStyle/>
            <a:p/>
          </p:txBody>
        </p:sp>
        <p:sp>
          <p:nvSpPr>
            <p:cNvPr id="164" name="rc164"/>
            <p:cNvSpPr/>
            <p:nvPr/>
          </p:nvSpPr>
          <p:spPr>
            <a:xfrm>
              <a:off x="6940877" y="1718637"/>
              <a:ext cx="104103" cy="943394"/>
            </a:xfrm>
            <a:prstGeom prst="rect">
              <a:avLst/>
            </a:prstGeom>
            <a:solidFill>
              <a:srgbClr val="0058AB">
                <a:alpha val="100000"/>
              </a:srgbClr>
            </a:solidFill>
          </p:spPr>
          <p:txBody>
            <a:bodyPr/>
            <a:lstStyle/>
            <a:p/>
          </p:txBody>
        </p:sp>
        <p:sp>
          <p:nvSpPr>
            <p:cNvPr id="165" name="rc165"/>
            <p:cNvSpPr/>
            <p:nvPr/>
          </p:nvSpPr>
          <p:spPr>
            <a:xfrm>
              <a:off x="6940877" y="2662031"/>
              <a:ext cx="104103" cy="265740"/>
            </a:xfrm>
            <a:prstGeom prst="rect">
              <a:avLst/>
            </a:prstGeom>
            <a:solidFill>
              <a:srgbClr val="1CABE2">
                <a:alpha val="100000"/>
              </a:srgbClr>
            </a:solidFill>
          </p:spPr>
          <p:txBody>
            <a:bodyPr/>
            <a:lstStyle/>
            <a:p/>
          </p:txBody>
        </p:sp>
        <p:sp>
          <p:nvSpPr>
            <p:cNvPr id="166" name="rc166"/>
            <p:cNvSpPr/>
            <p:nvPr/>
          </p:nvSpPr>
          <p:spPr>
            <a:xfrm>
              <a:off x="7056547" y="2922200"/>
              <a:ext cx="104103" cy="2188281"/>
            </a:xfrm>
            <a:prstGeom prst="rect">
              <a:avLst/>
            </a:prstGeom>
            <a:solidFill>
              <a:srgbClr val="80BD41">
                <a:alpha val="100000"/>
              </a:srgbClr>
            </a:solidFill>
          </p:spPr>
          <p:txBody>
            <a:bodyPr/>
            <a:lstStyle/>
            <a:p/>
          </p:txBody>
        </p:sp>
        <p:sp>
          <p:nvSpPr>
            <p:cNvPr id="167" name="rc167"/>
            <p:cNvSpPr/>
            <p:nvPr/>
          </p:nvSpPr>
          <p:spPr>
            <a:xfrm>
              <a:off x="7056547" y="1691321"/>
              <a:ext cx="104103" cy="951552"/>
            </a:xfrm>
            <a:prstGeom prst="rect">
              <a:avLst/>
            </a:prstGeom>
            <a:solidFill>
              <a:srgbClr val="0058AB">
                <a:alpha val="100000"/>
              </a:srgbClr>
            </a:solidFill>
          </p:spPr>
          <p:txBody>
            <a:bodyPr/>
            <a:lstStyle/>
            <a:p/>
          </p:txBody>
        </p:sp>
        <p:sp>
          <p:nvSpPr>
            <p:cNvPr id="168" name="rc168"/>
            <p:cNvSpPr/>
            <p:nvPr/>
          </p:nvSpPr>
          <p:spPr>
            <a:xfrm>
              <a:off x="7056547" y="2642874"/>
              <a:ext cx="104103" cy="279325"/>
            </a:xfrm>
            <a:prstGeom prst="rect">
              <a:avLst/>
            </a:prstGeom>
            <a:solidFill>
              <a:srgbClr val="1CABE2">
                <a:alpha val="100000"/>
              </a:srgbClr>
            </a:solidFill>
          </p:spPr>
          <p:txBody>
            <a:bodyPr/>
            <a:lstStyle/>
            <a:p/>
          </p:txBody>
        </p:sp>
        <p:sp>
          <p:nvSpPr>
            <p:cNvPr id="169" name="rc169"/>
            <p:cNvSpPr/>
            <p:nvPr/>
          </p:nvSpPr>
          <p:spPr>
            <a:xfrm>
              <a:off x="7172217" y="2779362"/>
              <a:ext cx="104103" cy="2331118"/>
            </a:xfrm>
            <a:prstGeom prst="rect">
              <a:avLst/>
            </a:prstGeom>
            <a:solidFill>
              <a:srgbClr val="80BD41">
                <a:alpha val="100000"/>
              </a:srgbClr>
            </a:solidFill>
          </p:spPr>
          <p:txBody>
            <a:bodyPr/>
            <a:lstStyle/>
            <a:p/>
          </p:txBody>
        </p:sp>
        <p:sp>
          <p:nvSpPr>
            <p:cNvPr id="170" name="rc170"/>
            <p:cNvSpPr/>
            <p:nvPr/>
          </p:nvSpPr>
          <p:spPr>
            <a:xfrm>
              <a:off x="7172217" y="1668660"/>
              <a:ext cx="104103" cy="850415"/>
            </a:xfrm>
            <a:prstGeom prst="rect">
              <a:avLst/>
            </a:prstGeom>
            <a:solidFill>
              <a:srgbClr val="0058AB">
                <a:alpha val="100000"/>
              </a:srgbClr>
            </a:solidFill>
          </p:spPr>
          <p:txBody>
            <a:bodyPr/>
            <a:lstStyle/>
            <a:p/>
          </p:txBody>
        </p:sp>
        <p:sp>
          <p:nvSpPr>
            <p:cNvPr id="171" name="rc171"/>
            <p:cNvSpPr/>
            <p:nvPr/>
          </p:nvSpPr>
          <p:spPr>
            <a:xfrm>
              <a:off x="7172217" y="2519076"/>
              <a:ext cx="104103" cy="260286"/>
            </a:xfrm>
            <a:prstGeom prst="rect">
              <a:avLst/>
            </a:prstGeom>
            <a:solidFill>
              <a:srgbClr val="1CABE2">
                <a:alpha val="100000"/>
              </a:srgbClr>
            </a:solidFill>
          </p:spPr>
          <p:txBody>
            <a:bodyPr/>
            <a:lstStyle/>
            <a:p/>
          </p:txBody>
        </p:sp>
        <p:sp>
          <p:nvSpPr>
            <p:cNvPr id="172" name="rc172"/>
            <p:cNvSpPr/>
            <p:nvPr/>
          </p:nvSpPr>
          <p:spPr>
            <a:xfrm>
              <a:off x="7287887" y="2713035"/>
              <a:ext cx="104103" cy="2397446"/>
            </a:xfrm>
            <a:prstGeom prst="rect">
              <a:avLst/>
            </a:prstGeom>
            <a:solidFill>
              <a:srgbClr val="80BD41">
                <a:alpha val="100000"/>
              </a:srgbClr>
            </a:solidFill>
          </p:spPr>
          <p:txBody>
            <a:bodyPr/>
            <a:lstStyle/>
            <a:p/>
          </p:txBody>
        </p:sp>
        <p:sp>
          <p:nvSpPr>
            <p:cNvPr id="173" name="rc173"/>
            <p:cNvSpPr/>
            <p:nvPr/>
          </p:nvSpPr>
          <p:spPr>
            <a:xfrm>
              <a:off x="7287887" y="1657345"/>
              <a:ext cx="104103" cy="782770"/>
            </a:xfrm>
            <a:prstGeom prst="rect">
              <a:avLst/>
            </a:prstGeom>
            <a:solidFill>
              <a:srgbClr val="0058AB">
                <a:alpha val="100000"/>
              </a:srgbClr>
            </a:solidFill>
          </p:spPr>
          <p:txBody>
            <a:bodyPr/>
            <a:lstStyle/>
            <a:p/>
          </p:txBody>
        </p:sp>
        <p:sp>
          <p:nvSpPr>
            <p:cNvPr id="174" name="rc174"/>
            <p:cNvSpPr/>
            <p:nvPr/>
          </p:nvSpPr>
          <p:spPr>
            <a:xfrm>
              <a:off x="7287887" y="2440115"/>
              <a:ext cx="104103" cy="272919"/>
            </a:xfrm>
            <a:prstGeom prst="rect">
              <a:avLst/>
            </a:prstGeom>
            <a:solidFill>
              <a:srgbClr val="1CABE2">
                <a:alpha val="100000"/>
              </a:srgbClr>
            </a:solidFill>
          </p:spPr>
          <p:txBody>
            <a:bodyPr/>
            <a:lstStyle/>
            <a:p/>
          </p:txBody>
        </p:sp>
        <p:sp>
          <p:nvSpPr>
            <p:cNvPr id="175" name="rc175"/>
            <p:cNvSpPr/>
            <p:nvPr/>
          </p:nvSpPr>
          <p:spPr>
            <a:xfrm>
              <a:off x="7403557" y="2636265"/>
              <a:ext cx="104103" cy="2474215"/>
            </a:xfrm>
            <a:prstGeom prst="rect">
              <a:avLst/>
            </a:prstGeom>
            <a:solidFill>
              <a:srgbClr val="80BD41">
                <a:alpha val="100000"/>
              </a:srgbClr>
            </a:solidFill>
          </p:spPr>
          <p:txBody>
            <a:bodyPr/>
            <a:lstStyle/>
            <a:p/>
          </p:txBody>
        </p:sp>
        <p:sp>
          <p:nvSpPr>
            <p:cNvPr id="176" name="rc176"/>
            <p:cNvSpPr/>
            <p:nvPr/>
          </p:nvSpPr>
          <p:spPr>
            <a:xfrm>
              <a:off x="7403557" y="1643498"/>
              <a:ext cx="104103" cy="738569"/>
            </a:xfrm>
            <a:prstGeom prst="rect">
              <a:avLst/>
            </a:prstGeom>
            <a:solidFill>
              <a:srgbClr val="0058AB">
                <a:alpha val="100000"/>
              </a:srgbClr>
            </a:solidFill>
          </p:spPr>
          <p:txBody>
            <a:bodyPr/>
            <a:lstStyle/>
            <a:p/>
          </p:txBody>
        </p:sp>
        <p:sp>
          <p:nvSpPr>
            <p:cNvPr id="177" name="rc177"/>
            <p:cNvSpPr/>
            <p:nvPr/>
          </p:nvSpPr>
          <p:spPr>
            <a:xfrm>
              <a:off x="7403557" y="2382067"/>
              <a:ext cx="104103" cy="254197"/>
            </a:xfrm>
            <a:prstGeom prst="rect">
              <a:avLst/>
            </a:prstGeom>
            <a:solidFill>
              <a:srgbClr val="1CABE2">
                <a:alpha val="100000"/>
              </a:srgbClr>
            </a:solidFill>
          </p:spPr>
          <p:txBody>
            <a:bodyPr/>
            <a:lstStyle/>
            <a:p/>
          </p:txBody>
        </p:sp>
        <p:sp>
          <p:nvSpPr>
            <p:cNvPr id="178" name="rc178"/>
            <p:cNvSpPr/>
            <p:nvPr/>
          </p:nvSpPr>
          <p:spPr>
            <a:xfrm>
              <a:off x="7519227" y="2559395"/>
              <a:ext cx="104103" cy="2551086"/>
            </a:xfrm>
            <a:prstGeom prst="rect">
              <a:avLst/>
            </a:prstGeom>
            <a:solidFill>
              <a:srgbClr val="80BD41">
                <a:alpha val="100000"/>
              </a:srgbClr>
            </a:solidFill>
          </p:spPr>
          <p:txBody>
            <a:bodyPr/>
            <a:lstStyle/>
            <a:p/>
          </p:txBody>
        </p:sp>
        <p:sp>
          <p:nvSpPr>
            <p:cNvPr id="179" name="rc179"/>
            <p:cNvSpPr/>
            <p:nvPr/>
          </p:nvSpPr>
          <p:spPr>
            <a:xfrm>
              <a:off x="7519227" y="1628083"/>
              <a:ext cx="104103" cy="726402"/>
            </a:xfrm>
            <a:prstGeom prst="rect">
              <a:avLst/>
            </a:prstGeom>
            <a:solidFill>
              <a:srgbClr val="0058AB">
                <a:alpha val="100000"/>
              </a:srgbClr>
            </a:solidFill>
          </p:spPr>
          <p:txBody>
            <a:bodyPr/>
            <a:lstStyle/>
            <a:p/>
          </p:txBody>
        </p:sp>
        <p:sp>
          <p:nvSpPr>
            <p:cNvPr id="180" name="rc180"/>
            <p:cNvSpPr/>
            <p:nvPr/>
          </p:nvSpPr>
          <p:spPr>
            <a:xfrm>
              <a:off x="7519227" y="2354486"/>
              <a:ext cx="104103" cy="204908"/>
            </a:xfrm>
            <a:prstGeom prst="rect">
              <a:avLst/>
            </a:prstGeom>
            <a:solidFill>
              <a:srgbClr val="1CABE2">
                <a:alpha val="100000"/>
              </a:srgbClr>
            </a:solidFill>
          </p:spPr>
          <p:txBody>
            <a:bodyPr/>
            <a:lstStyle/>
            <a:p/>
          </p:txBody>
        </p:sp>
        <p:sp>
          <p:nvSpPr>
            <p:cNvPr id="181" name="rc181"/>
            <p:cNvSpPr/>
            <p:nvPr/>
          </p:nvSpPr>
          <p:spPr>
            <a:xfrm>
              <a:off x="7634897" y="2651409"/>
              <a:ext cx="104103" cy="2459071"/>
            </a:xfrm>
            <a:prstGeom prst="rect">
              <a:avLst/>
            </a:prstGeom>
            <a:solidFill>
              <a:srgbClr val="80BD41">
                <a:alpha val="100000"/>
              </a:srgbClr>
            </a:solidFill>
          </p:spPr>
          <p:txBody>
            <a:bodyPr/>
            <a:lstStyle/>
            <a:p/>
          </p:txBody>
        </p:sp>
        <p:sp>
          <p:nvSpPr>
            <p:cNvPr id="182" name="rc182"/>
            <p:cNvSpPr/>
            <p:nvPr/>
          </p:nvSpPr>
          <p:spPr>
            <a:xfrm>
              <a:off x="7634897" y="1606433"/>
              <a:ext cx="104103" cy="787523"/>
            </a:xfrm>
            <a:prstGeom prst="rect">
              <a:avLst/>
            </a:prstGeom>
            <a:solidFill>
              <a:srgbClr val="0058AB">
                <a:alpha val="100000"/>
              </a:srgbClr>
            </a:solidFill>
          </p:spPr>
          <p:txBody>
            <a:bodyPr/>
            <a:lstStyle/>
            <a:p/>
          </p:txBody>
        </p:sp>
        <p:sp>
          <p:nvSpPr>
            <p:cNvPr id="183" name="rc183"/>
            <p:cNvSpPr/>
            <p:nvPr/>
          </p:nvSpPr>
          <p:spPr>
            <a:xfrm>
              <a:off x="7634897" y="2393956"/>
              <a:ext cx="104103" cy="257452"/>
            </a:xfrm>
            <a:prstGeom prst="rect">
              <a:avLst/>
            </a:prstGeom>
            <a:solidFill>
              <a:srgbClr val="1CABE2">
                <a:alpha val="100000"/>
              </a:srgbClr>
            </a:solidFill>
          </p:spPr>
          <p:txBody>
            <a:bodyPr/>
            <a:lstStyle/>
            <a:p/>
          </p:txBody>
        </p:sp>
        <p:sp>
          <p:nvSpPr>
            <p:cNvPr id="184" name="rc184"/>
            <p:cNvSpPr/>
            <p:nvPr/>
          </p:nvSpPr>
          <p:spPr>
            <a:xfrm>
              <a:off x="7750567" y="2840452"/>
              <a:ext cx="104103" cy="2270028"/>
            </a:xfrm>
            <a:prstGeom prst="rect">
              <a:avLst/>
            </a:prstGeom>
            <a:solidFill>
              <a:srgbClr val="80BD41">
                <a:alpha val="100000"/>
              </a:srgbClr>
            </a:solidFill>
          </p:spPr>
          <p:txBody>
            <a:bodyPr/>
            <a:lstStyle/>
            <a:p/>
          </p:txBody>
        </p:sp>
        <p:sp>
          <p:nvSpPr>
            <p:cNvPr id="185" name="rc185"/>
            <p:cNvSpPr/>
            <p:nvPr/>
          </p:nvSpPr>
          <p:spPr>
            <a:xfrm>
              <a:off x="7750567" y="1561490"/>
              <a:ext cx="104103" cy="998839"/>
            </a:xfrm>
            <a:prstGeom prst="rect">
              <a:avLst/>
            </a:prstGeom>
            <a:solidFill>
              <a:srgbClr val="0058AB">
                <a:alpha val="100000"/>
              </a:srgbClr>
            </a:solidFill>
          </p:spPr>
          <p:txBody>
            <a:bodyPr/>
            <a:lstStyle/>
            <a:p/>
          </p:txBody>
        </p:sp>
        <p:sp>
          <p:nvSpPr>
            <p:cNvPr id="186" name="rc186"/>
            <p:cNvSpPr/>
            <p:nvPr/>
          </p:nvSpPr>
          <p:spPr>
            <a:xfrm>
              <a:off x="7750567" y="2560330"/>
              <a:ext cx="104103" cy="280122"/>
            </a:xfrm>
            <a:prstGeom prst="rect">
              <a:avLst/>
            </a:prstGeom>
            <a:solidFill>
              <a:srgbClr val="1CABE2">
                <a:alpha val="100000"/>
              </a:srgbClr>
            </a:solidFill>
          </p:spPr>
          <p:txBody>
            <a:bodyPr/>
            <a:lstStyle/>
            <a:p/>
          </p:txBody>
        </p:sp>
        <p:sp>
          <p:nvSpPr>
            <p:cNvPr id="187" name="rc187"/>
            <p:cNvSpPr/>
            <p:nvPr/>
          </p:nvSpPr>
          <p:spPr>
            <a:xfrm>
              <a:off x="7866237" y="2673430"/>
              <a:ext cx="104103" cy="2437050"/>
            </a:xfrm>
            <a:prstGeom prst="rect">
              <a:avLst/>
            </a:prstGeom>
            <a:solidFill>
              <a:srgbClr val="80BD41">
                <a:alpha val="100000"/>
              </a:srgbClr>
            </a:solidFill>
          </p:spPr>
          <p:txBody>
            <a:bodyPr/>
            <a:lstStyle/>
            <a:p/>
          </p:txBody>
        </p:sp>
        <p:sp>
          <p:nvSpPr>
            <p:cNvPr id="188" name="rc188"/>
            <p:cNvSpPr/>
            <p:nvPr/>
          </p:nvSpPr>
          <p:spPr>
            <a:xfrm>
              <a:off x="7866237" y="1533189"/>
              <a:ext cx="104103" cy="844653"/>
            </a:xfrm>
            <a:prstGeom prst="rect">
              <a:avLst/>
            </a:prstGeom>
            <a:solidFill>
              <a:srgbClr val="0058AB">
                <a:alpha val="100000"/>
              </a:srgbClr>
            </a:solidFill>
          </p:spPr>
          <p:txBody>
            <a:bodyPr/>
            <a:lstStyle/>
            <a:p/>
          </p:txBody>
        </p:sp>
        <p:sp>
          <p:nvSpPr>
            <p:cNvPr id="189" name="rc189"/>
            <p:cNvSpPr/>
            <p:nvPr/>
          </p:nvSpPr>
          <p:spPr>
            <a:xfrm>
              <a:off x="7866237" y="2377842"/>
              <a:ext cx="104103" cy="295587"/>
            </a:xfrm>
            <a:prstGeom prst="rect">
              <a:avLst/>
            </a:prstGeom>
            <a:solidFill>
              <a:srgbClr val="1CABE2">
                <a:alpha val="100000"/>
              </a:srgbClr>
            </a:solidFill>
          </p:spPr>
          <p:txBody>
            <a:bodyPr/>
            <a:lstStyle/>
            <a:p/>
          </p:txBody>
        </p:sp>
        <p:sp>
          <p:nvSpPr>
            <p:cNvPr id="190" name="rc190"/>
            <p:cNvSpPr/>
            <p:nvPr/>
          </p:nvSpPr>
          <p:spPr>
            <a:xfrm>
              <a:off x="7981907" y="2600241"/>
              <a:ext cx="104103" cy="2510240"/>
            </a:xfrm>
            <a:prstGeom prst="rect">
              <a:avLst/>
            </a:prstGeom>
            <a:solidFill>
              <a:srgbClr val="80BD41">
                <a:alpha val="100000"/>
              </a:srgbClr>
            </a:solidFill>
          </p:spPr>
          <p:txBody>
            <a:bodyPr/>
            <a:lstStyle/>
            <a:p/>
          </p:txBody>
        </p:sp>
        <p:sp>
          <p:nvSpPr>
            <p:cNvPr id="191" name="rc191"/>
            <p:cNvSpPr/>
            <p:nvPr/>
          </p:nvSpPr>
          <p:spPr>
            <a:xfrm>
              <a:off x="7981907" y="1482670"/>
              <a:ext cx="104103" cy="848546"/>
            </a:xfrm>
            <a:prstGeom prst="rect">
              <a:avLst/>
            </a:prstGeom>
            <a:solidFill>
              <a:srgbClr val="0058AB">
                <a:alpha val="100000"/>
              </a:srgbClr>
            </a:solidFill>
          </p:spPr>
          <p:txBody>
            <a:bodyPr/>
            <a:lstStyle/>
            <a:p/>
          </p:txBody>
        </p:sp>
        <p:sp>
          <p:nvSpPr>
            <p:cNvPr id="192" name="rc192"/>
            <p:cNvSpPr/>
            <p:nvPr/>
          </p:nvSpPr>
          <p:spPr>
            <a:xfrm>
              <a:off x="7981907" y="2331216"/>
              <a:ext cx="104103" cy="269024"/>
            </a:xfrm>
            <a:prstGeom prst="rect">
              <a:avLst/>
            </a:prstGeom>
            <a:solidFill>
              <a:srgbClr val="1CABE2">
                <a:alpha val="100000"/>
              </a:srgbClr>
            </a:solidFill>
          </p:spPr>
          <p:txBody>
            <a:bodyPr/>
            <a:lstStyle/>
            <a:p/>
          </p:txBody>
        </p:sp>
        <p:sp>
          <p:nvSpPr>
            <p:cNvPr id="193" name="rc193"/>
            <p:cNvSpPr/>
            <p:nvPr/>
          </p:nvSpPr>
          <p:spPr>
            <a:xfrm>
              <a:off x="8097577" y="2578095"/>
              <a:ext cx="104103" cy="2532385"/>
            </a:xfrm>
            <a:prstGeom prst="rect">
              <a:avLst/>
            </a:prstGeom>
            <a:solidFill>
              <a:srgbClr val="80BD41">
                <a:alpha val="100000"/>
              </a:srgbClr>
            </a:solidFill>
          </p:spPr>
          <p:txBody>
            <a:bodyPr/>
            <a:lstStyle/>
            <a:p/>
          </p:txBody>
        </p:sp>
        <p:sp>
          <p:nvSpPr>
            <p:cNvPr id="194" name="rc194"/>
            <p:cNvSpPr/>
            <p:nvPr/>
          </p:nvSpPr>
          <p:spPr>
            <a:xfrm>
              <a:off x="8097577" y="1444589"/>
              <a:ext cx="104103" cy="860579"/>
            </a:xfrm>
            <a:prstGeom prst="rect">
              <a:avLst/>
            </a:prstGeom>
            <a:solidFill>
              <a:srgbClr val="0058AB">
                <a:alpha val="100000"/>
              </a:srgbClr>
            </a:solidFill>
          </p:spPr>
          <p:txBody>
            <a:bodyPr/>
            <a:lstStyle/>
            <a:p/>
          </p:txBody>
        </p:sp>
        <p:sp>
          <p:nvSpPr>
            <p:cNvPr id="195" name="rc195"/>
            <p:cNvSpPr/>
            <p:nvPr/>
          </p:nvSpPr>
          <p:spPr>
            <a:xfrm>
              <a:off x="8097577" y="2305169"/>
              <a:ext cx="104103" cy="272926"/>
            </a:xfrm>
            <a:prstGeom prst="rect">
              <a:avLst/>
            </a:prstGeom>
            <a:solidFill>
              <a:srgbClr val="1CABE2">
                <a:alpha val="100000"/>
              </a:srgbClr>
            </a:solidFill>
          </p:spPr>
          <p:txBody>
            <a:bodyPr/>
            <a:lstStyle/>
            <a:p/>
          </p:txBody>
        </p:sp>
        <p:sp>
          <p:nvSpPr>
            <p:cNvPr id="196" name="rc196"/>
            <p:cNvSpPr/>
            <p:nvPr/>
          </p:nvSpPr>
          <p:spPr>
            <a:xfrm>
              <a:off x="8213247" y="2474021"/>
              <a:ext cx="104103" cy="2636459"/>
            </a:xfrm>
            <a:prstGeom prst="rect">
              <a:avLst/>
            </a:prstGeom>
            <a:solidFill>
              <a:srgbClr val="80BD41">
                <a:alpha val="100000"/>
              </a:srgbClr>
            </a:solidFill>
          </p:spPr>
          <p:txBody>
            <a:bodyPr/>
            <a:lstStyle/>
            <a:p/>
          </p:txBody>
        </p:sp>
        <p:sp>
          <p:nvSpPr>
            <p:cNvPr id="197" name="rc197"/>
            <p:cNvSpPr/>
            <p:nvPr/>
          </p:nvSpPr>
          <p:spPr>
            <a:xfrm>
              <a:off x="8213247" y="1411433"/>
              <a:ext cx="104103" cy="781284"/>
            </a:xfrm>
            <a:prstGeom prst="rect">
              <a:avLst/>
            </a:prstGeom>
            <a:solidFill>
              <a:srgbClr val="0058AB">
                <a:alpha val="100000"/>
              </a:srgbClr>
            </a:solidFill>
          </p:spPr>
          <p:txBody>
            <a:bodyPr/>
            <a:lstStyle/>
            <a:p/>
          </p:txBody>
        </p:sp>
        <p:sp>
          <p:nvSpPr>
            <p:cNvPr id="198" name="rc198"/>
            <p:cNvSpPr/>
            <p:nvPr/>
          </p:nvSpPr>
          <p:spPr>
            <a:xfrm>
              <a:off x="8213247" y="2192717"/>
              <a:ext cx="104103" cy="281303"/>
            </a:xfrm>
            <a:prstGeom prst="rect">
              <a:avLst/>
            </a:prstGeom>
            <a:solidFill>
              <a:srgbClr val="1CABE2">
                <a:alpha val="100000"/>
              </a:srgbClr>
            </a:solidFill>
          </p:spPr>
          <p:txBody>
            <a:bodyPr/>
            <a:lstStyle/>
            <a:p/>
          </p:txBody>
        </p:sp>
        <p:sp>
          <p:nvSpPr>
            <p:cNvPr id="199" name="rc199"/>
            <p:cNvSpPr/>
            <p:nvPr/>
          </p:nvSpPr>
          <p:spPr>
            <a:xfrm>
              <a:off x="8328917" y="1370467"/>
              <a:ext cx="104103" cy="670312"/>
            </a:xfrm>
            <a:prstGeom prst="rect">
              <a:avLst/>
            </a:prstGeom>
            <a:solidFill>
              <a:srgbClr val="F26A21">
                <a:alpha val="100000"/>
              </a:srgbClr>
            </a:solidFill>
          </p:spPr>
          <p:txBody>
            <a:bodyPr/>
            <a:lstStyle/>
            <a:p/>
          </p:txBody>
        </p:sp>
        <p:sp>
          <p:nvSpPr>
            <p:cNvPr id="200" name="rc200"/>
            <p:cNvSpPr/>
            <p:nvPr/>
          </p:nvSpPr>
          <p:spPr>
            <a:xfrm>
              <a:off x="8328917" y="2040779"/>
              <a:ext cx="104103" cy="3069701"/>
            </a:xfrm>
            <a:prstGeom prst="rect">
              <a:avLst/>
            </a:prstGeom>
            <a:solidFill>
              <a:srgbClr val="FFC20E">
                <a:alpha val="100000"/>
              </a:srgbClr>
            </a:solidFill>
          </p:spPr>
          <p:txBody>
            <a:bodyPr/>
            <a:lstStyle/>
            <a:p/>
          </p:txBody>
        </p:sp>
        <p:sp>
          <p:nvSpPr>
            <p:cNvPr id="201" name="rc201"/>
            <p:cNvSpPr/>
            <p:nvPr/>
          </p:nvSpPr>
          <p:spPr>
            <a:xfrm>
              <a:off x="8444587" y="1337697"/>
              <a:ext cx="104103" cy="575101"/>
            </a:xfrm>
            <a:prstGeom prst="rect">
              <a:avLst/>
            </a:prstGeom>
            <a:solidFill>
              <a:srgbClr val="F26A21">
                <a:alpha val="100000"/>
              </a:srgbClr>
            </a:solidFill>
          </p:spPr>
          <p:txBody>
            <a:bodyPr/>
            <a:lstStyle/>
            <a:p/>
          </p:txBody>
        </p:sp>
        <p:sp>
          <p:nvSpPr>
            <p:cNvPr id="202" name="rc202"/>
            <p:cNvSpPr/>
            <p:nvPr/>
          </p:nvSpPr>
          <p:spPr>
            <a:xfrm>
              <a:off x="8444587" y="1912799"/>
              <a:ext cx="104103" cy="3197681"/>
            </a:xfrm>
            <a:prstGeom prst="rect">
              <a:avLst/>
            </a:prstGeom>
            <a:solidFill>
              <a:srgbClr val="FFC20E">
                <a:alpha val="100000"/>
              </a:srgbClr>
            </a:solidFill>
          </p:spPr>
          <p:txBody>
            <a:bodyPr/>
            <a:lstStyle/>
            <a:p/>
          </p:txBody>
        </p:sp>
        <p:sp>
          <p:nvSpPr>
            <p:cNvPr id="203" name="rc203"/>
            <p:cNvSpPr/>
            <p:nvPr/>
          </p:nvSpPr>
          <p:spPr>
            <a:xfrm>
              <a:off x="8560257" y="1305962"/>
              <a:ext cx="104103" cy="493414"/>
            </a:xfrm>
            <a:prstGeom prst="rect">
              <a:avLst/>
            </a:prstGeom>
            <a:solidFill>
              <a:srgbClr val="F26A21">
                <a:alpha val="100000"/>
              </a:srgbClr>
            </a:solidFill>
          </p:spPr>
          <p:txBody>
            <a:bodyPr/>
            <a:lstStyle/>
            <a:p/>
          </p:txBody>
        </p:sp>
        <p:sp>
          <p:nvSpPr>
            <p:cNvPr id="204" name="rc204"/>
            <p:cNvSpPr/>
            <p:nvPr/>
          </p:nvSpPr>
          <p:spPr>
            <a:xfrm>
              <a:off x="8560257" y="1799376"/>
              <a:ext cx="104103" cy="3311104"/>
            </a:xfrm>
            <a:prstGeom prst="rect">
              <a:avLst/>
            </a:prstGeom>
            <a:solidFill>
              <a:srgbClr val="FFC20E">
                <a:alpha val="100000"/>
              </a:srgbClr>
            </a:solidFill>
          </p:spPr>
          <p:txBody>
            <a:bodyPr/>
            <a:lstStyle/>
            <a:p/>
          </p:txBody>
        </p:sp>
        <p:sp>
          <p:nvSpPr>
            <p:cNvPr id="205" name="rc205"/>
            <p:cNvSpPr/>
            <p:nvPr/>
          </p:nvSpPr>
          <p:spPr>
            <a:xfrm>
              <a:off x="8675927" y="1275264"/>
              <a:ext cx="104103" cy="423330"/>
            </a:xfrm>
            <a:prstGeom prst="rect">
              <a:avLst/>
            </a:prstGeom>
            <a:solidFill>
              <a:srgbClr val="F26A21">
                <a:alpha val="100000"/>
              </a:srgbClr>
            </a:solidFill>
          </p:spPr>
          <p:txBody>
            <a:bodyPr/>
            <a:lstStyle/>
            <a:p/>
          </p:txBody>
        </p:sp>
        <p:sp>
          <p:nvSpPr>
            <p:cNvPr id="206" name="rc206"/>
            <p:cNvSpPr/>
            <p:nvPr/>
          </p:nvSpPr>
          <p:spPr>
            <a:xfrm>
              <a:off x="8675927" y="1698595"/>
              <a:ext cx="104103" cy="3411885"/>
            </a:xfrm>
            <a:prstGeom prst="rect">
              <a:avLst/>
            </a:prstGeom>
            <a:solidFill>
              <a:srgbClr val="FFC20E">
                <a:alpha val="100000"/>
              </a:srgbClr>
            </a:solidFill>
          </p:spPr>
          <p:txBody>
            <a:bodyPr/>
            <a:lstStyle/>
            <a:p/>
          </p:txBody>
        </p:sp>
        <p:sp>
          <p:nvSpPr>
            <p:cNvPr id="207" name="rc207"/>
            <p:cNvSpPr/>
            <p:nvPr/>
          </p:nvSpPr>
          <p:spPr>
            <a:xfrm>
              <a:off x="8791597" y="1249085"/>
              <a:ext cx="104103" cy="363201"/>
            </a:xfrm>
            <a:prstGeom prst="rect">
              <a:avLst/>
            </a:prstGeom>
            <a:solidFill>
              <a:srgbClr val="F26A21">
                <a:alpha val="100000"/>
              </a:srgbClr>
            </a:solidFill>
          </p:spPr>
          <p:txBody>
            <a:bodyPr/>
            <a:lstStyle/>
            <a:p/>
          </p:txBody>
        </p:sp>
        <p:sp>
          <p:nvSpPr>
            <p:cNvPr id="208" name="rc208"/>
            <p:cNvSpPr/>
            <p:nvPr/>
          </p:nvSpPr>
          <p:spPr>
            <a:xfrm>
              <a:off x="8791597" y="1612286"/>
              <a:ext cx="104103" cy="3498194"/>
            </a:xfrm>
            <a:prstGeom prst="rect">
              <a:avLst/>
            </a:prstGeom>
            <a:solidFill>
              <a:srgbClr val="FFC20E">
                <a:alpha val="100000"/>
              </a:srgbClr>
            </a:solidFill>
          </p:spPr>
          <p:txBody>
            <a:bodyPr/>
            <a:lstStyle/>
            <a:p/>
          </p:txBody>
        </p:sp>
        <p:sp>
          <p:nvSpPr>
            <p:cNvPr id="209" name="tx209"/>
            <p:cNvSpPr/>
            <p:nvPr/>
          </p:nvSpPr>
          <p:spPr>
            <a:xfrm>
              <a:off x="2356579" y="908584"/>
              <a:ext cx="9317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non-FCV countries</a:t>
              </a:r>
            </a:p>
          </p:txBody>
        </p:sp>
        <p:sp>
          <p:nvSpPr>
            <p:cNvPr id="210" name="tx210"/>
            <p:cNvSpPr/>
            <p:nvPr/>
          </p:nvSpPr>
          <p:spPr>
            <a:xfrm>
              <a:off x="6649067" y="908584"/>
              <a:ext cx="9190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WB FCV countries</a:t>
              </a:r>
            </a:p>
          </p:txBody>
        </p:sp>
        <p:sp>
          <p:nvSpPr>
            <p:cNvPr id="211" name="tx211"/>
            <p:cNvSpPr/>
            <p:nvPr/>
          </p:nvSpPr>
          <p:spPr>
            <a:xfrm rot="-5400000">
              <a:off x="960314"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212" name="tx212"/>
            <p:cNvSpPr/>
            <p:nvPr/>
          </p:nvSpPr>
          <p:spPr>
            <a:xfrm rot="-5400000">
              <a:off x="1538664"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213" name="tx213"/>
            <p:cNvSpPr/>
            <p:nvPr/>
          </p:nvSpPr>
          <p:spPr>
            <a:xfrm rot="-5400000">
              <a:off x="2117014"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214" name="tx214"/>
            <p:cNvSpPr/>
            <p:nvPr/>
          </p:nvSpPr>
          <p:spPr>
            <a:xfrm rot="-5400000">
              <a:off x="2695364"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215" name="tx215"/>
            <p:cNvSpPr/>
            <p:nvPr/>
          </p:nvSpPr>
          <p:spPr>
            <a:xfrm rot="-5400000">
              <a:off x="3273714"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216" name="tx216"/>
            <p:cNvSpPr/>
            <p:nvPr/>
          </p:nvSpPr>
          <p:spPr>
            <a:xfrm rot="-5400000">
              <a:off x="3852064"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217" name="tx217"/>
            <p:cNvSpPr/>
            <p:nvPr/>
          </p:nvSpPr>
          <p:spPr>
            <a:xfrm rot="-5400000">
              <a:off x="4430414"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218" name="tx218"/>
            <p:cNvSpPr/>
            <p:nvPr/>
          </p:nvSpPr>
          <p:spPr>
            <a:xfrm rot="-5400000">
              <a:off x="5246447"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219" name="tx219"/>
            <p:cNvSpPr/>
            <p:nvPr/>
          </p:nvSpPr>
          <p:spPr>
            <a:xfrm rot="-5400000">
              <a:off x="5824797"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220" name="tx220"/>
            <p:cNvSpPr/>
            <p:nvPr/>
          </p:nvSpPr>
          <p:spPr>
            <a:xfrm rot="-5400000">
              <a:off x="6403147"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221" name="tx221"/>
            <p:cNvSpPr/>
            <p:nvPr/>
          </p:nvSpPr>
          <p:spPr>
            <a:xfrm rot="-5400000">
              <a:off x="6981497"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222" name="tx222"/>
            <p:cNvSpPr/>
            <p:nvPr/>
          </p:nvSpPr>
          <p:spPr>
            <a:xfrm rot="-5400000">
              <a:off x="7559847"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223" name="tx223"/>
            <p:cNvSpPr/>
            <p:nvPr/>
          </p:nvSpPr>
          <p:spPr>
            <a:xfrm rot="-5400000">
              <a:off x="8138197"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224" name="tx224"/>
            <p:cNvSpPr/>
            <p:nvPr/>
          </p:nvSpPr>
          <p:spPr>
            <a:xfrm rot="-5400000">
              <a:off x="8716547"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225" name="tx225"/>
            <p:cNvSpPr/>
            <p:nvPr/>
          </p:nvSpPr>
          <p:spPr>
            <a:xfrm>
              <a:off x="4921417" y="5069561"/>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0M</a:t>
              </a:r>
            </a:p>
          </p:txBody>
        </p:sp>
        <p:sp>
          <p:nvSpPr>
            <p:cNvPr id="226" name="tx226"/>
            <p:cNvSpPr/>
            <p:nvPr/>
          </p:nvSpPr>
          <p:spPr>
            <a:xfrm>
              <a:off x="4857866" y="3701024"/>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10M</a:t>
              </a:r>
            </a:p>
          </p:txBody>
        </p:sp>
        <p:sp>
          <p:nvSpPr>
            <p:cNvPr id="227" name="tx227"/>
            <p:cNvSpPr/>
            <p:nvPr/>
          </p:nvSpPr>
          <p:spPr>
            <a:xfrm>
              <a:off x="4857866" y="2332486"/>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20M</a:t>
              </a:r>
            </a:p>
          </p:txBody>
        </p:sp>
        <p:sp>
          <p:nvSpPr>
            <p:cNvPr id="228" name="tx228"/>
            <p:cNvSpPr/>
            <p:nvPr/>
          </p:nvSpPr>
          <p:spPr>
            <a:xfrm>
              <a:off x="635284" y="5069561"/>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0M</a:t>
              </a:r>
            </a:p>
          </p:txBody>
        </p:sp>
        <p:sp>
          <p:nvSpPr>
            <p:cNvPr id="229" name="tx229"/>
            <p:cNvSpPr/>
            <p:nvPr/>
          </p:nvSpPr>
          <p:spPr>
            <a:xfrm>
              <a:off x="571733" y="4082071"/>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30M</a:t>
              </a:r>
            </a:p>
          </p:txBody>
        </p:sp>
        <p:sp>
          <p:nvSpPr>
            <p:cNvPr id="230" name="tx230"/>
            <p:cNvSpPr/>
            <p:nvPr/>
          </p:nvSpPr>
          <p:spPr>
            <a:xfrm>
              <a:off x="571733" y="3094580"/>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60M</a:t>
              </a:r>
            </a:p>
          </p:txBody>
        </p:sp>
        <p:sp>
          <p:nvSpPr>
            <p:cNvPr id="231" name="tx231"/>
            <p:cNvSpPr/>
            <p:nvPr/>
          </p:nvSpPr>
          <p:spPr>
            <a:xfrm>
              <a:off x="571733" y="2107089"/>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90M</a:t>
              </a:r>
            </a:p>
          </p:txBody>
        </p:sp>
        <p:sp>
          <p:nvSpPr>
            <p:cNvPr id="232" name="tx232"/>
            <p:cNvSpPr/>
            <p:nvPr/>
          </p:nvSpPr>
          <p:spPr>
            <a:xfrm>
              <a:off x="508182" y="1119598"/>
              <a:ext cx="28584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120M</a:t>
              </a:r>
            </a:p>
          </p:txBody>
        </p:sp>
        <p:sp>
          <p:nvSpPr>
            <p:cNvPr id="233" name="tx233"/>
            <p:cNvSpPr/>
            <p:nvPr/>
          </p:nvSpPr>
          <p:spPr>
            <a:xfrm rot="-5400000">
              <a:off x="90986" y="3129765"/>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a:t>
              </a:r>
            </a:p>
          </p:txBody>
        </p:sp>
        <p:sp>
          <p:nvSpPr>
            <p:cNvPr id="234" name="rc234"/>
            <p:cNvSpPr/>
            <p:nvPr/>
          </p:nvSpPr>
          <p:spPr>
            <a:xfrm>
              <a:off x="1953432" y="6002425"/>
              <a:ext cx="201456" cy="201456"/>
            </a:xfrm>
            <a:prstGeom prst="rect">
              <a:avLst/>
            </a:prstGeom>
            <a:solidFill>
              <a:srgbClr val="80BD41">
                <a:alpha val="100000"/>
              </a:srgbClr>
            </a:solidFill>
          </p:spPr>
          <p:txBody>
            <a:bodyPr/>
            <a:lstStyle/>
            <a:p/>
          </p:txBody>
        </p:sp>
        <p:sp>
          <p:nvSpPr>
            <p:cNvPr id="235" name="rc235"/>
            <p:cNvSpPr/>
            <p:nvPr/>
          </p:nvSpPr>
          <p:spPr>
            <a:xfrm>
              <a:off x="2669139" y="6002425"/>
              <a:ext cx="201456" cy="201456"/>
            </a:xfrm>
            <a:prstGeom prst="rect">
              <a:avLst/>
            </a:prstGeom>
            <a:solidFill>
              <a:srgbClr val="1CABE2">
                <a:alpha val="100000"/>
              </a:srgbClr>
            </a:solidFill>
          </p:spPr>
          <p:txBody>
            <a:bodyPr/>
            <a:lstStyle/>
            <a:p/>
          </p:txBody>
        </p:sp>
        <p:sp>
          <p:nvSpPr>
            <p:cNvPr id="236" name="rc236"/>
            <p:cNvSpPr/>
            <p:nvPr/>
          </p:nvSpPr>
          <p:spPr>
            <a:xfrm>
              <a:off x="3742011" y="6002425"/>
              <a:ext cx="201456" cy="201456"/>
            </a:xfrm>
            <a:prstGeom prst="rect">
              <a:avLst/>
            </a:prstGeom>
            <a:solidFill>
              <a:srgbClr val="0058AB">
                <a:alpha val="100000"/>
              </a:srgbClr>
            </a:solidFill>
          </p:spPr>
          <p:txBody>
            <a:bodyPr/>
            <a:lstStyle/>
            <a:p/>
          </p:txBody>
        </p:sp>
        <p:sp>
          <p:nvSpPr>
            <p:cNvPr id="237" name="rc237"/>
            <p:cNvSpPr/>
            <p:nvPr/>
          </p:nvSpPr>
          <p:spPr>
            <a:xfrm>
              <a:off x="4737524" y="6002425"/>
              <a:ext cx="201456" cy="201456"/>
            </a:xfrm>
            <a:prstGeom prst="rect">
              <a:avLst/>
            </a:prstGeom>
            <a:solidFill>
              <a:srgbClr val="FFC20E">
                <a:alpha val="100000"/>
              </a:srgbClr>
            </a:solidFill>
          </p:spPr>
          <p:txBody>
            <a:bodyPr/>
            <a:lstStyle/>
            <a:p/>
          </p:txBody>
        </p:sp>
        <p:sp>
          <p:nvSpPr>
            <p:cNvPr id="238" name="rc238"/>
            <p:cNvSpPr/>
            <p:nvPr/>
          </p:nvSpPr>
          <p:spPr>
            <a:xfrm>
              <a:off x="6642317" y="6002425"/>
              <a:ext cx="201456" cy="201456"/>
            </a:xfrm>
            <a:prstGeom prst="rect">
              <a:avLst/>
            </a:prstGeom>
            <a:solidFill>
              <a:srgbClr val="F26A21">
                <a:alpha val="100000"/>
              </a:srgbClr>
            </a:solidFill>
          </p:spPr>
          <p:txBody>
            <a:bodyPr/>
            <a:lstStyle/>
            <a:p/>
          </p:txBody>
        </p:sp>
        <p:sp>
          <p:nvSpPr>
            <p:cNvPr id="239" name="tx239"/>
            <p:cNvSpPr/>
            <p:nvPr/>
          </p:nvSpPr>
          <p:spPr>
            <a:xfrm>
              <a:off x="2233477"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240" name="tx240"/>
            <p:cNvSpPr/>
            <p:nvPr/>
          </p:nvSpPr>
          <p:spPr>
            <a:xfrm>
              <a:off x="2949184" y="6053135"/>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Partial DTP</a:t>
              </a:r>
            </a:p>
          </p:txBody>
        </p:sp>
        <p:sp>
          <p:nvSpPr>
            <p:cNvPr id="241" name="tx241"/>
            <p:cNvSpPr/>
            <p:nvPr/>
          </p:nvSpPr>
          <p:spPr>
            <a:xfrm>
              <a:off x="4022056" y="6053135"/>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242" name="tx242"/>
            <p:cNvSpPr/>
            <p:nvPr/>
          </p:nvSpPr>
          <p:spPr>
            <a:xfrm>
              <a:off x="5017569" y="6053135"/>
              <a:ext cx="15461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vaccinated target</a:t>
              </a:r>
            </a:p>
          </p:txBody>
        </p:sp>
        <p:sp>
          <p:nvSpPr>
            <p:cNvPr id="243" name="tx243"/>
            <p:cNvSpPr/>
            <p:nvPr/>
          </p:nvSpPr>
          <p:spPr>
            <a:xfrm>
              <a:off x="6922362" y="6053135"/>
              <a:ext cx="10642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ZD target</a:t>
              </a:r>
            </a:p>
          </p:txBody>
        </p:sp>
        <p:sp>
          <p:nvSpPr>
            <p:cNvPr id="244" name="tx244"/>
            <p:cNvSpPr/>
            <p:nvPr/>
          </p:nvSpPr>
          <p:spPr>
            <a:xfrm>
              <a:off x="856654" y="435349"/>
              <a:ext cx="637583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Number of children vaccinated, partially vaccinated, unvaccinated for DTP 2000-2025 </a:t>
              </a:r>
            </a:p>
          </p:txBody>
        </p:sp>
        <p:sp>
          <p:nvSpPr>
            <p:cNvPr id="245" name="tx245"/>
            <p:cNvSpPr/>
            <p:nvPr/>
          </p:nvSpPr>
          <p:spPr>
            <a:xfrm>
              <a:off x="856654" y="616400"/>
              <a:ext cx="431240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and projections to 2030 based on IA2030 target, by region</a:t>
              </a:r>
            </a:p>
          </p:txBody>
        </p:sp>
        <p:sp>
          <p:nvSpPr>
            <p:cNvPr id="246" name="tx246"/>
            <p:cNvSpPr/>
            <p:nvPr/>
          </p:nvSpPr>
          <p:spPr>
            <a:xfrm>
              <a:off x="4825468" y="63520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247" name="tx247"/>
            <p:cNvSpPr/>
            <p:nvPr/>
          </p:nvSpPr>
          <p:spPr>
            <a:xfrm>
              <a:off x="2281150" y="6472760"/>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248" name="tx248"/>
            <p:cNvSpPr/>
            <p:nvPr/>
          </p:nvSpPr>
          <p:spPr>
            <a:xfrm>
              <a:off x="2321201" y="6593460"/>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2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In regions with projected increases in annual birth cohort size (WB FCV countries), maintaining current coverage requires vaccinating an increasing number of children. To improve coverage and reach the 2030 ZD target will require increases in immunization programme and health system capacity.
To achieve the IA2030 ZD target in other regions, vaccinating approximately the same number of children as currently reached will be sufficient due to the anticipated decrease, stability or very small increases in the birth cohorts, and thus the number of children requiring vaccination.</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estimated number of zero-dose children in 2000-2025 (dark blue), the projected annual number of zero-dose children required to reach the 2030 target (light blue) and the number of additional zero-dose children above the annualised goals in 2020-2025 (yellow).
The challenges and setbacks posed by the COVID pandemic and related disruptions jeopardized the objectives of IA2030. Some regions continue to have significantly more zero-dose children compared to the annual goals required to meet the 2030 targets.
In 2025, the number of zero-dose children in none of the regions was below the annual target to reach the IA2030 goal. This is a positive outcome.
Note the variation in scales by region due to differences in number of zero-dose children and targets.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no region met the annual milestones needed to reach the IA2030 zero-dose goal. Accelerated progress will be needed to put regions back on track to achieve the 2030 target.</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91440" y="0"/>
            <a:ext cx="9326880" cy="73152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Globally, 11 out of 195 (6%) countries had DTP1 coverage below 70% in 2025.
These countries account for approximately 7.1 million (5%) of the total annual cohort of surviving infants.
There were 138 (71%) countries that achieved DTP1 of 90% or higher, accounting for 83.4 million (65%)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138 countries achieved at least 90% DTP1 coverage, while 11 had coverage below 70%.</a:t>
            </a:r>
          </a:p>
        </p:txBody>
      </p:sp>
      <p:grpSp xmlns:pic="http://schemas.openxmlformats.org/drawingml/2006/picture">
        <p:nvGrpSpPr>
          <p:cNvPr id="5" name=""/>
          <p:cNvGrpSpPr/>
          <p:nvPr/>
        </p:nvGrpSpPr>
        <p:grpSpPr>
          <a:xfrm>
            <a:off x="292608" y="914400"/>
            <a:ext cx="8595360" cy="28575"/>
            <a:chOff x="292608" y="914400"/>
            <a:chExt cx="8595360" cy="28575"/>
          </a:xfrm>
        </p:grpSpPr>
        <p:sp>
          <p:nvSpPr>
            <p:cNvPr id="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1074032"/>
              <a:ext cx="1607740" cy="1000048"/>
            </a:xfrm>
            <a:prstGeom prst="rect">
              <a:avLst/>
            </a:prstGeom>
            <a:solidFill>
              <a:srgbClr val="EBEBEB">
                <a:alpha val="100000"/>
              </a:srgbClr>
            </a:solidFill>
          </p:spPr>
          <p:txBody>
            <a:bodyPr/>
            <a:lstStyle/>
            <a:p/>
          </p:txBody>
        </p:sp>
        <p:sp>
          <p:nvSpPr>
            <p:cNvPr id="6" name="pl6"/>
            <p:cNvSpPr/>
            <p:nvPr/>
          </p:nvSpPr>
          <p:spPr>
            <a:xfrm>
              <a:off x="75735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1" name="pl11"/>
            <p:cNvSpPr/>
            <p:nvPr/>
          </p:nvSpPr>
          <p:spPr>
            <a:xfrm>
              <a:off x="75735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 name="pl13"/>
            <p:cNvSpPr/>
            <p:nvPr/>
          </p:nvSpPr>
          <p:spPr>
            <a:xfrm>
              <a:off x="75735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4" name="pl14"/>
            <p:cNvSpPr/>
            <p:nvPr/>
          </p:nvSpPr>
          <p:spPr>
            <a:xfrm>
              <a:off x="83042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03922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24802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45682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6656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874417"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0832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229201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83042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23" name="pl23"/>
            <p:cNvSpPr/>
            <p:nvPr/>
          </p:nvSpPr>
          <p:spPr>
            <a:xfrm>
              <a:off x="830429" y="1638994"/>
              <a:ext cx="1461582" cy="140699"/>
            </a:xfrm>
            <a:custGeom>
              <a:avLst/>
              <a:pathLst>
                <a:path w="1461582" h="140699">
                  <a:moveTo>
                    <a:pt x="0" y="0"/>
                  </a:moveTo>
                  <a:lnTo>
                    <a:pt x="208797" y="86584"/>
                  </a:lnTo>
                  <a:lnTo>
                    <a:pt x="417595" y="75761"/>
                  </a:lnTo>
                  <a:lnTo>
                    <a:pt x="626392" y="140699"/>
                  </a:lnTo>
                  <a:lnTo>
                    <a:pt x="835190" y="97407"/>
                  </a:lnTo>
                  <a:lnTo>
                    <a:pt x="1043987" y="86584"/>
                  </a:lnTo>
                  <a:lnTo>
                    <a:pt x="1252785" y="86584"/>
                  </a:lnTo>
                  <a:lnTo>
                    <a:pt x="1461582" y="108230"/>
                  </a:lnTo>
                </a:path>
              </a:pathLst>
            </a:custGeom>
            <a:ln w="40651" cap="flat">
              <a:solidFill>
                <a:srgbClr val="BEBEBE">
                  <a:alpha val="69803"/>
                </a:srgbClr>
              </a:solidFill>
              <a:prstDash val="solid"/>
              <a:round/>
            </a:ln>
          </p:spPr>
          <p:txBody>
            <a:bodyPr/>
            <a:lstStyle/>
            <a:p/>
          </p:txBody>
        </p:sp>
        <p:sp>
          <p:nvSpPr>
            <p:cNvPr id="24" name="pl24"/>
            <p:cNvSpPr/>
            <p:nvPr/>
          </p:nvSpPr>
          <p:spPr>
            <a:xfrm>
              <a:off x="830429" y="1638994"/>
              <a:ext cx="1461582" cy="140699"/>
            </a:xfrm>
            <a:custGeom>
              <a:avLst/>
              <a:pathLst>
                <a:path w="1461582" h="140699">
                  <a:moveTo>
                    <a:pt x="0" y="0"/>
                  </a:moveTo>
                  <a:lnTo>
                    <a:pt x="208797" y="86584"/>
                  </a:lnTo>
                  <a:lnTo>
                    <a:pt x="417595" y="75761"/>
                  </a:lnTo>
                  <a:lnTo>
                    <a:pt x="626392" y="140699"/>
                  </a:lnTo>
                  <a:lnTo>
                    <a:pt x="835190" y="97407"/>
                  </a:lnTo>
                  <a:lnTo>
                    <a:pt x="1043987" y="86584"/>
                  </a:lnTo>
                  <a:lnTo>
                    <a:pt x="1252785" y="86584"/>
                  </a:lnTo>
                  <a:lnTo>
                    <a:pt x="1461582" y="108230"/>
                  </a:lnTo>
                </a:path>
              </a:pathLst>
            </a:custGeom>
            <a:ln w="35231" cap="flat">
              <a:solidFill>
                <a:srgbClr val="BEBEBE">
                  <a:alpha val="69803"/>
                </a:srgbClr>
              </a:solidFill>
              <a:prstDash val="solid"/>
              <a:round/>
            </a:ln>
          </p:spPr>
          <p:txBody>
            <a:bodyPr/>
            <a:lstStyle/>
            <a:p/>
          </p:txBody>
        </p:sp>
        <p:sp>
          <p:nvSpPr>
            <p:cNvPr id="25" name="pl25"/>
            <p:cNvSpPr/>
            <p:nvPr/>
          </p:nvSpPr>
          <p:spPr>
            <a:xfrm>
              <a:off x="83042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26" name="pl26"/>
            <p:cNvSpPr/>
            <p:nvPr/>
          </p:nvSpPr>
          <p:spPr>
            <a:xfrm>
              <a:off x="830429" y="1638994"/>
              <a:ext cx="1461582" cy="140699"/>
            </a:xfrm>
            <a:custGeom>
              <a:avLst/>
              <a:pathLst>
                <a:path w="1461582" h="140699">
                  <a:moveTo>
                    <a:pt x="0" y="0"/>
                  </a:moveTo>
                  <a:lnTo>
                    <a:pt x="208797" y="86584"/>
                  </a:lnTo>
                  <a:lnTo>
                    <a:pt x="417595" y="75761"/>
                  </a:lnTo>
                  <a:lnTo>
                    <a:pt x="626392" y="140699"/>
                  </a:lnTo>
                  <a:lnTo>
                    <a:pt x="835190" y="97407"/>
                  </a:lnTo>
                  <a:lnTo>
                    <a:pt x="1043987" y="86584"/>
                  </a:lnTo>
                  <a:lnTo>
                    <a:pt x="1252785" y="86584"/>
                  </a:lnTo>
                  <a:lnTo>
                    <a:pt x="1461582" y="108230"/>
                  </a:lnTo>
                </a:path>
              </a:pathLst>
            </a:custGeom>
            <a:ln w="40651" cap="flat">
              <a:solidFill>
                <a:srgbClr val="000000">
                  <a:alpha val="100000"/>
                </a:srgbClr>
              </a:solidFill>
              <a:prstDash val="solid"/>
              <a:round/>
            </a:ln>
          </p:spPr>
          <p:txBody>
            <a:bodyPr/>
            <a:lstStyle/>
            <a:p/>
          </p:txBody>
        </p:sp>
        <p:sp>
          <p:nvSpPr>
            <p:cNvPr id="27" name="pl27"/>
            <p:cNvSpPr/>
            <p:nvPr/>
          </p:nvSpPr>
          <p:spPr>
            <a:xfrm>
              <a:off x="830429" y="1638994"/>
              <a:ext cx="1461582" cy="140699"/>
            </a:xfrm>
            <a:custGeom>
              <a:avLst/>
              <a:pathLst>
                <a:path w="1461582" h="140699">
                  <a:moveTo>
                    <a:pt x="0" y="0"/>
                  </a:moveTo>
                  <a:lnTo>
                    <a:pt x="208797" y="86584"/>
                  </a:lnTo>
                  <a:lnTo>
                    <a:pt x="417595" y="75761"/>
                  </a:lnTo>
                  <a:lnTo>
                    <a:pt x="626392" y="140699"/>
                  </a:lnTo>
                  <a:lnTo>
                    <a:pt x="835190" y="97407"/>
                  </a:lnTo>
                  <a:lnTo>
                    <a:pt x="1043987" y="86584"/>
                  </a:lnTo>
                  <a:lnTo>
                    <a:pt x="1252785" y="86584"/>
                  </a:lnTo>
                  <a:lnTo>
                    <a:pt x="1461582" y="108230"/>
                  </a:lnTo>
                </a:path>
              </a:pathLst>
            </a:custGeom>
            <a:ln w="35231" cap="flat">
              <a:solidFill>
                <a:srgbClr val="1CABE2">
                  <a:alpha val="100000"/>
                </a:srgbClr>
              </a:solidFill>
              <a:prstDash val="solid"/>
              <a:round/>
            </a:ln>
          </p:spPr>
          <p:txBody>
            <a:bodyPr/>
            <a:lstStyle/>
            <a:p/>
          </p:txBody>
        </p:sp>
        <p:sp>
          <p:nvSpPr>
            <p:cNvPr id="28" name="tx28"/>
            <p:cNvSpPr/>
            <p:nvPr/>
          </p:nvSpPr>
          <p:spPr>
            <a:xfrm>
              <a:off x="770170" y="1460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9" name="tx29"/>
            <p:cNvSpPr/>
            <p:nvPr/>
          </p:nvSpPr>
          <p:spPr>
            <a:xfrm>
              <a:off x="978968" y="1547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0" name="tx30"/>
            <p:cNvSpPr/>
            <p:nvPr/>
          </p:nvSpPr>
          <p:spPr>
            <a:xfrm>
              <a:off x="1187765" y="1536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1" name="tx31"/>
            <p:cNvSpPr/>
            <p:nvPr/>
          </p:nvSpPr>
          <p:spPr>
            <a:xfrm>
              <a:off x="1396563" y="1601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2" name="tx32"/>
            <p:cNvSpPr/>
            <p:nvPr/>
          </p:nvSpPr>
          <p:spPr>
            <a:xfrm>
              <a:off x="1605360" y="15578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3" name="tx33"/>
            <p:cNvSpPr/>
            <p:nvPr/>
          </p:nvSpPr>
          <p:spPr>
            <a:xfrm>
              <a:off x="1814158" y="1547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4" name="tx34"/>
            <p:cNvSpPr/>
            <p:nvPr/>
          </p:nvSpPr>
          <p:spPr>
            <a:xfrm>
              <a:off x="2022955" y="1547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5" name="tx35"/>
            <p:cNvSpPr/>
            <p:nvPr/>
          </p:nvSpPr>
          <p:spPr>
            <a:xfrm>
              <a:off x="2231753" y="1568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6" name="rc36"/>
            <p:cNvSpPr/>
            <p:nvPr/>
          </p:nvSpPr>
          <p:spPr>
            <a:xfrm>
              <a:off x="757350" y="2358522"/>
              <a:ext cx="1607740" cy="1000048"/>
            </a:xfrm>
            <a:prstGeom prst="rect">
              <a:avLst/>
            </a:prstGeom>
            <a:solidFill>
              <a:srgbClr val="EBEBEB">
                <a:alpha val="100000"/>
              </a:srgbClr>
            </a:solidFill>
          </p:spPr>
          <p:txBody>
            <a:bodyPr/>
            <a:lstStyle/>
            <a:p/>
          </p:txBody>
        </p:sp>
        <p:sp>
          <p:nvSpPr>
            <p:cNvPr id="37" name="pl37"/>
            <p:cNvSpPr/>
            <p:nvPr/>
          </p:nvSpPr>
          <p:spPr>
            <a:xfrm>
              <a:off x="75735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 name="pl40"/>
            <p:cNvSpPr/>
            <p:nvPr/>
          </p:nvSpPr>
          <p:spPr>
            <a:xfrm>
              <a:off x="75735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 name="pl41"/>
            <p:cNvSpPr/>
            <p:nvPr/>
          </p:nvSpPr>
          <p:spPr>
            <a:xfrm>
              <a:off x="75735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 name="pl42"/>
            <p:cNvSpPr/>
            <p:nvPr/>
          </p:nvSpPr>
          <p:spPr>
            <a:xfrm>
              <a:off x="75735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 name="pl43"/>
            <p:cNvSpPr/>
            <p:nvPr/>
          </p:nvSpPr>
          <p:spPr>
            <a:xfrm>
              <a:off x="75735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 name="pl44"/>
            <p:cNvSpPr/>
            <p:nvPr/>
          </p:nvSpPr>
          <p:spPr>
            <a:xfrm>
              <a:off x="75735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5" name="pl45"/>
            <p:cNvSpPr/>
            <p:nvPr/>
          </p:nvSpPr>
          <p:spPr>
            <a:xfrm>
              <a:off x="83042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03922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24802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45682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6656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1874417"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0832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229201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 name="pl53"/>
            <p:cNvSpPr/>
            <p:nvPr/>
          </p:nvSpPr>
          <p:spPr>
            <a:xfrm>
              <a:off x="83042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54" name="pl54"/>
            <p:cNvSpPr/>
            <p:nvPr/>
          </p:nvSpPr>
          <p:spPr>
            <a:xfrm>
              <a:off x="830429" y="2912661"/>
              <a:ext cx="1461582" cy="173168"/>
            </a:xfrm>
            <a:custGeom>
              <a:avLst/>
              <a:pathLst>
                <a:path w="1461582" h="173168">
                  <a:moveTo>
                    <a:pt x="0" y="0"/>
                  </a:moveTo>
                  <a:lnTo>
                    <a:pt x="208797" y="10823"/>
                  </a:lnTo>
                  <a:lnTo>
                    <a:pt x="417595" y="97407"/>
                  </a:lnTo>
                  <a:lnTo>
                    <a:pt x="626392" y="21646"/>
                  </a:lnTo>
                  <a:lnTo>
                    <a:pt x="835190" y="140699"/>
                  </a:lnTo>
                  <a:lnTo>
                    <a:pt x="1043987" y="54115"/>
                  </a:lnTo>
                  <a:lnTo>
                    <a:pt x="1252785" y="173168"/>
                  </a:lnTo>
                  <a:lnTo>
                    <a:pt x="1461582" y="140699"/>
                  </a:lnTo>
                </a:path>
              </a:pathLst>
            </a:custGeom>
            <a:ln w="40651" cap="flat">
              <a:solidFill>
                <a:srgbClr val="BEBEBE">
                  <a:alpha val="69803"/>
                </a:srgbClr>
              </a:solidFill>
              <a:prstDash val="solid"/>
              <a:round/>
            </a:ln>
          </p:spPr>
          <p:txBody>
            <a:bodyPr/>
            <a:lstStyle/>
            <a:p/>
          </p:txBody>
        </p:sp>
        <p:sp>
          <p:nvSpPr>
            <p:cNvPr id="55" name="pl55"/>
            <p:cNvSpPr/>
            <p:nvPr/>
          </p:nvSpPr>
          <p:spPr>
            <a:xfrm>
              <a:off x="830429" y="2912661"/>
              <a:ext cx="1461582" cy="173168"/>
            </a:xfrm>
            <a:custGeom>
              <a:avLst/>
              <a:pathLst>
                <a:path w="1461582" h="173168">
                  <a:moveTo>
                    <a:pt x="0" y="0"/>
                  </a:moveTo>
                  <a:lnTo>
                    <a:pt x="208797" y="10823"/>
                  </a:lnTo>
                  <a:lnTo>
                    <a:pt x="417595" y="97407"/>
                  </a:lnTo>
                  <a:lnTo>
                    <a:pt x="626392" y="21646"/>
                  </a:lnTo>
                  <a:lnTo>
                    <a:pt x="835190" y="140699"/>
                  </a:lnTo>
                  <a:lnTo>
                    <a:pt x="1043987" y="54115"/>
                  </a:lnTo>
                  <a:lnTo>
                    <a:pt x="1252785" y="173168"/>
                  </a:lnTo>
                  <a:lnTo>
                    <a:pt x="1461582" y="140699"/>
                  </a:lnTo>
                </a:path>
              </a:pathLst>
            </a:custGeom>
            <a:ln w="35231" cap="flat">
              <a:solidFill>
                <a:srgbClr val="BEBEBE">
                  <a:alpha val="69803"/>
                </a:srgbClr>
              </a:solidFill>
              <a:prstDash val="solid"/>
              <a:round/>
            </a:ln>
          </p:spPr>
          <p:txBody>
            <a:bodyPr/>
            <a:lstStyle/>
            <a:p/>
          </p:txBody>
        </p:sp>
        <p:sp>
          <p:nvSpPr>
            <p:cNvPr id="56" name="pl56"/>
            <p:cNvSpPr/>
            <p:nvPr/>
          </p:nvSpPr>
          <p:spPr>
            <a:xfrm>
              <a:off x="83042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57" name="pl57"/>
            <p:cNvSpPr/>
            <p:nvPr/>
          </p:nvSpPr>
          <p:spPr>
            <a:xfrm>
              <a:off x="830429" y="2912661"/>
              <a:ext cx="1461582" cy="173168"/>
            </a:xfrm>
            <a:custGeom>
              <a:avLst/>
              <a:pathLst>
                <a:path w="1461582" h="173168">
                  <a:moveTo>
                    <a:pt x="0" y="0"/>
                  </a:moveTo>
                  <a:lnTo>
                    <a:pt x="208797" y="10823"/>
                  </a:lnTo>
                  <a:lnTo>
                    <a:pt x="417595" y="97407"/>
                  </a:lnTo>
                  <a:lnTo>
                    <a:pt x="626392" y="21646"/>
                  </a:lnTo>
                  <a:lnTo>
                    <a:pt x="835190" y="140699"/>
                  </a:lnTo>
                  <a:lnTo>
                    <a:pt x="1043987" y="54115"/>
                  </a:lnTo>
                  <a:lnTo>
                    <a:pt x="1252785" y="173168"/>
                  </a:lnTo>
                  <a:lnTo>
                    <a:pt x="1461582" y="140699"/>
                  </a:lnTo>
                </a:path>
              </a:pathLst>
            </a:custGeom>
            <a:ln w="40651" cap="flat">
              <a:solidFill>
                <a:srgbClr val="000000">
                  <a:alpha val="100000"/>
                </a:srgbClr>
              </a:solidFill>
              <a:prstDash val="solid"/>
              <a:round/>
            </a:ln>
          </p:spPr>
          <p:txBody>
            <a:bodyPr/>
            <a:lstStyle/>
            <a:p/>
          </p:txBody>
        </p:sp>
        <p:sp>
          <p:nvSpPr>
            <p:cNvPr id="58" name="pl58"/>
            <p:cNvSpPr/>
            <p:nvPr/>
          </p:nvSpPr>
          <p:spPr>
            <a:xfrm>
              <a:off x="830429" y="2912661"/>
              <a:ext cx="1461582" cy="173168"/>
            </a:xfrm>
            <a:custGeom>
              <a:avLst/>
              <a:pathLst>
                <a:path w="1461582" h="173168">
                  <a:moveTo>
                    <a:pt x="0" y="0"/>
                  </a:moveTo>
                  <a:lnTo>
                    <a:pt x="208797" y="10823"/>
                  </a:lnTo>
                  <a:lnTo>
                    <a:pt x="417595" y="97407"/>
                  </a:lnTo>
                  <a:lnTo>
                    <a:pt x="626392" y="21646"/>
                  </a:lnTo>
                  <a:lnTo>
                    <a:pt x="835190" y="140699"/>
                  </a:lnTo>
                  <a:lnTo>
                    <a:pt x="1043987" y="54115"/>
                  </a:lnTo>
                  <a:lnTo>
                    <a:pt x="1252785" y="173168"/>
                  </a:lnTo>
                  <a:lnTo>
                    <a:pt x="1461582" y="140699"/>
                  </a:lnTo>
                </a:path>
              </a:pathLst>
            </a:custGeom>
            <a:ln w="35231" cap="flat">
              <a:solidFill>
                <a:srgbClr val="1CABE2">
                  <a:alpha val="100000"/>
                </a:srgbClr>
              </a:solidFill>
              <a:prstDash val="solid"/>
              <a:round/>
            </a:ln>
          </p:spPr>
          <p:txBody>
            <a:bodyPr/>
            <a:lstStyle/>
            <a:p/>
          </p:txBody>
        </p:sp>
        <p:sp>
          <p:nvSpPr>
            <p:cNvPr id="59" name="tx59"/>
            <p:cNvSpPr/>
            <p:nvPr/>
          </p:nvSpPr>
          <p:spPr>
            <a:xfrm>
              <a:off x="770170" y="27341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0" name="tx60"/>
            <p:cNvSpPr/>
            <p:nvPr/>
          </p:nvSpPr>
          <p:spPr>
            <a:xfrm>
              <a:off x="978968" y="27449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1" name="tx61"/>
            <p:cNvSpPr/>
            <p:nvPr/>
          </p:nvSpPr>
          <p:spPr>
            <a:xfrm>
              <a:off x="1187765" y="2831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2" name="tx62"/>
            <p:cNvSpPr/>
            <p:nvPr/>
          </p:nvSpPr>
          <p:spPr>
            <a:xfrm>
              <a:off x="1396563" y="2755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3" name="tx63"/>
            <p:cNvSpPr/>
            <p:nvPr/>
          </p:nvSpPr>
          <p:spPr>
            <a:xfrm>
              <a:off x="1605360" y="28748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4" name="tx64"/>
            <p:cNvSpPr/>
            <p:nvPr/>
          </p:nvSpPr>
          <p:spPr>
            <a:xfrm>
              <a:off x="1814158" y="27882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5" name="tx65"/>
            <p:cNvSpPr/>
            <p:nvPr/>
          </p:nvSpPr>
          <p:spPr>
            <a:xfrm>
              <a:off x="2022955" y="29072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6" name="tx66"/>
            <p:cNvSpPr/>
            <p:nvPr/>
          </p:nvSpPr>
          <p:spPr>
            <a:xfrm>
              <a:off x="2231753" y="28748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7" name="rc67"/>
            <p:cNvSpPr/>
            <p:nvPr/>
          </p:nvSpPr>
          <p:spPr>
            <a:xfrm>
              <a:off x="757350" y="3643012"/>
              <a:ext cx="1607740" cy="1000048"/>
            </a:xfrm>
            <a:prstGeom prst="rect">
              <a:avLst/>
            </a:prstGeom>
            <a:solidFill>
              <a:srgbClr val="EBEBEB">
                <a:alpha val="100000"/>
              </a:srgbClr>
            </a:solidFill>
          </p:spPr>
          <p:txBody>
            <a:bodyPr/>
            <a:lstStyle/>
            <a:p/>
          </p:txBody>
        </p:sp>
        <p:sp>
          <p:nvSpPr>
            <p:cNvPr id="68" name="pl68"/>
            <p:cNvSpPr/>
            <p:nvPr/>
          </p:nvSpPr>
          <p:spPr>
            <a:xfrm>
              <a:off x="75735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9" name="pl69"/>
            <p:cNvSpPr/>
            <p:nvPr/>
          </p:nvSpPr>
          <p:spPr>
            <a:xfrm>
              <a:off x="75735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0" name="pl70"/>
            <p:cNvSpPr/>
            <p:nvPr/>
          </p:nvSpPr>
          <p:spPr>
            <a:xfrm>
              <a:off x="75735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1" name="pl71"/>
            <p:cNvSpPr/>
            <p:nvPr/>
          </p:nvSpPr>
          <p:spPr>
            <a:xfrm>
              <a:off x="75735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2" name="pl72"/>
            <p:cNvSpPr/>
            <p:nvPr/>
          </p:nvSpPr>
          <p:spPr>
            <a:xfrm>
              <a:off x="75735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3" name="pl73"/>
            <p:cNvSpPr/>
            <p:nvPr/>
          </p:nvSpPr>
          <p:spPr>
            <a:xfrm>
              <a:off x="75735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4" name="pl74"/>
            <p:cNvSpPr/>
            <p:nvPr/>
          </p:nvSpPr>
          <p:spPr>
            <a:xfrm>
              <a:off x="75735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5" name="pl75"/>
            <p:cNvSpPr/>
            <p:nvPr/>
          </p:nvSpPr>
          <p:spPr>
            <a:xfrm>
              <a:off x="75735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6" name="pl76"/>
            <p:cNvSpPr/>
            <p:nvPr/>
          </p:nvSpPr>
          <p:spPr>
            <a:xfrm>
              <a:off x="83042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03922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24802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45682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6656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1874417"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0832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229201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4" name="pl84"/>
            <p:cNvSpPr/>
            <p:nvPr/>
          </p:nvSpPr>
          <p:spPr>
            <a:xfrm>
              <a:off x="83042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85" name="pl85"/>
            <p:cNvSpPr/>
            <p:nvPr/>
          </p:nvSpPr>
          <p:spPr>
            <a:xfrm>
              <a:off x="830429" y="4207974"/>
              <a:ext cx="1461582" cy="140699"/>
            </a:xfrm>
            <a:custGeom>
              <a:avLst/>
              <a:pathLst>
                <a:path w="1461582" h="140699">
                  <a:moveTo>
                    <a:pt x="0" y="0"/>
                  </a:moveTo>
                  <a:lnTo>
                    <a:pt x="208797" y="0"/>
                  </a:lnTo>
                  <a:lnTo>
                    <a:pt x="417595" y="0"/>
                  </a:lnTo>
                  <a:lnTo>
                    <a:pt x="626392" y="140699"/>
                  </a:lnTo>
                  <a:lnTo>
                    <a:pt x="835190" y="119053"/>
                  </a:lnTo>
                  <a:lnTo>
                    <a:pt x="1043987" y="32469"/>
                  </a:lnTo>
                  <a:lnTo>
                    <a:pt x="1252785" y="75761"/>
                  </a:lnTo>
                  <a:lnTo>
                    <a:pt x="1461582" y="32469"/>
                  </a:lnTo>
                </a:path>
              </a:pathLst>
            </a:custGeom>
            <a:ln w="40651" cap="flat">
              <a:solidFill>
                <a:srgbClr val="BEBEBE">
                  <a:alpha val="69803"/>
                </a:srgbClr>
              </a:solidFill>
              <a:prstDash val="solid"/>
              <a:round/>
            </a:ln>
          </p:spPr>
          <p:txBody>
            <a:bodyPr/>
            <a:lstStyle/>
            <a:p/>
          </p:txBody>
        </p:sp>
        <p:sp>
          <p:nvSpPr>
            <p:cNvPr id="86" name="pl86"/>
            <p:cNvSpPr/>
            <p:nvPr/>
          </p:nvSpPr>
          <p:spPr>
            <a:xfrm>
              <a:off x="830429" y="4207974"/>
              <a:ext cx="1461582" cy="140699"/>
            </a:xfrm>
            <a:custGeom>
              <a:avLst/>
              <a:pathLst>
                <a:path w="1461582" h="140699">
                  <a:moveTo>
                    <a:pt x="0" y="0"/>
                  </a:moveTo>
                  <a:lnTo>
                    <a:pt x="208797" y="0"/>
                  </a:lnTo>
                  <a:lnTo>
                    <a:pt x="417595" y="0"/>
                  </a:lnTo>
                  <a:lnTo>
                    <a:pt x="626392" y="140699"/>
                  </a:lnTo>
                  <a:lnTo>
                    <a:pt x="835190" y="119053"/>
                  </a:lnTo>
                  <a:lnTo>
                    <a:pt x="1043987" y="32469"/>
                  </a:lnTo>
                  <a:lnTo>
                    <a:pt x="1252785" y="75761"/>
                  </a:lnTo>
                  <a:lnTo>
                    <a:pt x="1461582" y="32469"/>
                  </a:lnTo>
                </a:path>
              </a:pathLst>
            </a:custGeom>
            <a:ln w="35231" cap="flat">
              <a:solidFill>
                <a:srgbClr val="BEBEBE">
                  <a:alpha val="69803"/>
                </a:srgbClr>
              </a:solidFill>
              <a:prstDash val="solid"/>
              <a:round/>
            </a:ln>
          </p:spPr>
          <p:txBody>
            <a:bodyPr/>
            <a:lstStyle/>
            <a:p/>
          </p:txBody>
        </p:sp>
        <p:sp>
          <p:nvSpPr>
            <p:cNvPr id="87" name="pl87"/>
            <p:cNvSpPr/>
            <p:nvPr/>
          </p:nvSpPr>
          <p:spPr>
            <a:xfrm>
              <a:off x="83042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88" name="pl88"/>
            <p:cNvSpPr/>
            <p:nvPr/>
          </p:nvSpPr>
          <p:spPr>
            <a:xfrm>
              <a:off x="830429" y="4207974"/>
              <a:ext cx="1461582" cy="140699"/>
            </a:xfrm>
            <a:custGeom>
              <a:avLst/>
              <a:pathLst>
                <a:path w="1461582" h="140699">
                  <a:moveTo>
                    <a:pt x="0" y="0"/>
                  </a:moveTo>
                  <a:lnTo>
                    <a:pt x="208797" y="0"/>
                  </a:lnTo>
                  <a:lnTo>
                    <a:pt x="417595" y="0"/>
                  </a:lnTo>
                  <a:lnTo>
                    <a:pt x="626392" y="140699"/>
                  </a:lnTo>
                  <a:lnTo>
                    <a:pt x="835190" y="119053"/>
                  </a:lnTo>
                  <a:lnTo>
                    <a:pt x="1043987" y="32469"/>
                  </a:lnTo>
                  <a:lnTo>
                    <a:pt x="1252785" y="75761"/>
                  </a:lnTo>
                  <a:lnTo>
                    <a:pt x="1461582" y="32469"/>
                  </a:lnTo>
                </a:path>
              </a:pathLst>
            </a:custGeom>
            <a:ln w="40651" cap="flat">
              <a:solidFill>
                <a:srgbClr val="000000">
                  <a:alpha val="100000"/>
                </a:srgbClr>
              </a:solidFill>
              <a:prstDash val="solid"/>
              <a:round/>
            </a:ln>
          </p:spPr>
          <p:txBody>
            <a:bodyPr/>
            <a:lstStyle/>
            <a:p/>
          </p:txBody>
        </p:sp>
        <p:sp>
          <p:nvSpPr>
            <p:cNvPr id="89" name="pl89"/>
            <p:cNvSpPr/>
            <p:nvPr/>
          </p:nvSpPr>
          <p:spPr>
            <a:xfrm>
              <a:off x="830429" y="4207974"/>
              <a:ext cx="1461582" cy="140699"/>
            </a:xfrm>
            <a:custGeom>
              <a:avLst/>
              <a:pathLst>
                <a:path w="1461582" h="140699">
                  <a:moveTo>
                    <a:pt x="0" y="0"/>
                  </a:moveTo>
                  <a:lnTo>
                    <a:pt x="208797" y="0"/>
                  </a:lnTo>
                  <a:lnTo>
                    <a:pt x="417595" y="0"/>
                  </a:lnTo>
                  <a:lnTo>
                    <a:pt x="626392" y="140699"/>
                  </a:lnTo>
                  <a:lnTo>
                    <a:pt x="835190" y="119053"/>
                  </a:lnTo>
                  <a:lnTo>
                    <a:pt x="1043987" y="32469"/>
                  </a:lnTo>
                  <a:lnTo>
                    <a:pt x="1252785" y="75761"/>
                  </a:lnTo>
                  <a:lnTo>
                    <a:pt x="1461582" y="32469"/>
                  </a:lnTo>
                </a:path>
              </a:pathLst>
            </a:custGeom>
            <a:ln w="35231" cap="flat">
              <a:solidFill>
                <a:srgbClr val="1CABE2">
                  <a:alpha val="100000"/>
                </a:srgbClr>
              </a:solidFill>
              <a:prstDash val="solid"/>
              <a:round/>
            </a:ln>
          </p:spPr>
          <p:txBody>
            <a:bodyPr/>
            <a:lstStyle/>
            <a:p/>
          </p:txBody>
        </p:sp>
        <p:sp>
          <p:nvSpPr>
            <p:cNvPr id="90" name="tx90"/>
            <p:cNvSpPr/>
            <p:nvPr/>
          </p:nvSpPr>
          <p:spPr>
            <a:xfrm>
              <a:off x="770170" y="40294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1" name="tx91"/>
            <p:cNvSpPr/>
            <p:nvPr/>
          </p:nvSpPr>
          <p:spPr>
            <a:xfrm>
              <a:off x="978968" y="40294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2" name="tx92"/>
            <p:cNvSpPr/>
            <p:nvPr/>
          </p:nvSpPr>
          <p:spPr>
            <a:xfrm>
              <a:off x="1187765" y="40294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3" name="tx93"/>
            <p:cNvSpPr/>
            <p:nvPr/>
          </p:nvSpPr>
          <p:spPr>
            <a:xfrm>
              <a:off x="1396563" y="41701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4" name="tx94"/>
            <p:cNvSpPr/>
            <p:nvPr/>
          </p:nvSpPr>
          <p:spPr>
            <a:xfrm>
              <a:off x="1605360" y="41484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5" name="tx95"/>
            <p:cNvSpPr/>
            <p:nvPr/>
          </p:nvSpPr>
          <p:spPr>
            <a:xfrm>
              <a:off x="1814158" y="4061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6" name="tx96"/>
            <p:cNvSpPr/>
            <p:nvPr/>
          </p:nvSpPr>
          <p:spPr>
            <a:xfrm>
              <a:off x="2022955" y="41051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7" name="tx97"/>
            <p:cNvSpPr/>
            <p:nvPr/>
          </p:nvSpPr>
          <p:spPr>
            <a:xfrm>
              <a:off x="2231753" y="4061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8" name="rc98"/>
            <p:cNvSpPr/>
            <p:nvPr/>
          </p:nvSpPr>
          <p:spPr>
            <a:xfrm>
              <a:off x="757350" y="4927502"/>
              <a:ext cx="1607740" cy="1000048"/>
            </a:xfrm>
            <a:prstGeom prst="rect">
              <a:avLst/>
            </a:prstGeom>
            <a:solidFill>
              <a:srgbClr val="EBEBEB">
                <a:alpha val="100000"/>
              </a:srgbClr>
            </a:solidFill>
          </p:spPr>
          <p:txBody>
            <a:bodyPr/>
            <a:lstStyle/>
            <a:p/>
          </p:txBody>
        </p:sp>
        <p:sp>
          <p:nvSpPr>
            <p:cNvPr id="99" name="pl99"/>
            <p:cNvSpPr/>
            <p:nvPr/>
          </p:nvSpPr>
          <p:spPr>
            <a:xfrm>
              <a:off x="75735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0" name="pl100"/>
            <p:cNvSpPr/>
            <p:nvPr/>
          </p:nvSpPr>
          <p:spPr>
            <a:xfrm>
              <a:off x="75735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1" name="pl101"/>
            <p:cNvSpPr/>
            <p:nvPr/>
          </p:nvSpPr>
          <p:spPr>
            <a:xfrm>
              <a:off x="75735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2" name="pl102"/>
            <p:cNvSpPr/>
            <p:nvPr/>
          </p:nvSpPr>
          <p:spPr>
            <a:xfrm>
              <a:off x="75735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3" name="pl103"/>
            <p:cNvSpPr/>
            <p:nvPr/>
          </p:nvSpPr>
          <p:spPr>
            <a:xfrm>
              <a:off x="75735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4" name="pl104"/>
            <p:cNvSpPr/>
            <p:nvPr/>
          </p:nvSpPr>
          <p:spPr>
            <a:xfrm>
              <a:off x="75735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5" name="pl105"/>
            <p:cNvSpPr/>
            <p:nvPr/>
          </p:nvSpPr>
          <p:spPr>
            <a:xfrm>
              <a:off x="75735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6" name="pl106"/>
            <p:cNvSpPr/>
            <p:nvPr/>
          </p:nvSpPr>
          <p:spPr>
            <a:xfrm>
              <a:off x="75735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7" name="pl107"/>
            <p:cNvSpPr/>
            <p:nvPr/>
          </p:nvSpPr>
          <p:spPr>
            <a:xfrm>
              <a:off x="83042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03922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24802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45682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6656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1874417"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0832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229201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5" name="pl115"/>
            <p:cNvSpPr/>
            <p:nvPr/>
          </p:nvSpPr>
          <p:spPr>
            <a:xfrm>
              <a:off x="83042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116" name="pl116"/>
            <p:cNvSpPr/>
            <p:nvPr/>
          </p:nvSpPr>
          <p:spPr>
            <a:xfrm>
              <a:off x="830429" y="5340942"/>
              <a:ext cx="1461582" cy="259752"/>
            </a:xfrm>
            <a:custGeom>
              <a:avLst/>
              <a:pathLst>
                <a:path w="1461582" h="259752">
                  <a:moveTo>
                    <a:pt x="0" y="75761"/>
                  </a:moveTo>
                  <a:lnTo>
                    <a:pt x="208797" y="43292"/>
                  </a:lnTo>
                  <a:lnTo>
                    <a:pt x="417595" y="32469"/>
                  </a:lnTo>
                  <a:lnTo>
                    <a:pt x="626392" y="0"/>
                  </a:lnTo>
                  <a:lnTo>
                    <a:pt x="835190" y="43292"/>
                  </a:lnTo>
                  <a:lnTo>
                    <a:pt x="1043987" y="108230"/>
                  </a:lnTo>
                  <a:lnTo>
                    <a:pt x="1252785" y="162345"/>
                  </a:lnTo>
                  <a:lnTo>
                    <a:pt x="1461582" y="259752"/>
                  </a:lnTo>
                </a:path>
              </a:pathLst>
            </a:custGeom>
            <a:ln w="40651" cap="flat">
              <a:solidFill>
                <a:srgbClr val="BEBEBE">
                  <a:alpha val="69803"/>
                </a:srgbClr>
              </a:solidFill>
              <a:prstDash val="solid"/>
              <a:round/>
            </a:ln>
          </p:spPr>
          <p:txBody>
            <a:bodyPr/>
            <a:lstStyle/>
            <a:p/>
          </p:txBody>
        </p:sp>
        <p:sp>
          <p:nvSpPr>
            <p:cNvPr id="117" name="pl117"/>
            <p:cNvSpPr/>
            <p:nvPr/>
          </p:nvSpPr>
          <p:spPr>
            <a:xfrm>
              <a:off x="830429" y="5340942"/>
              <a:ext cx="1461582" cy="259752"/>
            </a:xfrm>
            <a:custGeom>
              <a:avLst/>
              <a:pathLst>
                <a:path w="1461582" h="259752">
                  <a:moveTo>
                    <a:pt x="0" y="75761"/>
                  </a:moveTo>
                  <a:lnTo>
                    <a:pt x="208797" y="43292"/>
                  </a:lnTo>
                  <a:lnTo>
                    <a:pt x="417595" y="32469"/>
                  </a:lnTo>
                  <a:lnTo>
                    <a:pt x="626392" y="0"/>
                  </a:lnTo>
                  <a:lnTo>
                    <a:pt x="835190" y="43292"/>
                  </a:lnTo>
                  <a:lnTo>
                    <a:pt x="1043987" y="108230"/>
                  </a:lnTo>
                  <a:lnTo>
                    <a:pt x="1252785" y="162345"/>
                  </a:lnTo>
                  <a:lnTo>
                    <a:pt x="1461582" y="259752"/>
                  </a:lnTo>
                </a:path>
              </a:pathLst>
            </a:custGeom>
            <a:ln w="35231" cap="flat">
              <a:solidFill>
                <a:srgbClr val="BEBEBE">
                  <a:alpha val="69803"/>
                </a:srgbClr>
              </a:solidFill>
              <a:prstDash val="solid"/>
              <a:round/>
            </a:ln>
          </p:spPr>
          <p:txBody>
            <a:bodyPr/>
            <a:lstStyle/>
            <a:p/>
          </p:txBody>
        </p:sp>
        <p:sp>
          <p:nvSpPr>
            <p:cNvPr id="118" name="pl118"/>
            <p:cNvSpPr/>
            <p:nvPr/>
          </p:nvSpPr>
          <p:spPr>
            <a:xfrm>
              <a:off x="83042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119" name="pl119"/>
            <p:cNvSpPr/>
            <p:nvPr/>
          </p:nvSpPr>
          <p:spPr>
            <a:xfrm>
              <a:off x="830429" y="5340942"/>
              <a:ext cx="1461582" cy="259752"/>
            </a:xfrm>
            <a:custGeom>
              <a:avLst/>
              <a:pathLst>
                <a:path w="1461582" h="259752">
                  <a:moveTo>
                    <a:pt x="0" y="75761"/>
                  </a:moveTo>
                  <a:lnTo>
                    <a:pt x="208797" y="43292"/>
                  </a:lnTo>
                  <a:lnTo>
                    <a:pt x="417595" y="32469"/>
                  </a:lnTo>
                  <a:lnTo>
                    <a:pt x="626392" y="0"/>
                  </a:lnTo>
                  <a:lnTo>
                    <a:pt x="835190" y="43292"/>
                  </a:lnTo>
                  <a:lnTo>
                    <a:pt x="1043987" y="108230"/>
                  </a:lnTo>
                  <a:lnTo>
                    <a:pt x="1252785" y="162345"/>
                  </a:lnTo>
                  <a:lnTo>
                    <a:pt x="1461582" y="259752"/>
                  </a:lnTo>
                </a:path>
              </a:pathLst>
            </a:custGeom>
            <a:ln w="40651" cap="flat">
              <a:solidFill>
                <a:srgbClr val="000000">
                  <a:alpha val="100000"/>
                </a:srgbClr>
              </a:solidFill>
              <a:prstDash val="solid"/>
              <a:round/>
            </a:ln>
          </p:spPr>
          <p:txBody>
            <a:bodyPr/>
            <a:lstStyle/>
            <a:p/>
          </p:txBody>
        </p:sp>
        <p:sp>
          <p:nvSpPr>
            <p:cNvPr id="120" name="pl120"/>
            <p:cNvSpPr/>
            <p:nvPr/>
          </p:nvSpPr>
          <p:spPr>
            <a:xfrm>
              <a:off x="830429" y="5340942"/>
              <a:ext cx="1461582" cy="259752"/>
            </a:xfrm>
            <a:custGeom>
              <a:avLst/>
              <a:pathLst>
                <a:path w="1461582" h="259752">
                  <a:moveTo>
                    <a:pt x="0" y="75761"/>
                  </a:moveTo>
                  <a:lnTo>
                    <a:pt x="208797" y="43292"/>
                  </a:lnTo>
                  <a:lnTo>
                    <a:pt x="417595" y="32469"/>
                  </a:lnTo>
                  <a:lnTo>
                    <a:pt x="626392" y="0"/>
                  </a:lnTo>
                  <a:lnTo>
                    <a:pt x="835190" y="43292"/>
                  </a:lnTo>
                  <a:lnTo>
                    <a:pt x="1043987" y="108230"/>
                  </a:lnTo>
                  <a:lnTo>
                    <a:pt x="1252785" y="162345"/>
                  </a:lnTo>
                  <a:lnTo>
                    <a:pt x="1461582" y="259752"/>
                  </a:lnTo>
                </a:path>
              </a:pathLst>
            </a:custGeom>
            <a:ln w="35231" cap="flat">
              <a:solidFill>
                <a:srgbClr val="1CABE2">
                  <a:alpha val="100000"/>
                </a:srgbClr>
              </a:solidFill>
              <a:prstDash val="solid"/>
              <a:round/>
            </a:ln>
          </p:spPr>
          <p:txBody>
            <a:bodyPr/>
            <a:lstStyle/>
            <a:p/>
          </p:txBody>
        </p:sp>
        <p:sp>
          <p:nvSpPr>
            <p:cNvPr id="121" name="tx121"/>
            <p:cNvSpPr/>
            <p:nvPr/>
          </p:nvSpPr>
          <p:spPr>
            <a:xfrm>
              <a:off x="770170" y="52381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2" name="tx122"/>
            <p:cNvSpPr/>
            <p:nvPr/>
          </p:nvSpPr>
          <p:spPr>
            <a:xfrm>
              <a:off x="978968" y="5205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3" name="tx123"/>
            <p:cNvSpPr/>
            <p:nvPr/>
          </p:nvSpPr>
          <p:spPr>
            <a:xfrm>
              <a:off x="1187765" y="51948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4" name="tx124"/>
            <p:cNvSpPr/>
            <p:nvPr/>
          </p:nvSpPr>
          <p:spPr>
            <a:xfrm>
              <a:off x="1396563" y="51623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5" name="tx125"/>
            <p:cNvSpPr/>
            <p:nvPr/>
          </p:nvSpPr>
          <p:spPr>
            <a:xfrm>
              <a:off x="1605360" y="5205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6" name="tx126"/>
            <p:cNvSpPr/>
            <p:nvPr/>
          </p:nvSpPr>
          <p:spPr>
            <a:xfrm>
              <a:off x="1814158" y="5270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7" name="tx127"/>
            <p:cNvSpPr/>
            <p:nvPr/>
          </p:nvSpPr>
          <p:spPr>
            <a:xfrm>
              <a:off x="2022955" y="53247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8" name="tx128"/>
            <p:cNvSpPr/>
            <p:nvPr/>
          </p:nvSpPr>
          <p:spPr>
            <a:xfrm>
              <a:off x="2231753" y="54221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29" name="rc129"/>
            <p:cNvSpPr/>
            <p:nvPr/>
          </p:nvSpPr>
          <p:spPr>
            <a:xfrm>
              <a:off x="2434680" y="1074032"/>
              <a:ext cx="1607740" cy="1000048"/>
            </a:xfrm>
            <a:prstGeom prst="rect">
              <a:avLst/>
            </a:prstGeom>
            <a:solidFill>
              <a:srgbClr val="EBEBEB">
                <a:alpha val="100000"/>
              </a:srgbClr>
            </a:solidFill>
          </p:spPr>
          <p:txBody>
            <a:bodyPr/>
            <a:lstStyle/>
            <a:p/>
          </p:txBody>
        </p:sp>
        <p:sp>
          <p:nvSpPr>
            <p:cNvPr id="130" name="pl130"/>
            <p:cNvSpPr/>
            <p:nvPr/>
          </p:nvSpPr>
          <p:spPr>
            <a:xfrm>
              <a:off x="243468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1" name="pl131"/>
            <p:cNvSpPr/>
            <p:nvPr/>
          </p:nvSpPr>
          <p:spPr>
            <a:xfrm>
              <a:off x="243468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2" name="pl132"/>
            <p:cNvSpPr/>
            <p:nvPr/>
          </p:nvSpPr>
          <p:spPr>
            <a:xfrm>
              <a:off x="243468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3" name="pl133"/>
            <p:cNvSpPr/>
            <p:nvPr/>
          </p:nvSpPr>
          <p:spPr>
            <a:xfrm>
              <a:off x="243468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4" name="pl134"/>
            <p:cNvSpPr/>
            <p:nvPr/>
          </p:nvSpPr>
          <p:spPr>
            <a:xfrm>
              <a:off x="243468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5" name="pl135"/>
            <p:cNvSpPr/>
            <p:nvPr/>
          </p:nvSpPr>
          <p:spPr>
            <a:xfrm>
              <a:off x="243468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6" name="pl136"/>
            <p:cNvSpPr/>
            <p:nvPr/>
          </p:nvSpPr>
          <p:spPr>
            <a:xfrm>
              <a:off x="243468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7" name="pl137"/>
            <p:cNvSpPr/>
            <p:nvPr/>
          </p:nvSpPr>
          <p:spPr>
            <a:xfrm>
              <a:off x="243468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8" name="pl138"/>
            <p:cNvSpPr/>
            <p:nvPr/>
          </p:nvSpPr>
          <p:spPr>
            <a:xfrm>
              <a:off x="250775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71655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292535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13415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3429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5517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7605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396934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6" name="pl146"/>
            <p:cNvSpPr/>
            <p:nvPr/>
          </p:nvSpPr>
          <p:spPr>
            <a:xfrm>
              <a:off x="250775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147" name="pl147"/>
            <p:cNvSpPr/>
            <p:nvPr/>
          </p:nvSpPr>
          <p:spPr>
            <a:xfrm>
              <a:off x="2507759" y="1617348"/>
              <a:ext cx="1461582" cy="173168"/>
            </a:xfrm>
            <a:custGeom>
              <a:avLst/>
              <a:pathLst>
                <a:path w="1461582" h="173168">
                  <a:moveTo>
                    <a:pt x="0" y="43292"/>
                  </a:moveTo>
                  <a:lnTo>
                    <a:pt x="208797" y="97407"/>
                  </a:lnTo>
                  <a:lnTo>
                    <a:pt x="417595" y="129876"/>
                  </a:lnTo>
                  <a:lnTo>
                    <a:pt x="626392" y="151522"/>
                  </a:lnTo>
                  <a:lnTo>
                    <a:pt x="835190" y="173168"/>
                  </a:lnTo>
                  <a:lnTo>
                    <a:pt x="1043987" y="0"/>
                  </a:lnTo>
                  <a:lnTo>
                    <a:pt x="1252785" y="97407"/>
                  </a:lnTo>
                  <a:lnTo>
                    <a:pt x="1461582" y="129876"/>
                  </a:lnTo>
                </a:path>
              </a:pathLst>
            </a:custGeom>
            <a:ln w="40651" cap="flat">
              <a:solidFill>
                <a:srgbClr val="BEBEBE">
                  <a:alpha val="69803"/>
                </a:srgbClr>
              </a:solidFill>
              <a:prstDash val="solid"/>
              <a:round/>
            </a:ln>
          </p:spPr>
          <p:txBody>
            <a:bodyPr/>
            <a:lstStyle/>
            <a:p/>
          </p:txBody>
        </p:sp>
        <p:sp>
          <p:nvSpPr>
            <p:cNvPr id="148" name="pl148"/>
            <p:cNvSpPr/>
            <p:nvPr/>
          </p:nvSpPr>
          <p:spPr>
            <a:xfrm>
              <a:off x="2507759" y="1617348"/>
              <a:ext cx="1461582" cy="173168"/>
            </a:xfrm>
            <a:custGeom>
              <a:avLst/>
              <a:pathLst>
                <a:path w="1461582" h="173168">
                  <a:moveTo>
                    <a:pt x="0" y="43292"/>
                  </a:moveTo>
                  <a:lnTo>
                    <a:pt x="208797" y="97407"/>
                  </a:lnTo>
                  <a:lnTo>
                    <a:pt x="417595" y="129876"/>
                  </a:lnTo>
                  <a:lnTo>
                    <a:pt x="626392" y="151522"/>
                  </a:lnTo>
                  <a:lnTo>
                    <a:pt x="835190" y="173168"/>
                  </a:lnTo>
                  <a:lnTo>
                    <a:pt x="1043987" y="0"/>
                  </a:lnTo>
                  <a:lnTo>
                    <a:pt x="1252785" y="97407"/>
                  </a:lnTo>
                  <a:lnTo>
                    <a:pt x="1461582" y="129876"/>
                  </a:lnTo>
                </a:path>
              </a:pathLst>
            </a:custGeom>
            <a:ln w="35231" cap="flat">
              <a:solidFill>
                <a:srgbClr val="BEBEBE">
                  <a:alpha val="69803"/>
                </a:srgbClr>
              </a:solidFill>
              <a:prstDash val="solid"/>
              <a:round/>
            </a:ln>
          </p:spPr>
          <p:txBody>
            <a:bodyPr/>
            <a:lstStyle/>
            <a:p/>
          </p:txBody>
        </p:sp>
        <p:sp>
          <p:nvSpPr>
            <p:cNvPr id="149" name="pl149"/>
            <p:cNvSpPr/>
            <p:nvPr/>
          </p:nvSpPr>
          <p:spPr>
            <a:xfrm>
              <a:off x="250775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150" name="pl150"/>
            <p:cNvSpPr/>
            <p:nvPr/>
          </p:nvSpPr>
          <p:spPr>
            <a:xfrm>
              <a:off x="2507759" y="1617348"/>
              <a:ext cx="1461582" cy="173168"/>
            </a:xfrm>
            <a:custGeom>
              <a:avLst/>
              <a:pathLst>
                <a:path w="1461582" h="173168">
                  <a:moveTo>
                    <a:pt x="0" y="43292"/>
                  </a:moveTo>
                  <a:lnTo>
                    <a:pt x="208797" y="97407"/>
                  </a:lnTo>
                  <a:lnTo>
                    <a:pt x="417595" y="129876"/>
                  </a:lnTo>
                  <a:lnTo>
                    <a:pt x="626392" y="151522"/>
                  </a:lnTo>
                  <a:lnTo>
                    <a:pt x="835190" y="173168"/>
                  </a:lnTo>
                  <a:lnTo>
                    <a:pt x="1043987" y="0"/>
                  </a:lnTo>
                  <a:lnTo>
                    <a:pt x="1252785" y="97407"/>
                  </a:lnTo>
                  <a:lnTo>
                    <a:pt x="1461582" y="129876"/>
                  </a:lnTo>
                </a:path>
              </a:pathLst>
            </a:custGeom>
            <a:ln w="40651" cap="flat">
              <a:solidFill>
                <a:srgbClr val="000000">
                  <a:alpha val="100000"/>
                </a:srgbClr>
              </a:solidFill>
              <a:prstDash val="solid"/>
              <a:round/>
            </a:ln>
          </p:spPr>
          <p:txBody>
            <a:bodyPr/>
            <a:lstStyle/>
            <a:p/>
          </p:txBody>
        </p:sp>
        <p:sp>
          <p:nvSpPr>
            <p:cNvPr id="151" name="pl151"/>
            <p:cNvSpPr/>
            <p:nvPr/>
          </p:nvSpPr>
          <p:spPr>
            <a:xfrm>
              <a:off x="2507759" y="1617348"/>
              <a:ext cx="1461582" cy="173168"/>
            </a:xfrm>
            <a:custGeom>
              <a:avLst/>
              <a:pathLst>
                <a:path w="1461582" h="173168">
                  <a:moveTo>
                    <a:pt x="0" y="43292"/>
                  </a:moveTo>
                  <a:lnTo>
                    <a:pt x="208797" y="97407"/>
                  </a:lnTo>
                  <a:lnTo>
                    <a:pt x="417595" y="129876"/>
                  </a:lnTo>
                  <a:lnTo>
                    <a:pt x="626392" y="151522"/>
                  </a:lnTo>
                  <a:lnTo>
                    <a:pt x="835190" y="173168"/>
                  </a:lnTo>
                  <a:lnTo>
                    <a:pt x="1043987" y="0"/>
                  </a:lnTo>
                  <a:lnTo>
                    <a:pt x="1252785" y="97407"/>
                  </a:lnTo>
                  <a:lnTo>
                    <a:pt x="1461582" y="129876"/>
                  </a:lnTo>
                </a:path>
              </a:pathLst>
            </a:custGeom>
            <a:ln w="35231" cap="flat">
              <a:solidFill>
                <a:srgbClr val="1CABE2">
                  <a:alpha val="100000"/>
                </a:srgbClr>
              </a:solidFill>
              <a:prstDash val="solid"/>
              <a:round/>
            </a:ln>
          </p:spPr>
          <p:txBody>
            <a:bodyPr/>
            <a:lstStyle/>
            <a:p/>
          </p:txBody>
        </p:sp>
        <p:sp>
          <p:nvSpPr>
            <p:cNvPr id="152" name="tx152"/>
            <p:cNvSpPr/>
            <p:nvPr/>
          </p:nvSpPr>
          <p:spPr>
            <a:xfrm>
              <a:off x="2447500" y="14820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53" name="tx153"/>
            <p:cNvSpPr/>
            <p:nvPr/>
          </p:nvSpPr>
          <p:spPr>
            <a:xfrm>
              <a:off x="2656297" y="1536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54" name="tx154"/>
            <p:cNvSpPr/>
            <p:nvPr/>
          </p:nvSpPr>
          <p:spPr>
            <a:xfrm>
              <a:off x="2865095" y="1568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55" name="tx155"/>
            <p:cNvSpPr/>
            <p:nvPr/>
          </p:nvSpPr>
          <p:spPr>
            <a:xfrm>
              <a:off x="3073892"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56" name="tx156"/>
            <p:cNvSpPr/>
            <p:nvPr/>
          </p:nvSpPr>
          <p:spPr>
            <a:xfrm>
              <a:off x="3282690" y="16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57" name="tx157"/>
            <p:cNvSpPr/>
            <p:nvPr/>
          </p:nvSpPr>
          <p:spPr>
            <a:xfrm>
              <a:off x="3491488" y="14387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58" name="tx158"/>
            <p:cNvSpPr/>
            <p:nvPr/>
          </p:nvSpPr>
          <p:spPr>
            <a:xfrm>
              <a:off x="3700285" y="1536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59" name="tx159"/>
            <p:cNvSpPr/>
            <p:nvPr/>
          </p:nvSpPr>
          <p:spPr>
            <a:xfrm>
              <a:off x="3909083" y="1568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60" name="rc160"/>
            <p:cNvSpPr/>
            <p:nvPr/>
          </p:nvSpPr>
          <p:spPr>
            <a:xfrm>
              <a:off x="2434680" y="2358522"/>
              <a:ext cx="1607740" cy="1000048"/>
            </a:xfrm>
            <a:prstGeom prst="rect">
              <a:avLst/>
            </a:prstGeom>
            <a:solidFill>
              <a:srgbClr val="EBEBEB">
                <a:alpha val="100000"/>
              </a:srgbClr>
            </a:solidFill>
          </p:spPr>
          <p:txBody>
            <a:bodyPr/>
            <a:lstStyle/>
            <a:p/>
          </p:txBody>
        </p:sp>
        <p:sp>
          <p:nvSpPr>
            <p:cNvPr id="161" name="pl161"/>
            <p:cNvSpPr/>
            <p:nvPr/>
          </p:nvSpPr>
          <p:spPr>
            <a:xfrm>
              <a:off x="243468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2" name="pl162"/>
            <p:cNvSpPr/>
            <p:nvPr/>
          </p:nvSpPr>
          <p:spPr>
            <a:xfrm>
              <a:off x="243468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3" name="pl163"/>
            <p:cNvSpPr/>
            <p:nvPr/>
          </p:nvSpPr>
          <p:spPr>
            <a:xfrm>
              <a:off x="243468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4" name="pl164"/>
            <p:cNvSpPr/>
            <p:nvPr/>
          </p:nvSpPr>
          <p:spPr>
            <a:xfrm>
              <a:off x="243468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5" name="pl165"/>
            <p:cNvSpPr/>
            <p:nvPr/>
          </p:nvSpPr>
          <p:spPr>
            <a:xfrm>
              <a:off x="243468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6" name="pl166"/>
            <p:cNvSpPr/>
            <p:nvPr/>
          </p:nvSpPr>
          <p:spPr>
            <a:xfrm>
              <a:off x="243468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7" name="pl167"/>
            <p:cNvSpPr/>
            <p:nvPr/>
          </p:nvSpPr>
          <p:spPr>
            <a:xfrm>
              <a:off x="243468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8" name="pl168"/>
            <p:cNvSpPr/>
            <p:nvPr/>
          </p:nvSpPr>
          <p:spPr>
            <a:xfrm>
              <a:off x="243468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9" name="pl169"/>
            <p:cNvSpPr/>
            <p:nvPr/>
          </p:nvSpPr>
          <p:spPr>
            <a:xfrm>
              <a:off x="250775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71655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292535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13415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3429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5517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7605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396934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7" name="pl177"/>
            <p:cNvSpPr/>
            <p:nvPr/>
          </p:nvSpPr>
          <p:spPr>
            <a:xfrm>
              <a:off x="250775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178" name="pl178"/>
            <p:cNvSpPr/>
            <p:nvPr/>
          </p:nvSpPr>
          <p:spPr>
            <a:xfrm>
              <a:off x="2507759" y="2912661"/>
              <a:ext cx="1461582" cy="140699"/>
            </a:xfrm>
            <a:custGeom>
              <a:avLst/>
              <a:pathLst>
                <a:path w="1461582" h="140699">
                  <a:moveTo>
                    <a:pt x="0" y="140699"/>
                  </a:moveTo>
                  <a:lnTo>
                    <a:pt x="208797" y="119053"/>
                  </a:lnTo>
                  <a:lnTo>
                    <a:pt x="417595" y="108230"/>
                  </a:lnTo>
                  <a:lnTo>
                    <a:pt x="626392" y="86584"/>
                  </a:lnTo>
                  <a:lnTo>
                    <a:pt x="835190" y="75761"/>
                  </a:lnTo>
                  <a:lnTo>
                    <a:pt x="1043987" y="54115"/>
                  </a:lnTo>
                  <a:lnTo>
                    <a:pt x="1252785" y="10823"/>
                  </a:lnTo>
                  <a:lnTo>
                    <a:pt x="1461582" y="0"/>
                  </a:lnTo>
                </a:path>
              </a:pathLst>
            </a:custGeom>
            <a:ln w="40651" cap="flat">
              <a:solidFill>
                <a:srgbClr val="BEBEBE">
                  <a:alpha val="69803"/>
                </a:srgbClr>
              </a:solidFill>
              <a:prstDash val="solid"/>
              <a:round/>
            </a:ln>
          </p:spPr>
          <p:txBody>
            <a:bodyPr/>
            <a:lstStyle/>
            <a:p/>
          </p:txBody>
        </p:sp>
        <p:sp>
          <p:nvSpPr>
            <p:cNvPr id="179" name="pl179"/>
            <p:cNvSpPr/>
            <p:nvPr/>
          </p:nvSpPr>
          <p:spPr>
            <a:xfrm>
              <a:off x="2507759" y="2912661"/>
              <a:ext cx="1461582" cy="140699"/>
            </a:xfrm>
            <a:custGeom>
              <a:avLst/>
              <a:pathLst>
                <a:path w="1461582" h="140699">
                  <a:moveTo>
                    <a:pt x="0" y="140699"/>
                  </a:moveTo>
                  <a:lnTo>
                    <a:pt x="208797" y="119053"/>
                  </a:lnTo>
                  <a:lnTo>
                    <a:pt x="417595" y="108230"/>
                  </a:lnTo>
                  <a:lnTo>
                    <a:pt x="626392" y="86584"/>
                  </a:lnTo>
                  <a:lnTo>
                    <a:pt x="835190" y="75761"/>
                  </a:lnTo>
                  <a:lnTo>
                    <a:pt x="1043987" y="54115"/>
                  </a:lnTo>
                  <a:lnTo>
                    <a:pt x="1252785" y="10823"/>
                  </a:lnTo>
                  <a:lnTo>
                    <a:pt x="1461582" y="0"/>
                  </a:lnTo>
                </a:path>
              </a:pathLst>
            </a:custGeom>
            <a:ln w="35231" cap="flat">
              <a:solidFill>
                <a:srgbClr val="BEBEBE">
                  <a:alpha val="69803"/>
                </a:srgbClr>
              </a:solidFill>
              <a:prstDash val="solid"/>
              <a:round/>
            </a:ln>
          </p:spPr>
          <p:txBody>
            <a:bodyPr/>
            <a:lstStyle/>
            <a:p/>
          </p:txBody>
        </p:sp>
        <p:sp>
          <p:nvSpPr>
            <p:cNvPr id="180" name="pl180"/>
            <p:cNvSpPr/>
            <p:nvPr/>
          </p:nvSpPr>
          <p:spPr>
            <a:xfrm>
              <a:off x="250775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181" name="pl181"/>
            <p:cNvSpPr/>
            <p:nvPr/>
          </p:nvSpPr>
          <p:spPr>
            <a:xfrm>
              <a:off x="2507759" y="2912661"/>
              <a:ext cx="1461582" cy="140699"/>
            </a:xfrm>
            <a:custGeom>
              <a:avLst/>
              <a:pathLst>
                <a:path w="1461582" h="140699">
                  <a:moveTo>
                    <a:pt x="0" y="140699"/>
                  </a:moveTo>
                  <a:lnTo>
                    <a:pt x="208797" y="119053"/>
                  </a:lnTo>
                  <a:lnTo>
                    <a:pt x="417595" y="108230"/>
                  </a:lnTo>
                  <a:lnTo>
                    <a:pt x="626392" y="86584"/>
                  </a:lnTo>
                  <a:lnTo>
                    <a:pt x="835190" y="75761"/>
                  </a:lnTo>
                  <a:lnTo>
                    <a:pt x="1043987" y="54115"/>
                  </a:lnTo>
                  <a:lnTo>
                    <a:pt x="1252785" y="10823"/>
                  </a:lnTo>
                  <a:lnTo>
                    <a:pt x="1461582" y="0"/>
                  </a:lnTo>
                </a:path>
              </a:pathLst>
            </a:custGeom>
            <a:ln w="40651" cap="flat">
              <a:solidFill>
                <a:srgbClr val="000000">
                  <a:alpha val="100000"/>
                </a:srgbClr>
              </a:solidFill>
              <a:prstDash val="solid"/>
              <a:round/>
            </a:ln>
          </p:spPr>
          <p:txBody>
            <a:bodyPr/>
            <a:lstStyle/>
            <a:p/>
          </p:txBody>
        </p:sp>
        <p:sp>
          <p:nvSpPr>
            <p:cNvPr id="182" name="pl182"/>
            <p:cNvSpPr/>
            <p:nvPr/>
          </p:nvSpPr>
          <p:spPr>
            <a:xfrm>
              <a:off x="2507759" y="2912661"/>
              <a:ext cx="1461582" cy="140699"/>
            </a:xfrm>
            <a:custGeom>
              <a:avLst/>
              <a:pathLst>
                <a:path w="1461582" h="140699">
                  <a:moveTo>
                    <a:pt x="0" y="140699"/>
                  </a:moveTo>
                  <a:lnTo>
                    <a:pt x="208797" y="119053"/>
                  </a:lnTo>
                  <a:lnTo>
                    <a:pt x="417595" y="108230"/>
                  </a:lnTo>
                  <a:lnTo>
                    <a:pt x="626392" y="86584"/>
                  </a:lnTo>
                  <a:lnTo>
                    <a:pt x="835190" y="75761"/>
                  </a:lnTo>
                  <a:lnTo>
                    <a:pt x="1043987" y="54115"/>
                  </a:lnTo>
                  <a:lnTo>
                    <a:pt x="1252785" y="10823"/>
                  </a:lnTo>
                  <a:lnTo>
                    <a:pt x="1461582" y="0"/>
                  </a:lnTo>
                </a:path>
              </a:pathLst>
            </a:custGeom>
            <a:ln w="35231" cap="flat">
              <a:solidFill>
                <a:srgbClr val="1CABE2">
                  <a:alpha val="100000"/>
                </a:srgbClr>
              </a:solidFill>
              <a:prstDash val="solid"/>
              <a:round/>
            </a:ln>
          </p:spPr>
          <p:txBody>
            <a:bodyPr/>
            <a:lstStyle/>
            <a:p/>
          </p:txBody>
        </p:sp>
        <p:sp>
          <p:nvSpPr>
            <p:cNvPr id="183" name="tx183"/>
            <p:cNvSpPr/>
            <p:nvPr/>
          </p:nvSpPr>
          <p:spPr>
            <a:xfrm>
              <a:off x="2447500" y="28748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84" name="tx184"/>
            <p:cNvSpPr/>
            <p:nvPr/>
          </p:nvSpPr>
          <p:spPr>
            <a:xfrm>
              <a:off x="2656297" y="28531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85" name="tx185"/>
            <p:cNvSpPr/>
            <p:nvPr/>
          </p:nvSpPr>
          <p:spPr>
            <a:xfrm>
              <a:off x="2865095" y="2842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86" name="tx186"/>
            <p:cNvSpPr/>
            <p:nvPr/>
          </p:nvSpPr>
          <p:spPr>
            <a:xfrm>
              <a:off x="3073892" y="28206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87" name="tx187"/>
            <p:cNvSpPr/>
            <p:nvPr/>
          </p:nvSpPr>
          <p:spPr>
            <a:xfrm>
              <a:off x="3282690" y="28098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88" name="tx188"/>
            <p:cNvSpPr/>
            <p:nvPr/>
          </p:nvSpPr>
          <p:spPr>
            <a:xfrm>
              <a:off x="3491488" y="27882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89" name="tx189"/>
            <p:cNvSpPr/>
            <p:nvPr/>
          </p:nvSpPr>
          <p:spPr>
            <a:xfrm>
              <a:off x="3700285" y="27449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90" name="tx190"/>
            <p:cNvSpPr/>
            <p:nvPr/>
          </p:nvSpPr>
          <p:spPr>
            <a:xfrm>
              <a:off x="3909083" y="27341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91" name="rc191"/>
            <p:cNvSpPr/>
            <p:nvPr/>
          </p:nvSpPr>
          <p:spPr>
            <a:xfrm>
              <a:off x="2434680" y="3643012"/>
              <a:ext cx="1607740" cy="1000048"/>
            </a:xfrm>
            <a:prstGeom prst="rect">
              <a:avLst/>
            </a:prstGeom>
            <a:solidFill>
              <a:srgbClr val="EBEBEB">
                <a:alpha val="100000"/>
              </a:srgbClr>
            </a:solidFill>
          </p:spPr>
          <p:txBody>
            <a:bodyPr/>
            <a:lstStyle/>
            <a:p/>
          </p:txBody>
        </p:sp>
        <p:sp>
          <p:nvSpPr>
            <p:cNvPr id="192" name="pl192"/>
            <p:cNvSpPr/>
            <p:nvPr/>
          </p:nvSpPr>
          <p:spPr>
            <a:xfrm>
              <a:off x="243468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3" name="pl193"/>
            <p:cNvSpPr/>
            <p:nvPr/>
          </p:nvSpPr>
          <p:spPr>
            <a:xfrm>
              <a:off x="243468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4" name="pl194"/>
            <p:cNvSpPr/>
            <p:nvPr/>
          </p:nvSpPr>
          <p:spPr>
            <a:xfrm>
              <a:off x="243468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5" name="pl195"/>
            <p:cNvSpPr/>
            <p:nvPr/>
          </p:nvSpPr>
          <p:spPr>
            <a:xfrm>
              <a:off x="243468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6" name="pl196"/>
            <p:cNvSpPr/>
            <p:nvPr/>
          </p:nvSpPr>
          <p:spPr>
            <a:xfrm>
              <a:off x="243468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7" name="pl197"/>
            <p:cNvSpPr/>
            <p:nvPr/>
          </p:nvSpPr>
          <p:spPr>
            <a:xfrm>
              <a:off x="243468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8" name="pl198"/>
            <p:cNvSpPr/>
            <p:nvPr/>
          </p:nvSpPr>
          <p:spPr>
            <a:xfrm>
              <a:off x="243468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9" name="pl199"/>
            <p:cNvSpPr/>
            <p:nvPr/>
          </p:nvSpPr>
          <p:spPr>
            <a:xfrm>
              <a:off x="243468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00" name="pl200"/>
            <p:cNvSpPr/>
            <p:nvPr/>
          </p:nvSpPr>
          <p:spPr>
            <a:xfrm>
              <a:off x="250775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71655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292535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13415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3429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5517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7605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396934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50775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209" name="pl209"/>
            <p:cNvSpPr/>
            <p:nvPr/>
          </p:nvSpPr>
          <p:spPr>
            <a:xfrm>
              <a:off x="2507759" y="4013160"/>
              <a:ext cx="1461582" cy="541151"/>
            </a:xfrm>
            <a:custGeom>
              <a:avLst/>
              <a:pathLst>
                <a:path w="1461582" h="541151">
                  <a:moveTo>
                    <a:pt x="0" y="0"/>
                  </a:moveTo>
                  <a:lnTo>
                    <a:pt x="208797" y="21646"/>
                  </a:lnTo>
                  <a:lnTo>
                    <a:pt x="417595" y="86584"/>
                  </a:lnTo>
                  <a:lnTo>
                    <a:pt x="626392" y="541151"/>
                  </a:lnTo>
                  <a:lnTo>
                    <a:pt x="835190" y="151522"/>
                  </a:lnTo>
                  <a:lnTo>
                    <a:pt x="1043987" y="173168"/>
                  </a:lnTo>
                  <a:lnTo>
                    <a:pt x="1252785" y="205637"/>
                  </a:lnTo>
                  <a:lnTo>
                    <a:pt x="1461582" y="205637"/>
                  </a:lnTo>
                </a:path>
              </a:pathLst>
            </a:custGeom>
            <a:ln w="40651" cap="flat">
              <a:solidFill>
                <a:srgbClr val="BEBEBE">
                  <a:alpha val="69803"/>
                </a:srgbClr>
              </a:solidFill>
              <a:prstDash val="solid"/>
              <a:round/>
            </a:ln>
          </p:spPr>
          <p:txBody>
            <a:bodyPr/>
            <a:lstStyle/>
            <a:p/>
          </p:txBody>
        </p:sp>
        <p:sp>
          <p:nvSpPr>
            <p:cNvPr id="210" name="pl210"/>
            <p:cNvSpPr/>
            <p:nvPr/>
          </p:nvSpPr>
          <p:spPr>
            <a:xfrm>
              <a:off x="2507759" y="4013160"/>
              <a:ext cx="1461582" cy="541151"/>
            </a:xfrm>
            <a:custGeom>
              <a:avLst/>
              <a:pathLst>
                <a:path w="1461582" h="541151">
                  <a:moveTo>
                    <a:pt x="0" y="0"/>
                  </a:moveTo>
                  <a:lnTo>
                    <a:pt x="208797" y="21646"/>
                  </a:lnTo>
                  <a:lnTo>
                    <a:pt x="417595" y="86584"/>
                  </a:lnTo>
                  <a:lnTo>
                    <a:pt x="626392" y="541151"/>
                  </a:lnTo>
                  <a:lnTo>
                    <a:pt x="835190" y="151522"/>
                  </a:lnTo>
                  <a:lnTo>
                    <a:pt x="1043987" y="173168"/>
                  </a:lnTo>
                  <a:lnTo>
                    <a:pt x="1252785" y="205637"/>
                  </a:lnTo>
                  <a:lnTo>
                    <a:pt x="1461582" y="205637"/>
                  </a:lnTo>
                </a:path>
              </a:pathLst>
            </a:custGeom>
            <a:ln w="35231" cap="flat">
              <a:solidFill>
                <a:srgbClr val="BEBEBE">
                  <a:alpha val="69803"/>
                </a:srgbClr>
              </a:solidFill>
              <a:prstDash val="solid"/>
              <a:round/>
            </a:ln>
          </p:spPr>
          <p:txBody>
            <a:bodyPr/>
            <a:lstStyle/>
            <a:p/>
          </p:txBody>
        </p:sp>
        <p:sp>
          <p:nvSpPr>
            <p:cNvPr id="211" name="pl211"/>
            <p:cNvSpPr/>
            <p:nvPr/>
          </p:nvSpPr>
          <p:spPr>
            <a:xfrm>
              <a:off x="250775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212" name="pl212"/>
            <p:cNvSpPr/>
            <p:nvPr/>
          </p:nvSpPr>
          <p:spPr>
            <a:xfrm>
              <a:off x="2507759" y="4013160"/>
              <a:ext cx="1461582" cy="541151"/>
            </a:xfrm>
            <a:custGeom>
              <a:avLst/>
              <a:pathLst>
                <a:path w="1461582" h="541151">
                  <a:moveTo>
                    <a:pt x="0" y="0"/>
                  </a:moveTo>
                  <a:lnTo>
                    <a:pt x="208797" y="21646"/>
                  </a:lnTo>
                  <a:lnTo>
                    <a:pt x="417595" y="86584"/>
                  </a:lnTo>
                  <a:lnTo>
                    <a:pt x="626392" y="541151"/>
                  </a:lnTo>
                  <a:lnTo>
                    <a:pt x="835190" y="151522"/>
                  </a:lnTo>
                  <a:lnTo>
                    <a:pt x="1043987" y="173168"/>
                  </a:lnTo>
                  <a:lnTo>
                    <a:pt x="1252785" y="205637"/>
                  </a:lnTo>
                  <a:lnTo>
                    <a:pt x="1461582" y="205637"/>
                  </a:lnTo>
                </a:path>
              </a:pathLst>
            </a:custGeom>
            <a:ln w="40651" cap="flat">
              <a:solidFill>
                <a:srgbClr val="000000">
                  <a:alpha val="100000"/>
                </a:srgbClr>
              </a:solidFill>
              <a:prstDash val="solid"/>
              <a:round/>
            </a:ln>
          </p:spPr>
          <p:txBody>
            <a:bodyPr/>
            <a:lstStyle/>
            <a:p/>
          </p:txBody>
        </p:sp>
        <p:sp>
          <p:nvSpPr>
            <p:cNvPr id="213" name="pl213"/>
            <p:cNvSpPr/>
            <p:nvPr/>
          </p:nvSpPr>
          <p:spPr>
            <a:xfrm>
              <a:off x="2507759" y="4013160"/>
              <a:ext cx="1461582" cy="541151"/>
            </a:xfrm>
            <a:custGeom>
              <a:avLst/>
              <a:pathLst>
                <a:path w="1461582" h="541151">
                  <a:moveTo>
                    <a:pt x="0" y="0"/>
                  </a:moveTo>
                  <a:lnTo>
                    <a:pt x="208797" y="21646"/>
                  </a:lnTo>
                  <a:lnTo>
                    <a:pt x="417595" y="86584"/>
                  </a:lnTo>
                  <a:lnTo>
                    <a:pt x="626392" y="541151"/>
                  </a:lnTo>
                  <a:lnTo>
                    <a:pt x="835190" y="151522"/>
                  </a:lnTo>
                  <a:lnTo>
                    <a:pt x="1043987" y="173168"/>
                  </a:lnTo>
                  <a:lnTo>
                    <a:pt x="1252785" y="205637"/>
                  </a:lnTo>
                  <a:lnTo>
                    <a:pt x="1461582" y="205637"/>
                  </a:lnTo>
                </a:path>
              </a:pathLst>
            </a:custGeom>
            <a:ln w="35231" cap="flat">
              <a:solidFill>
                <a:srgbClr val="1CABE2">
                  <a:alpha val="100000"/>
                </a:srgbClr>
              </a:solidFill>
              <a:prstDash val="solid"/>
              <a:round/>
            </a:ln>
          </p:spPr>
          <p:txBody>
            <a:bodyPr/>
            <a:lstStyle/>
            <a:p/>
          </p:txBody>
        </p:sp>
        <p:sp>
          <p:nvSpPr>
            <p:cNvPr id="214" name="tx214"/>
            <p:cNvSpPr/>
            <p:nvPr/>
          </p:nvSpPr>
          <p:spPr>
            <a:xfrm>
              <a:off x="2447500" y="38346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15" name="tx215"/>
            <p:cNvSpPr/>
            <p:nvPr/>
          </p:nvSpPr>
          <p:spPr>
            <a:xfrm>
              <a:off x="2656297" y="38562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16" name="tx216"/>
            <p:cNvSpPr/>
            <p:nvPr/>
          </p:nvSpPr>
          <p:spPr>
            <a:xfrm>
              <a:off x="2865095" y="39211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17" name="tx217"/>
            <p:cNvSpPr/>
            <p:nvPr/>
          </p:nvSpPr>
          <p:spPr>
            <a:xfrm>
              <a:off x="3073892" y="43757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a:t>
              </a:r>
            </a:p>
          </p:txBody>
        </p:sp>
        <p:sp>
          <p:nvSpPr>
            <p:cNvPr id="218" name="tx218"/>
            <p:cNvSpPr/>
            <p:nvPr/>
          </p:nvSpPr>
          <p:spPr>
            <a:xfrm>
              <a:off x="3282690" y="3986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19" name="tx219"/>
            <p:cNvSpPr/>
            <p:nvPr/>
          </p:nvSpPr>
          <p:spPr>
            <a:xfrm>
              <a:off x="3491488" y="4007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20" name="tx220"/>
            <p:cNvSpPr/>
            <p:nvPr/>
          </p:nvSpPr>
          <p:spPr>
            <a:xfrm>
              <a:off x="3700285" y="40402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21" name="tx221"/>
            <p:cNvSpPr/>
            <p:nvPr/>
          </p:nvSpPr>
          <p:spPr>
            <a:xfrm>
              <a:off x="3909083" y="40402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22" name="rc222"/>
            <p:cNvSpPr/>
            <p:nvPr/>
          </p:nvSpPr>
          <p:spPr>
            <a:xfrm>
              <a:off x="2434680" y="4927502"/>
              <a:ext cx="1607740" cy="1000048"/>
            </a:xfrm>
            <a:prstGeom prst="rect">
              <a:avLst/>
            </a:prstGeom>
            <a:solidFill>
              <a:srgbClr val="EBEBEB">
                <a:alpha val="100000"/>
              </a:srgbClr>
            </a:solidFill>
          </p:spPr>
          <p:txBody>
            <a:bodyPr/>
            <a:lstStyle/>
            <a:p/>
          </p:txBody>
        </p:sp>
        <p:sp>
          <p:nvSpPr>
            <p:cNvPr id="223" name="pl223"/>
            <p:cNvSpPr/>
            <p:nvPr/>
          </p:nvSpPr>
          <p:spPr>
            <a:xfrm>
              <a:off x="243468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4" name="pl224"/>
            <p:cNvSpPr/>
            <p:nvPr/>
          </p:nvSpPr>
          <p:spPr>
            <a:xfrm>
              <a:off x="243468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5" name="pl225"/>
            <p:cNvSpPr/>
            <p:nvPr/>
          </p:nvSpPr>
          <p:spPr>
            <a:xfrm>
              <a:off x="243468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6" name="pl226"/>
            <p:cNvSpPr/>
            <p:nvPr/>
          </p:nvSpPr>
          <p:spPr>
            <a:xfrm>
              <a:off x="243468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7" name="pl227"/>
            <p:cNvSpPr/>
            <p:nvPr/>
          </p:nvSpPr>
          <p:spPr>
            <a:xfrm>
              <a:off x="243468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8" name="pl228"/>
            <p:cNvSpPr/>
            <p:nvPr/>
          </p:nvSpPr>
          <p:spPr>
            <a:xfrm>
              <a:off x="243468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9" name="pl229"/>
            <p:cNvSpPr/>
            <p:nvPr/>
          </p:nvSpPr>
          <p:spPr>
            <a:xfrm>
              <a:off x="243468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0" name="pl230"/>
            <p:cNvSpPr/>
            <p:nvPr/>
          </p:nvSpPr>
          <p:spPr>
            <a:xfrm>
              <a:off x="243468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1" name="pl231"/>
            <p:cNvSpPr/>
            <p:nvPr/>
          </p:nvSpPr>
          <p:spPr>
            <a:xfrm>
              <a:off x="250775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71655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292535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13415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3429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5517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7605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396934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250775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240" name="pl240"/>
            <p:cNvSpPr/>
            <p:nvPr/>
          </p:nvSpPr>
          <p:spPr>
            <a:xfrm>
              <a:off x="2507759" y="5503287"/>
              <a:ext cx="1461582" cy="97407"/>
            </a:xfrm>
            <a:custGeom>
              <a:avLst/>
              <a:pathLst>
                <a:path w="1461582" h="97407">
                  <a:moveTo>
                    <a:pt x="0" y="97407"/>
                  </a:moveTo>
                  <a:lnTo>
                    <a:pt x="208797" y="86584"/>
                  </a:lnTo>
                  <a:lnTo>
                    <a:pt x="417595" y="54115"/>
                  </a:lnTo>
                  <a:lnTo>
                    <a:pt x="626392" y="32469"/>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241" name="pl241"/>
            <p:cNvSpPr/>
            <p:nvPr/>
          </p:nvSpPr>
          <p:spPr>
            <a:xfrm>
              <a:off x="2507759" y="5503287"/>
              <a:ext cx="1461582" cy="97407"/>
            </a:xfrm>
            <a:custGeom>
              <a:avLst/>
              <a:pathLst>
                <a:path w="1461582" h="97407">
                  <a:moveTo>
                    <a:pt x="0" y="97407"/>
                  </a:moveTo>
                  <a:lnTo>
                    <a:pt x="208797" y="86584"/>
                  </a:lnTo>
                  <a:lnTo>
                    <a:pt x="417595" y="54115"/>
                  </a:lnTo>
                  <a:lnTo>
                    <a:pt x="626392" y="32469"/>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242" name="pl242"/>
            <p:cNvSpPr/>
            <p:nvPr/>
          </p:nvSpPr>
          <p:spPr>
            <a:xfrm>
              <a:off x="250775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243" name="pl243"/>
            <p:cNvSpPr/>
            <p:nvPr/>
          </p:nvSpPr>
          <p:spPr>
            <a:xfrm>
              <a:off x="2507759" y="5503287"/>
              <a:ext cx="1461582" cy="97407"/>
            </a:xfrm>
            <a:custGeom>
              <a:avLst/>
              <a:pathLst>
                <a:path w="1461582" h="97407">
                  <a:moveTo>
                    <a:pt x="0" y="97407"/>
                  </a:moveTo>
                  <a:lnTo>
                    <a:pt x="208797" y="86584"/>
                  </a:lnTo>
                  <a:lnTo>
                    <a:pt x="417595" y="54115"/>
                  </a:lnTo>
                  <a:lnTo>
                    <a:pt x="626392" y="32469"/>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244" name="pl244"/>
            <p:cNvSpPr/>
            <p:nvPr/>
          </p:nvSpPr>
          <p:spPr>
            <a:xfrm>
              <a:off x="2507759" y="5503287"/>
              <a:ext cx="1461582" cy="97407"/>
            </a:xfrm>
            <a:custGeom>
              <a:avLst/>
              <a:pathLst>
                <a:path w="1461582" h="97407">
                  <a:moveTo>
                    <a:pt x="0" y="97407"/>
                  </a:moveTo>
                  <a:lnTo>
                    <a:pt x="208797" y="86584"/>
                  </a:lnTo>
                  <a:lnTo>
                    <a:pt x="417595" y="54115"/>
                  </a:lnTo>
                  <a:lnTo>
                    <a:pt x="626392" y="32469"/>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245" name="tx245"/>
            <p:cNvSpPr/>
            <p:nvPr/>
          </p:nvSpPr>
          <p:spPr>
            <a:xfrm>
              <a:off x="2447500" y="54221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46" name="tx246"/>
            <p:cNvSpPr/>
            <p:nvPr/>
          </p:nvSpPr>
          <p:spPr>
            <a:xfrm>
              <a:off x="2656297" y="5411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47" name="tx247"/>
            <p:cNvSpPr/>
            <p:nvPr/>
          </p:nvSpPr>
          <p:spPr>
            <a:xfrm>
              <a:off x="2865095" y="53788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48" name="tx248"/>
            <p:cNvSpPr/>
            <p:nvPr/>
          </p:nvSpPr>
          <p:spPr>
            <a:xfrm>
              <a:off x="3073892" y="5357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49" name="tx249"/>
            <p:cNvSpPr/>
            <p:nvPr/>
          </p:nvSpPr>
          <p:spPr>
            <a:xfrm>
              <a:off x="3282690" y="53247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50" name="tx250"/>
            <p:cNvSpPr/>
            <p:nvPr/>
          </p:nvSpPr>
          <p:spPr>
            <a:xfrm>
              <a:off x="3491488" y="53247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51" name="tx251"/>
            <p:cNvSpPr/>
            <p:nvPr/>
          </p:nvSpPr>
          <p:spPr>
            <a:xfrm>
              <a:off x="3700285" y="53247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52" name="tx252"/>
            <p:cNvSpPr/>
            <p:nvPr/>
          </p:nvSpPr>
          <p:spPr>
            <a:xfrm>
              <a:off x="3909083" y="53247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53" name="rc253"/>
            <p:cNvSpPr/>
            <p:nvPr/>
          </p:nvSpPr>
          <p:spPr>
            <a:xfrm>
              <a:off x="4112010" y="1074032"/>
              <a:ext cx="1607740" cy="1000048"/>
            </a:xfrm>
            <a:prstGeom prst="rect">
              <a:avLst/>
            </a:prstGeom>
            <a:solidFill>
              <a:srgbClr val="EBEBEB">
                <a:alpha val="100000"/>
              </a:srgbClr>
            </a:solidFill>
          </p:spPr>
          <p:txBody>
            <a:bodyPr/>
            <a:lstStyle/>
            <a:p/>
          </p:txBody>
        </p:sp>
        <p:sp>
          <p:nvSpPr>
            <p:cNvPr id="254" name="pl254"/>
            <p:cNvSpPr/>
            <p:nvPr/>
          </p:nvSpPr>
          <p:spPr>
            <a:xfrm>
              <a:off x="411201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5" name="pl255"/>
            <p:cNvSpPr/>
            <p:nvPr/>
          </p:nvSpPr>
          <p:spPr>
            <a:xfrm>
              <a:off x="411201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6" name="pl256"/>
            <p:cNvSpPr/>
            <p:nvPr/>
          </p:nvSpPr>
          <p:spPr>
            <a:xfrm>
              <a:off x="411201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7" name="pl257"/>
            <p:cNvSpPr/>
            <p:nvPr/>
          </p:nvSpPr>
          <p:spPr>
            <a:xfrm>
              <a:off x="411201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8" name="pl258"/>
            <p:cNvSpPr/>
            <p:nvPr/>
          </p:nvSpPr>
          <p:spPr>
            <a:xfrm>
              <a:off x="411201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9" name="pl259"/>
            <p:cNvSpPr/>
            <p:nvPr/>
          </p:nvSpPr>
          <p:spPr>
            <a:xfrm>
              <a:off x="411201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0" name="pl260"/>
            <p:cNvSpPr/>
            <p:nvPr/>
          </p:nvSpPr>
          <p:spPr>
            <a:xfrm>
              <a:off x="411201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1" name="pl261"/>
            <p:cNvSpPr/>
            <p:nvPr/>
          </p:nvSpPr>
          <p:spPr>
            <a:xfrm>
              <a:off x="411201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2" name="pl262"/>
            <p:cNvSpPr/>
            <p:nvPr/>
          </p:nvSpPr>
          <p:spPr>
            <a:xfrm>
              <a:off x="418508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39388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60268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481148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02027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22907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43787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564667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418508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271" name="pl271"/>
            <p:cNvSpPr/>
            <p:nvPr/>
          </p:nvSpPr>
          <p:spPr>
            <a:xfrm>
              <a:off x="4185089" y="1617348"/>
              <a:ext cx="1461582" cy="173168"/>
            </a:xfrm>
            <a:custGeom>
              <a:avLst/>
              <a:pathLst>
                <a:path w="1461582" h="173168">
                  <a:moveTo>
                    <a:pt x="0" y="0"/>
                  </a:moveTo>
                  <a:lnTo>
                    <a:pt x="208797" y="21646"/>
                  </a:lnTo>
                  <a:lnTo>
                    <a:pt x="417595" y="162345"/>
                  </a:lnTo>
                  <a:lnTo>
                    <a:pt x="626392" y="173168"/>
                  </a:lnTo>
                  <a:lnTo>
                    <a:pt x="835190" y="151522"/>
                  </a:lnTo>
                  <a:lnTo>
                    <a:pt x="1043987" y="151522"/>
                  </a:lnTo>
                  <a:lnTo>
                    <a:pt x="1252785" y="151522"/>
                  </a:lnTo>
                  <a:lnTo>
                    <a:pt x="1461582" y="151522"/>
                  </a:lnTo>
                </a:path>
              </a:pathLst>
            </a:custGeom>
            <a:ln w="40651" cap="flat">
              <a:solidFill>
                <a:srgbClr val="BEBEBE">
                  <a:alpha val="69803"/>
                </a:srgbClr>
              </a:solidFill>
              <a:prstDash val="solid"/>
              <a:round/>
            </a:ln>
          </p:spPr>
          <p:txBody>
            <a:bodyPr/>
            <a:lstStyle/>
            <a:p/>
          </p:txBody>
        </p:sp>
        <p:sp>
          <p:nvSpPr>
            <p:cNvPr id="272" name="pl272"/>
            <p:cNvSpPr/>
            <p:nvPr/>
          </p:nvSpPr>
          <p:spPr>
            <a:xfrm>
              <a:off x="4185089" y="1617348"/>
              <a:ext cx="1461582" cy="173168"/>
            </a:xfrm>
            <a:custGeom>
              <a:avLst/>
              <a:pathLst>
                <a:path w="1461582" h="173168">
                  <a:moveTo>
                    <a:pt x="0" y="0"/>
                  </a:moveTo>
                  <a:lnTo>
                    <a:pt x="208797" y="21646"/>
                  </a:lnTo>
                  <a:lnTo>
                    <a:pt x="417595" y="162345"/>
                  </a:lnTo>
                  <a:lnTo>
                    <a:pt x="626392" y="173168"/>
                  </a:lnTo>
                  <a:lnTo>
                    <a:pt x="835190" y="151522"/>
                  </a:lnTo>
                  <a:lnTo>
                    <a:pt x="1043987" y="151522"/>
                  </a:lnTo>
                  <a:lnTo>
                    <a:pt x="1252785" y="151522"/>
                  </a:lnTo>
                  <a:lnTo>
                    <a:pt x="1461582" y="151522"/>
                  </a:lnTo>
                </a:path>
              </a:pathLst>
            </a:custGeom>
            <a:ln w="35231" cap="flat">
              <a:solidFill>
                <a:srgbClr val="BEBEBE">
                  <a:alpha val="69803"/>
                </a:srgbClr>
              </a:solidFill>
              <a:prstDash val="solid"/>
              <a:round/>
            </a:ln>
          </p:spPr>
          <p:txBody>
            <a:bodyPr/>
            <a:lstStyle/>
            <a:p/>
          </p:txBody>
        </p:sp>
        <p:sp>
          <p:nvSpPr>
            <p:cNvPr id="273" name="pl273"/>
            <p:cNvSpPr/>
            <p:nvPr/>
          </p:nvSpPr>
          <p:spPr>
            <a:xfrm>
              <a:off x="418508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274" name="pl274"/>
            <p:cNvSpPr/>
            <p:nvPr/>
          </p:nvSpPr>
          <p:spPr>
            <a:xfrm>
              <a:off x="4185089" y="1617348"/>
              <a:ext cx="1461582" cy="173168"/>
            </a:xfrm>
            <a:custGeom>
              <a:avLst/>
              <a:pathLst>
                <a:path w="1461582" h="173168">
                  <a:moveTo>
                    <a:pt x="0" y="0"/>
                  </a:moveTo>
                  <a:lnTo>
                    <a:pt x="208797" y="21646"/>
                  </a:lnTo>
                  <a:lnTo>
                    <a:pt x="417595" y="162345"/>
                  </a:lnTo>
                  <a:lnTo>
                    <a:pt x="626392" y="173168"/>
                  </a:lnTo>
                  <a:lnTo>
                    <a:pt x="835190" y="151522"/>
                  </a:lnTo>
                  <a:lnTo>
                    <a:pt x="1043987" y="151522"/>
                  </a:lnTo>
                  <a:lnTo>
                    <a:pt x="1252785" y="151522"/>
                  </a:lnTo>
                  <a:lnTo>
                    <a:pt x="1461582" y="151522"/>
                  </a:lnTo>
                </a:path>
              </a:pathLst>
            </a:custGeom>
            <a:ln w="40651" cap="flat">
              <a:solidFill>
                <a:srgbClr val="000000">
                  <a:alpha val="100000"/>
                </a:srgbClr>
              </a:solidFill>
              <a:prstDash val="solid"/>
              <a:round/>
            </a:ln>
          </p:spPr>
          <p:txBody>
            <a:bodyPr/>
            <a:lstStyle/>
            <a:p/>
          </p:txBody>
        </p:sp>
        <p:sp>
          <p:nvSpPr>
            <p:cNvPr id="275" name="pl275"/>
            <p:cNvSpPr/>
            <p:nvPr/>
          </p:nvSpPr>
          <p:spPr>
            <a:xfrm>
              <a:off x="4185089" y="1617348"/>
              <a:ext cx="1461582" cy="173168"/>
            </a:xfrm>
            <a:custGeom>
              <a:avLst/>
              <a:pathLst>
                <a:path w="1461582" h="173168">
                  <a:moveTo>
                    <a:pt x="0" y="0"/>
                  </a:moveTo>
                  <a:lnTo>
                    <a:pt x="208797" y="21646"/>
                  </a:lnTo>
                  <a:lnTo>
                    <a:pt x="417595" y="162345"/>
                  </a:lnTo>
                  <a:lnTo>
                    <a:pt x="626392" y="173168"/>
                  </a:lnTo>
                  <a:lnTo>
                    <a:pt x="835190" y="151522"/>
                  </a:lnTo>
                  <a:lnTo>
                    <a:pt x="1043987" y="151522"/>
                  </a:lnTo>
                  <a:lnTo>
                    <a:pt x="1252785" y="151522"/>
                  </a:lnTo>
                  <a:lnTo>
                    <a:pt x="1461582" y="151522"/>
                  </a:lnTo>
                </a:path>
              </a:pathLst>
            </a:custGeom>
            <a:ln w="35231" cap="flat">
              <a:solidFill>
                <a:srgbClr val="1CABE2">
                  <a:alpha val="100000"/>
                </a:srgbClr>
              </a:solidFill>
              <a:prstDash val="solid"/>
              <a:round/>
            </a:ln>
          </p:spPr>
          <p:txBody>
            <a:bodyPr/>
            <a:lstStyle/>
            <a:p/>
          </p:txBody>
        </p:sp>
        <p:sp>
          <p:nvSpPr>
            <p:cNvPr id="276" name="tx276"/>
            <p:cNvSpPr/>
            <p:nvPr/>
          </p:nvSpPr>
          <p:spPr>
            <a:xfrm>
              <a:off x="4124830" y="14387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77" name="tx277"/>
            <p:cNvSpPr/>
            <p:nvPr/>
          </p:nvSpPr>
          <p:spPr>
            <a:xfrm>
              <a:off x="4333627" y="1460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78" name="tx278"/>
            <p:cNvSpPr/>
            <p:nvPr/>
          </p:nvSpPr>
          <p:spPr>
            <a:xfrm>
              <a:off x="4542425" y="1601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79" name="tx279"/>
            <p:cNvSpPr/>
            <p:nvPr/>
          </p:nvSpPr>
          <p:spPr>
            <a:xfrm>
              <a:off x="4751222" y="16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280" name="tx280"/>
            <p:cNvSpPr/>
            <p:nvPr/>
          </p:nvSpPr>
          <p:spPr>
            <a:xfrm>
              <a:off x="4960020"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81" name="tx281"/>
            <p:cNvSpPr/>
            <p:nvPr/>
          </p:nvSpPr>
          <p:spPr>
            <a:xfrm>
              <a:off x="5168817"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82" name="tx282"/>
            <p:cNvSpPr/>
            <p:nvPr/>
          </p:nvSpPr>
          <p:spPr>
            <a:xfrm>
              <a:off x="5377615"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83" name="tx283"/>
            <p:cNvSpPr/>
            <p:nvPr/>
          </p:nvSpPr>
          <p:spPr>
            <a:xfrm>
              <a:off x="5586413"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84" name="rc284"/>
            <p:cNvSpPr/>
            <p:nvPr/>
          </p:nvSpPr>
          <p:spPr>
            <a:xfrm>
              <a:off x="4112010" y="2358522"/>
              <a:ext cx="1607740" cy="1000048"/>
            </a:xfrm>
            <a:prstGeom prst="rect">
              <a:avLst/>
            </a:prstGeom>
            <a:solidFill>
              <a:srgbClr val="EBEBEB">
                <a:alpha val="100000"/>
              </a:srgbClr>
            </a:solidFill>
          </p:spPr>
          <p:txBody>
            <a:bodyPr/>
            <a:lstStyle/>
            <a:p/>
          </p:txBody>
        </p:sp>
        <p:sp>
          <p:nvSpPr>
            <p:cNvPr id="285" name="pl285"/>
            <p:cNvSpPr/>
            <p:nvPr/>
          </p:nvSpPr>
          <p:spPr>
            <a:xfrm>
              <a:off x="411201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6" name="pl286"/>
            <p:cNvSpPr/>
            <p:nvPr/>
          </p:nvSpPr>
          <p:spPr>
            <a:xfrm>
              <a:off x="411201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7" name="pl287"/>
            <p:cNvSpPr/>
            <p:nvPr/>
          </p:nvSpPr>
          <p:spPr>
            <a:xfrm>
              <a:off x="411201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8" name="pl288"/>
            <p:cNvSpPr/>
            <p:nvPr/>
          </p:nvSpPr>
          <p:spPr>
            <a:xfrm>
              <a:off x="411201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9" name="pl289"/>
            <p:cNvSpPr/>
            <p:nvPr/>
          </p:nvSpPr>
          <p:spPr>
            <a:xfrm>
              <a:off x="411201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0" name="pl290"/>
            <p:cNvSpPr/>
            <p:nvPr/>
          </p:nvSpPr>
          <p:spPr>
            <a:xfrm>
              <a:off x="411201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1" name="pl291"/>
            <p:cNvSpPr/>
            <p:nvPr/>
          </p:nvSpPr>
          <p:spPr>
            <a:xfrm>
              <a:off x="411201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2" name="pl292"/>
            <p:cNvSpPr/>
            <p:nvPr/>
          </p:nvSpPr>
          <p:spPr>
            <a:xfrm>
              <a:off x="411201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3" name="pl293"/>
            <p:cNvSpPr/>
            <p:nvPr/>
          </p:nvSpPr>
          <p:spPr>
            <a:xfrm>
              <a:off x="418508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39388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60268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481148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02027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22907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43787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564667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1" name="pl301"/>
            <p:cNvSpPr/>
            <p:nvPr/>
          </p:nvSpPr>
          <p:spPr>
            <a:xfrm>
              <a:off x="418508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302" name="pl302"/>
            <p:cNvSpPr/>
            <p:nvPr/>
          </p:nvSpPr>
          <p:spPr>
            <a:xfrm>
              <a:off x="4185089" y="2836900"/>
              <a:ext cx="1461582" cy="162345"/>
            </a:xfrm>
            <a:custGeom>
              <a:avLst/>
              <a:pathLst>
                <a:path w="1461582" h="162345">
                  <a:moveTo>
                    <a:pt x="0" y="32469"/>
                  </a:moveTo>
                  <a:lnTo>
                    <a:pt x="208797" y="0"/>
                  </a:lnTo>
                  <a:lnTo>
                    <a:pt x="417595" y="43292"/>
                  </a:lnTo>
                  <a:lnTo>
                    <a:pt x="626392" y="86584"/>
                  </a:lnTo>
                  <a:lnTo>
                    <a:pt x="835190" y="162345"/>
                  </a:lnTo>
                  <a:lnTo>
                    <a:pt x="1043987" y="129876"/>
                  </a:lnTo>
                  <a:lnTo>
                    <a:pt x="1252785" y="97407"/>
                  </a:lnTo>
                  <a:lnTo>
                    <a:pt x="1461582" y="75761"/>
                  </a:lnTo>
                </a:path>
              </a:pathLst>
            </a:custGeom>
            <a:ln w="40651" cap="flat">
              <a:solidFill>
                <a:srgbClr val="BEBEBE">
                  <a:alpha val="69803"/>
                </a:srgbClr>
              </a:solidFill>
              <a:prstDash val="solid"/>
              <a:round/>
            </a:ln>
          </p:spPr>
          <p:txBody>
            <a:bodyPr/>
            <a:lstStyle/>
            <a:p/>
          </p:txBody>
        </p:sp>
        <p:sp>
          <p:nvSpPr>
            <p:cNvPr id="303" name="pl303"/>
            <p:cNvSpPr/>
            <p:nvPr/>
          </p:nvSpPr>
          <p:spPr>
            <a:xfrm>
              <a:off x="4185089" y="2836900"/>
              <a:ext cx="1461582" cy="162345"/>
            </a:xfrm>
            <a:custGeom>
              <a:avLst/>
              <a:pathLst>
                <a:path w="1461582" h="162345">
                  <a:moveTo>
                    <a:pt x="0" y="32469"/>
                  </a:moveTo>
                  <a:lnTo>
                    <a:pt x="208797" y="0"/>
                  </a:lnTo>
                  <a:lnTo>
                    <a:pt x="417595" y="43292"/>
                  </a:lnTo>
                  <a:lnTo>
                    <a:pt x="626392" y="86584"/>
                  </a:lnTo>
                  <a:lnTo>
                    <a:pt x="835190" y="162345"/>
                  </a:lnTo>
                  <a:lnTo>
                    <a:pt x="1043987" y="129876"/>
                  </a:lnTo>
                  <a:lnTo>
                    <a:pt x="1252785" y="97407"/>
                  </a:lnTo>
                  <a:lnTo>
                    <a:pt x="1461582" y="75761"/>
                  </a:lnTo>
                </a:path>
              </a:pathLst>
            </a:custGeom>
            <a:ln w="35231" cap="flat">
              <a:solidFill>
                <a:srgbClr val="BEBEBE">
                  <a:alpha val="69803"/>
                </a:srgbClr>
              </a:solidFill>
              <a:prstDash val="solid"/>
              <a:round/>
            </a:ln>
          </p:spPr>
          <p:txBody>
            <a:bodyPr/>
            <a:lstStyle/>
            <a:p/>
          </p:txBody>
        </p:sp>
        <p:sp>
          <p:nvSpPr>
            <p:cNvPr id="304" name="pl304"/>
            <p:cNvSpPr/>
            <p:nvPr/>
          </p:nvSpPr>
          <p:spPr>
            <a:xfrm>
              <a:off x="418508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305" name="pl305"/>
            <p:cNvSpPr/>
            <p:nvPr/>
          </p:nvSpPr>
          <p:spPr>
            <a:xfrm>
              <a:off x="4185089" y="2836900"/>
              <a:ext cx="1461582" cy="162345"/>
            </a:xfrm>
            <a:custGeom>
              <a:avLst/>
              <a:pathLst>
                <a:path w="1461582" h="162345">
                  <a:moveTo>
                    <a:pt x="0" y="32469"/>
                  </a:moveTo>
                  <a:lnTo>
                    <a:pt x="208797" y="0"/>
                  </a:lnTo>
                  <a:lnTo>
                    <a:pt x="417595" y="43292"/>
                  </a:lnTo>
                  <a:lnTo>
                    <a:pt x="626392" y="86584"/>
                  </a:lnTo>
                  <a:lnTo>
                    <a:pt x="835190" y="162345"/>
                  </a:lnTo>
                  <a:lnTo>
                    <a:pt x="1043987" y="129876"/>
                  </a:lnTo>
                  <a:lnTo>
                    <a:pt x="1252785" y="97407"/>
                  </a:lnTo>
                  <a:lnTo>
                    <a:pt x="1461582" y="75761"/>
                  </a:lnTo>
                </a:path>
              </a:pathLst>
            </a:custGeom>
            <a:ln w="40651" cap="flat">
              <a:solidFill>
                <a:srgbClr val="000000">
                  <a:alpha val="100000"/>
                </a:srgbClr>
              </a:solidFill>
              <a:prstDash val="solid"/>
              <a:round/>
            </a:ln>
          </p:spPr>
          <p:txBody>
            <a:bodyPr/>
            <a:lstStyle/>
            <a:p/>
          </p:txBody>
        </p:sp>
        <p:sp>
          <p:nvSpPr>
            <p:cNvPr id="306" name="pl306"/>
            <p:cNvSpPr/>
            <p:nvPr/>
          </p:nvSpPr>
          <p:spPr>
            <a:xfrm>
              <a:off x="4185089" y="2836900"/>
              <a:ext cx="1461582" cy="162345"/>
            </a:xfrm>
            <a:custGeom>
              <a:avLst/>
              <a:pathLst>
                <a:path w="1461582" h="162345">
                  <a:moveTo>
                    <a:pt x="0" y="32469"/>
                  </a:moveTo>
                  <a:lnTo>
                    <a:pt x="208797" y="0"/>
                  </a:lnTo>
                  <a:lnTo>
                    <a:pt x="417595" y="43292"/>
                  </a:lnTo>
                  <a:lnTo>
                    <a:pt x="626392" y="86584"/>
                  </a:lnTo>
                  <a:lnTo>
                    <a:pt x="835190" y="162345"/>
                  </a:lnTo>
                  <a:lnTo>
                    <a:pt x="1043987" y="129876"/>
                  </a:lnTo>
                  <a:lnTo>
                    <a:pt x="1252785" y="97407"/>
                  </a:lnTo>
                  <a:lnTo>
                    <a:pt x="1461582" y="75761"/>
                  </a:lnTo>
                </a:path>
              </a:pathLst>
            </a:custGeom>
            <a:ln w="35231" cap="flat">
              <a:solidFill>
                <a:srgbClr val="1CABE2">
                  <a:alpha val="100000"/>
                </a:srgbClr>
              </a:solidFill>
              <a:prstDash val="solid"/>
              <a:round/>
            </a:ln>
          </p:spPr>
          <p:txBody>
            <a:bodyPr/>
            <a:lstStyle/>
            <a:p/>
          </p:txBody>
        </p:sp>
        <p:sp>
          <p:nvSpPr>
            <p:cNvPr id="307" name="tx307"/>
            <p:cNvSpPr/>
            <p:nvPr/>
          </p:nvSpPr>
          <p:spPr>
            <a:xfrm>
              <a:off x="4124830" y="26908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08" name="tx308"/>
            <p:cNvSpPr/>
            <p:nvPr/>
          </p:nvSpPr>
          <p:spPr>
            <a:xfrm>
              <a:off x="4333627" y="26583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09" name="tx309"/>
            <p:cNvSpPr/>
            <p:nvPr/>
          </p:nvSpPr>
          <p:spPr>
            <a:xfrm>
              <a:off x="4542425" y="2701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10" name="tx310"/>
            <p:cNvSpPr/>
            <p:nvPr/>
          </p:nvSpPr>
          <p:spPr>
            <a:xfrm>
              <a:off x="4751222" y="27449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11" name="tx311"/>
            <p:cNvSpPr/>
            <p:nvPr/>
          </p:nvSpPr>
          <p:spPr>
            <a:xfrm>
              <a:off x="4960020" y="28206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12" name="tx312"/>
            <p:cNvSpPr/>
            <p:nvPr/>
          </p:nvSpPr>
          <p:spPr>
            <a:xfrm>
              <a:off x="5168817" y="27882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13" name="tx313"/>
            <p:cNvSpPr/>
            <p:nvPr/>
          </p:nvSpPr>
          <p:spPr>
            <a:xfrm>
              <a:off x="5377615" y="2755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14" name="tx314"/>
            <p:cNvSpPr/>
            <p:nvPr/>
          </p:nvSpPr>
          <p:spPr>
            <a:xfrm>
              <a:off x="5586413" y="27341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15" name="rc315"/>
            <p:cNvSpPr/>
            <p:nvPr/>
          </p:nvSpPr>
          <p:spPr>
            <a:xfrm>
              <a:off x="4112010" y="3643012"/>
              <a:ext cx="1607740" cy="1000048"/>
            </a:xfrm>
            <a:prstGeom prst="rect">
              <a:avLst/>
            </a:prstGeom>
            <a:solidFill>
              <a:srgbClr val="EBEBEB">
                <a:alpha val="100000"/>
              </a:srgbClr>
            </a:solidFill>
          </p:spPr>
          <p:txBody>
            <a:bodyPr/>
            <a:lstStyle/>
            <a:p/>
          </p:txBody>
        </p:sp>
        <p:sp>
          <p:nvSpPr>
            <p:cNvPr id="316" name="pl316"/>
            <p:cNvSpPr/>
            <p:nvPr/>
          </p:nvSpPr>
          <p:spPr>
            <a:xfrm>
              <a:off x="411201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7" name="pl317"/>
            <p:cNvSpPr/>
            <p:nvPr/>
          </p:nvSpPr>
          <p:spPr>
            <a:xfrm>
              <a:off x="411201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8" name="pl318"/>
            <p:cNvSpPr/>
            <p:nvPr/>
          </p:nvSpPr>
          <p:spPr>
            <a:xfrm>
              <a:off x="411201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9" name="pl319"/>
            <p:cNvSpPr/>
            <p:nvPr/>
          </p:nvSpPr>
          <p:spPr>
            <a:xfrm>
              <a:off x="411201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0" name="pl320"/>
            <p:cNvSpPr/>
            <p:nvPr/>
          </p:nvSpPr>
          <p:spPr>
            <a:xfrm>
              <a:off x="411201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1" name="pl321"/>
            <p:cNvSpPr/>
            <p:nvPr/>
          </p:nvSpPr>
          <p:spPr>
            <a:xfrm>
              <a:off x="411201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2" name="pl322"/>
            <p:cNvSpPr/>
            <p:nvPr/>
          </p:nvSpPr>
          <p:spPr>
            <a:xfrm>
              <a:off x="411201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3" name="pl323"/>
            <p:cNvSpPr/>
            <p:nvPr/>
          </p:nvSpPr>
          <p:spPr>
            <a:xfrm>
              <a:off x="411201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4" name="pl324"/>
            <p:cNvSpPr/>
            <p:nvPr/>
          </p:nvSpPr>
          <p:spPr>
            <a:xfrm>
              <a:off x="418508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39388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60268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481148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02027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22907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43787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564667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418508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333" name="pl333"/>
            <p:cNvSpPr/>
            <p:nvPr/>
          </p:nvSpPr>
          <p:spPr>
            <a:xfrm>
              <a:off x="4185089" y="4262089"/>
              <a:ext cx="1461582" cy="162345"/>
            </a:xfrm>
            <a:custGeom>
              <a:avLst/>
              <a:pathLst>
                <a:path w="1461582" h="162345">
                  <a:moveTo>
                    <a:pt x="0" y="32469"/>
                  </a:moveTo>
                  <a:lnTo>
                    <a:pt x="208797" y="0"/>
                  </a:lnTo>
                  <a:lnTo>
                    <a:pt x="417595" y="21646"/>
                  </a:lnTo>
                  <a:lnTo>
                    <a:pt x="626392" y="162345"/>
                  </a:lnTo>
                  <a:lnTo>
                    <a:pt x="835190" y="97407"/>
                  </a:lnTo>
                  <a:lnTo>
                    <a:pt x="1043987" y="10823"/>
                  </a:lnTo>
                  <a:lnTo>
                    <a:pt x="1252785" y="10823"/>
                  </a:lnTo>
                  <a:lnTo>
                    <a:pt x="1461582" y="21646"/>
                  </a:lnTo>
                </a:path>
              </a:pathLst>
            </a:custGeom>
            <a:ln w="40651" cap="flat">
              <a:solidFill>
                <a:srgbClr val="BEBEBE">
                  <a:alpha val="69803"/>
                </a:srgbClr>
              </a:solidFill>
              <a:prstDash val="solid"/>
              <a:round/>
            </a:ln>
          </p:spPr>
          <p:txBody>
            <a:bodyPr/>
            <a:lstStyle/>
            <a:p/>
          </p:txBody>
        </p:sp>
        <p:sp>
          <p:nvSpPr>
            <p:cNvPr id="334" name="pl334"/>
            <p:cNvSpPr/>
            <p:nvPr/>
          </p:nvSpPr>
          <p:spPr>
            <a:xfrm>
              <a:off x="4185089" y="4262089"/>
              <a:ext cx="1461582" cy="162345"/>
            </a:xfrm>
            <a:custGeom>
              <a:avLst/>
              <a:pathLst>
                <a:path w="1461582" h="162345">
                  <a:moveTo>
                    <a:pt x="0" y="32469"/>
                  </a:moveTo>
                  <a:lnTo>
                    <a:pt x="208797" y="0"/>
                  </a:lnTo>
                  <a:lnTo>
                    <a:pt x="417595" y="21646"/>
                  </a:lnTo>
                  <a:lnTo>
                    <a:pt x="626392" y="162345"/>
                  </a:lnTo>
                  <a:lnTo>
                    <a:pt x="835190" y="97407"/>
                  </a:lnTo>
                  <a:lnTo>
                    <a:pt x="1043987" y="10823"/>
                  </a:lnTo>
                  <a:lnTo>
                    <a:pt x="1252785" y="10823"/>
                  </a:lnTo>
                  <a:lnTo>
                    <a:pt x="1461582" y="21646"/>
                  </a:lnTo>
                </a:path>
              </a:pathLst>
            </a:custGeom>
            <a:ln w="35231" cap="flat">
              <a:solidFill>
                <a:srgbClr val="BEBEBE">
                  <a:alpha val="69803"/>
                </a:srgbClr>
              </a:solidFill>
              <a:prstDash val="solid"/>
              <a:round/>
            </a:ln>
          </p:spPr>
          <p:txBody>
            <a:bodyPr/>
            <a:lstStyle/>
            <a:p/>
          </p:txBody>
        </p:sp>
        <p:sp>
          <p:nvSpPr>
            <p:cNvPr id="335" name="pl335"/>
            <p:cNvSpPr/>
            <p:nvPr/>
          </p:nvSpPr>
          <p:spPr>
            <a:xfrm>
              <a:off x="418508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336" name="pl336"/>
            <p:cNvSpPr/>
            <p:nvPr/>
          </p:nvSpPr>
          <p:spPr>
            <a:xfrm>
              <a:off x="4185089" y="4262089"/>
              <a:ext cx="1461582" cy="162345"/>
            </a:xfrm>
            <a:custGeom>
              <a:avLst/>
              <a:pathLst>
                <a:path w="1461582" h="162345">
                  <a:moveTo>
                    <a:pt x="0" y="32469"/>
                  </a:moveTo>
                  <a:lnTo>
                    <a:pt x="208797" y="0"/>
                  </a:lnTo>
                  <a:lnTo>
                    <a:pt x="417595" y="21646"/>
                  </a:lnTo>
                  <a:lnTo>
                    <a:pt x="626392" y="162345"/>
                  </a:lnTo>
                  <a:lnTo>
                    <a:pt x="835190" y="97407"/>
                  </a:lnTo>
                  <a:lnTo>
                    <a:pt x="1043987" y="10823"/>
                  </a:lnTo>
                  <a:lnTo>
                    <a:pt x="1252785" y="10823"/>
                  </a:lnTo>
                  <a:lnTo>
                    <a:pt x="1461582" y="21646"/>
                  </a:lnTo>
                </a:path>
              </a:pathLst>
            </a:custGeom>
            <a:ln w="40651" cap="flat">
              <a:solidFill>
                <a:srgbClr val="000000">
                  <a:alpha val="100000"/>
                </a:srgbClr>
              </a:solidFill>
              <a:prstDash val="solid"/>
              <a:round/>
            </a:ln>
          </p:spPr>
          <p:txBody>
            <a:bodyPr/>
            <a:lstStyle/>
            <a:p/>
          </p:txBody>
        </p:sp>
        <p:sp>
          <p:nvSpPr>
            <p:cNvPr id="337" name="pl337"/>
            <p:cNvSpPr/>
            <p:nvPr/>
          </p:nvSpPr>
          <p:spPr>
            <a:xfrm>
              <a:off x="4185089" y="4262089"/>
              <a:ext cx="1461582" cy="162345"/>
            </a:xfrm>
            <a:custGeom>
              <a:avLst/>
              <a:pathLst>
                <a:path w="1461582" h="162345">
                  <a:moveTo>
                    <a:pt x="0" y="32469"/>
                  </a:moveTo>
                  <a:lnTo>
                    <a:pt x="208797" y="0"/>
                  </a:lnTo>
                  <a:lnTo>
                    <a:pt x="417595" y="21646"/>
                  </a:lnTo>
                  <a:lnTo>
                    <a:pt x="626392" y="162345"/>
                  </a:lnTo>
                  <a:lnTo>
                    <a:pt x="835190" y="97407"/>
                  </a:lnTo>
                  <a:lnTo>
                    <a:pt x="1043987" y="10823"/>
                  </a:lnTo>
                  <a:lnTo>
                    <a:pt x="1252785" y="10823"/>
                  </a:lnTo>
                  <a:lnTo>
                    <a:pt x="1461582" y="21646"/>
                  </a:lnTo>
                </a:path>
              </a:pathLst>
            </a:custGeom>
            <a:ln w="35231" cap="flat">
              <a:solidFill>
                <a:srgbClr val="1CABE2">
                  <a:alpha val="100000"/>
                </a:srgbClr>
              </a:solidFill>
              <a:prstDash val="solid"/>
              <a:round/>
            </a:ln>
          </p:spPr>
          <p:txBody>
            <a:bodyPr/>
            <a:lstStyle/>
            <a:p/>
          </p:txBody>
        </p:sp>
        <p:sp>
          <p:nvSpPr>
            <p:cNvPr id="338" name="tx338"/>
            <p:cNvSpPr/>
            <p:nvPr/>
          </p:nvSpPr>
          <p:spPr>
            <a:xfrm>
              <a:off x="4124830" y="4116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39" name="tx339"/>
            <p:cNvSpPr/>
            <p:nvPr/>
          </p:nvSpPr>
          <p:spPr>
            <a:xfrm>
              <a:off x="4333627" y="40835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40" name="tx340"/>
            <p:cNvSpPr/>
            <p:nvPr/>
          </p:nvSpPr>
          <p:spPr>
            <a:xfrm>
              <a:off x="4542425" y="41051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41" name="tx341"/>
            <p:cNvSpPr/>
            <p:nvPr/>
          </p:nvSpPr>
          <p:spPr>
            <a:xfrm>
              <a:off x="4751222" y="42458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342" name="tx342"/>
            <p:cNvSpPr/>
            <p:nvPr/>
          </p:nvSpPr>
          <p:spPr>
            <a:xfrm>
              <a:off x="4960020" y="418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43" name="tx343"/>
            <p:cNvSpPr/>
            <p:nvPr/>
          </p:nvSpPr>
          <p:spPr>
            <a:xfrm>
              <a:off x="5168817" y="40943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44" name="tx344"/>
            <p:cNvSpPr/>
            <p:nvPr/>
          </p:nvSpPr>
          <p:spPr>
            <a:xfrm>
              <a:off x="5377615" y="40943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45" name="tx345"/>
            <p:cNvSpPr/>
            <p:nvPr/>
          </p:nvSpPr>
          <p:spPr>
            <a:xfrm>
              <a:off x="5586413" y="41051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46" name="rc346"/>
            <p:cNvSpPr/>
            <p:nvPr/>
          </p:nvSpPr>
          <p:spPr>
            <a:xfrm>
              <a:off x="4112010" y="4927502"/>
              <a:ext cx="1607740" cy="1000048"/>
            </a:xfrm>
            <a:prstGeom prst="rect">
              <a:avLst/>
            </a:prstGeom>
            <a:solidFill>
              <a:srgbClr val="EBEBEB">
                <a:alpha val="100000"/>
              </a:srgbClr>
            </a:solidFill>
          </p:spPr>
          <p:txBody>
            <a:bodyPr/>
            <a:lstStyle/>
            <a:p/>
          </p:txBody>
        </p:sp>
        <p:sp>
          <p:nvSpPr>
            <p:cNvPr id="347" name="pl347"/>
            <p:cNvSpPr/>
            <p:nvPr/>
          </p:nvSpPr>
          <p:spPr>
            <a:xfrm>
              <a:off x="411201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8" name="pl348"/>
            <p:cNvSpPr/>
            <p:nvPr/>
          </p:nvSpPr>
          <p:spPr>
            <a:xfrm>
              <a:off x="411201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9" name="pl349"/>
            <p:cNvSpPr/>
            <p:nvPr/>
          </p:nvSpPr>
          <p:spPr>
            <a:xfrm>
              <a:off x="411201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0" name="pl350"/>
            <p:cNvSpPr/>
            <p:nvPr/>
          </p:nvSpPr>
          <p:spPr>
            <a:xfrm>
              <a:off x="411201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1" name="pl351"/>
            <p:cNvSpPr/>
            <p:nvPr/>
          </p:nvSpPr>
          <p:spPr>
            <a:xfrm>
              <a:off x="411201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2" name="pl352"/>
            <p:cNvSpPr/>
            <p:nvPr/>
          </p:nvSpPr>
          <p:spPr>
            <a:xfrm>
              <a:off x="411201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3" name="pl353"/>
            <p:cNvSpPr/>
            <p:nvPr/>
          </p:nvSpPr>
          <p:spPr>
            <a:xfrm>
              <a:off x="411201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4" name="pl354"/>
            <p:cNvSpPr/>
            <p:nvPr/>
          </p:nvSpPr>
          <p:spPr>
            <a:xfrm>
              <a:off x="411201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5" name="pl355"/>
            <p:cNvSpPr/>
            <p:nvPr/>
          </p:nvSpPr>
          <p:spPr>
            <a:xfrm>
              <a:off x="418508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39388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60268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481148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02027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22907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43787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564667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418508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364" name="pl364"/>
            <p:cNvSpPr/>
            <p:nvPr/>
          </p:nvSpPr>
          <p:spPr>
            <a:xfrm>
              <a:off x="4185089" y="5449172"/>
              <a:ext cx="1461582" cy="129876"/>
            </a:xfrm>
            <a:custGeom>
              <a:avLst/>
              <a:pathLst>
                <a:path w="1461582" h="129876">
                  <a:moveTo>
                    <a:pt x="0" y="97407"/>
                  </a:moveTo>
                  <a:lnTo>
                    <a:pt x="208797" y="43292"/>
                  </a:lnTo>
                  <a:lnTo>
                    <a:pt x="417595" y="119053"/>
                  </a:lnTo>
                  <a:lnTo>
                    <a:pt x="626392" y="119053"/>
                  </a:lnTo>
                  <a:lnTo>
                    <a:pt x="835190" y="129876"/>
                  </a:lnTo>
                  <a:lnTo>
                    <a:pt x="1043987" y="97407"/>
                  </a:lnTo>
                  <a:lnTo>
                    <a:pt x="1252785" y="0"/>
                  </a:lnTo>
                  <a:lnTo>
                    <a:pt x="1461582" y="64938"/>
                  </a:lnTo>
                </a:path>
              </a:pathLst>
            </a:custGeom>
            <a:ln w="40651" cap="flat">
              <a:solidFill>
                <a:srgbClr val="BEBEBE">
                  <a:alpha val="69803"/>
                </a:srgbClr>
              </a:solidFill>
              <a:prstDash val="solid"/>
              <a:round/>
            </a:ln>
          </p:spPr>
          <p:txBody>
            <a:bodyPr/>
            <a:lstStyle/>
            <a:p/>
          </p:txBody>
        </p:sp>
        <p:sp>
          <p:nvSpPr>
            <p:cNvPr id="365" name="pl365"/>
            <p:cNvSpPr/>
            <p:nvPr/>
          </p:nvSpPr>
          <p:spPr>
            <a:xfrm>
              <a:off x="4185089" y="5449172"/>
              <a:ext cx="1461582" cy="129876"/>
            </a:xfrm>
            <a:custGeom>
              <a:avLst/>
              <a:pathLst>
                <a:path w="1461582" h="129876">
                  <a:moveTo>
                    <a:pt x="0" y="97407"/>
                  </a:moveTo>
                  <a:lnTo>
                    <a:pt x="208797" y="43292"/>
                  </a:lnTo>
                  <a:lnTo>
                    <a:pt x="417595" y="119053"/>
                  </a:lnTo>
                  <a:lnTo>
                    <a:pt x="626392" y="119053"/>
                  </a:lnTo>
                  <a:lnTo>
                    <a:pt x="835190" y="129876"/>
                  </a:lnTo>
                  <a:lnTo>
                    <a:pt x="1043987" y="97407"/>
                  </a:lnTo>
                  <a:lnTo>
                    <a:pt x="1252785" y="0"/>
                  </a:lnTo>
                  <a:lnTo>
                    <a:pt x="1461582" y="64938"/>
                  </a:lnTo>
                </a:path>
              </a:pathLst>
            </a:custGeom>
            <a:ln w="35231" cap="flat">
              <a:solidFill>
                <a:srgbClr val="BEBEBE">
                  <a:alpha val="69803"/>
                </a:srgbClr>
              </a:solidFill>
              <a:prstDash val="solid"/>
              <a:round/>
            </a:ln>
          </p:spPr>
          <p:txBody>
            <a:bodyPr/>
            <a:lstStyle/>
            <a:p/>
          </p:txBody>
        </p:sp>
        <p:sp>
          <p:nvSpPr>
            <p:cNvPr id="366" name="pl366"/>
            <p:cNvSpPr/>
            <p:nvPr/>
          </p:nvSpPr>
          <p:spPr>
            <a:xfrm>
              <a:off x="418508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367" name="pl367"/>
            <p:cNvSpPr/>
            <p:nvPr/>
          </p:nvSpPr>
          <p:spPr>
            <a:xfrm>
              <a:off x="4185089" y="5449172"/>
              <a:ext cx="1461582" cy="129876"/>
            </a:xfrm>
            <a:custGeom>
              <a:avLst/>
              <a:pathLst>
                <a:path w="1461582" h="129876">
                  <a:moveTo>
                    <a:pt x="0" y="97407"/>
                  </a:moveTo>
                  <a:lnTo>
                    <a:pt x="208797" y="43292"/>
                  </a:lnTo>
                  <a:lnTo>
                    <a:pt x="417595" y="119053"/>
                  </a:lnTo>
                  <a:lnTo>
                    <a:pt x="626392" y="119053"/>
                  </a:lnTo>
                  <a:lnTo>
                    <a:pt x="835190" y="129876"/>
                  </a:lnTo>
                  <a:lnTo>
                    <a:pt x="1043987" y="97407"/>
                  </a:lnTo>
                  <a:lnTo>
                    <a:pt x="1252785" y="0"/>
                  </a:lnTo>
                  <a:lnTo>
                    <a:pt x="1461582" y="64938"/>
                  </a:lnTo>
                </a:path>
              </a:pathLst>
            </a:custGeom>
            <a:ln w="40651" cap="flat">
              <a:solidFill>
                <a:srgbClr val="000000">
                  <a:alpha val="100000"/>
                </a:srgbClr>
              </a:solidFill>
              <a:prstDash val="solid"/>
              <a:round/>
            </a:ln>
          </p:spPr>
          <p:txBody>
            <a:bodyPr/>
            <a:lstStyle/>
            <a:p/>
          </p:txBody>
        </p:sp>
        <p:sp>
          <p:nvSpPr>
            <p:cNvPr id="368" name="pl368"/>
            <p:cNvSpPr/>
            <p:nvPr/>
          </p:nvSpPr>
          <p:spPr>
            <a:xfrm>
              <a:off x="4185089" y="5449172"/>
              <a:ext cx="1461582" cy="129876"/>
            </a:xfrm>
            <a:custGeom>
              <a:avLst/>
              <a:pathLst>
                <a:path w="1461582" h="129876">
                  <a:moveTo>
                    <a:pt x="0" y="97407"/>
                  </a:moveTo>
                  <a:lnTo>
                    <a:pt x="208797" y="43292"/>
                  </a:lnTo>
                  <a:lnTo>
                    <a:pt x="417595" y="119053"/>
                  </a:lnTo>
                  <a:lnTo>
                    <a:pt x="626392" y="119053"/>
                  </a:lnTo>
                  <a:lnTo>
                    <a:pt x="835190" y="129876"/>
                  </a:lnTo>
                  <a:lnTo>
                    <a:pt x="1043987" y="97407"/>
                  </a:lnTo>
                  <a:lnTo>
                    <a:pt x="1252785" y="0"/>
                  </a:lnTo>
                  <a:lnTo>
                    <a:pt x="1461582" y="64938"/>
                  </a:lnTo>
                </a:path>
              </a:pathLst>
            </a:custGeom>
            <a:ln w="35231" cap="flat">
              <a:solidFill>
                <a:srgbClr val="1CABE2">
                  <a:alpha val="100000"/>
                </a:srgbClr>
              </a:solidFill>
              <a:prstDash val="solid"/>
              <a:round/>
            </a:ln>
          </p:spPr>
          <p:txBody>
            <a:bodyPr/>
            <a:lstStyle/>
            <a:p/>
          </p:txBody>
        </p:sp>
        <p:sp>
          <p:nvSpPr>
            <p:cNvPr id="369" name="tx369"/>
            <p:cNvSpPr/>
            <p:nvPr/>
          </p:nvSpPr>
          <p:spPr>
            <a:xfrm>
              <a:off x="4124830" y="5368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70" name="tx370"/>
            <p:cNvSpPr/>
            <p:nvPr/>
          </p:nvSpPr>
          <p:spPr>
            <a:xfrm>
              <a:off x="4333627" y="53139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71" name="tx371"/>
            <p:cNvSpPr/>
            <p:nvPr/>
          </p:nvSpPr>
          <p:spPr>
            <a:xfrm>
              <a:off x="4542425" y="5389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72" name="tx372"/>
            <p:cNvSpPr/>
            <p:nvPr/>
          </p:nvSpPr>
          <p:spPr>
            <a:xfrm>
              <a:off x="4751222" y="5389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73" name="tx373"/>
            <p:cNvSpPr/>
            <p:nvPr/>
          </p:nvSpPr>
          <p:spPr>
            <a:xfrm>
              <a:off x="4960020" y="5400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74" name="tx374"/>
            <p:cNvSpPr/>
            <p:nvPr/>
          </p:nvSpPr>
          <p:spPr>
            <a:xfrm>
              <a:off x="5168817" y="5368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75" name="tx375"/>
            <p:cNvSpPr/>
            <p:nvPr/>
          </p:nvSpPr>
          <p:spPr>
            <a:xfrm>
              <a:off x="5377615" y="5270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76" name="tx376"/>
            <p:cNvSpPr/>
            <p:nvPr/>
          </p:nvSpPr>
          <p:spPr>
            <a:xfrm>
              <a:off x="5586413" y="53355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77" name="rc377"/>
            <p:cNvSpPr/>
            <p:nvPr/>
          </p:nvSpPr>
          <p:spPr>
            <a:xfrm>
              <a:off x="5789340" y="1074032"/>
              <a:ext cx="1607740" cy="1000048"/>
            </a:xfrm>
            <a:prstGeom prst="rect">
              <a:avLst/>
            </a:prstGeom>
            <a:solidFill>
              <a:srgbClr val="EBEBEB">
                <a:alpha val="100000"/>
              </a:srgbClr>
            </a:solidFill>
          </p:spPr>
          <p:txBody>
            <a:bodyPr/>
            <a:lstStyle/>
            <a:p/>
          </p:txBody>
        </p:sp>
        <p:sp>
          <p:nvSpPr>
            <p:cNvPr id="378" name="pl378"/>
            <p:cNvSpPr/>
            <p:nvPr/>
          </p:nvSpPr>
          <p:spPr>
            <a:xfrm>
              <a:off x="578934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9" name="pl379"/>
            <p:cNvSpPr/>
            <p:nvPr/>
          </p:nvSpPr>
          <p:spPr>
            <a:xfrm>
              <a:off x="578934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0" name="pl380"/>
            <p:cNvSpPr/>
            <p:nvPr/>
          </p:nvSpPr>
          <p:spPr>
            <a:xfrm>
              <a:off x="578934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1" name="pl381"/>
            <p:cNvSpPr/>
            <p:nvPr/>
          </p:nvSpPr>
          <p:spPr>
            <a:xfrm>
              <a:off x="578934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2" name="pl382"/>
            <p:cNvSpPr/>
            <p:nvPr/>
          </p:nvSpPr>
          <p:spPr>
            <a:xfrm>
              <a:off x="578934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3" name="pl383"/>
            <p:cNvSpPr/>
            <p:nvPr/>
          </p:nvSpPr>
          <p:spPr>
            <a:xfrm>
              <a:off x="578934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4" name="pl384"/>
            <p:cNvSpPr/>
            <p:nvPr/>
          </p:nvSpPr>
          <p:spPr>
            <a:xfrm>
              <a:off x="578934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5" name="pl385"/>
            <p:cNvSpPr/>
            <p:nvPr/>
          </p:nvSpPr>
          <p:spPr>
            <a:xfrm>
              <a:off x="578934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6" name="pl386"/>
            <p:cNvSpPr/>
            <p:nvPr/>
          </p:nvSpPr>
          <p:spPr>
            <a:xfrm>
              <a:off x="58624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07121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2800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48881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69760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690640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11520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732400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586241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395" name="pl395"/>
            <p:cNvSpPr/>
            <p:nvPr/>
          </p:nvSpPr>
          <p:spPr>
            <a:xfrm>
              <a:off x="5862419" y="1509118"/>
              <a:ext cx="1461582" cy="259752"/>
            </a:xfrm>
            <a:custGeom>
              <a:avLst/>
              <a:pathLst>
                <a:path w="1461582" h="259752">
                  <a:moveTo>
                    <a:pt x="0" y="0"/>
                  </a:moveTo>
                  <a:lnTo>
                    <a:pt x="208797" y="86584"/>
                  </a:lnTo>
                  <a:lnTo>
                    <a:pt x="417595" y="108230"/>
                  </a:lnTo>
                  <a:lnTo>
                    <a:pt x="626392" y="151522"/>
                  </a:lnTo>
                  <a:lnTo>
                    <a:pt x="835190" y="151522"/>
                  </a:lnTo>
                  <a:lnTo>
                    <a:pt x="1043987" y="183991"/>
                  </a:lnTo>
                  <a:lnTo>
                    <a:pt x="1252785" y="259752"/>
                  </a:lnTo>
                  <a:lnTo>
                    <a:pt x="1461582" y="259752"/>
                  </a:lnTo>
                </a:path>
              </a:pathLst>
            </a:custGeom>
            <a:ln w="40651" cap="flat">
              <a:solidFill>
                <a:srgbClr val="BEBEBE">
                  <a:alpha val="69803"/>
                </a:srgbClr>
              </a:solidFill>
              <a:prstDash val="solid"/>
              <a:round/>
            </a:ln>
          </p:spPr>
          <p:txBody>
            <a:bodyPr/>
            <a:lstStyle/>
            <a:p/>
          </p:txBody>
        </p:sp>
        <p:sp>
          <p:nvSpPr>
            <p:cNvPr id="396" name="pl396"/>
            <p:cNvSpPr/>
            <p:nvPr/>
          </p:nvSpPr>
          <p:spPr>
            <a:xfrm>
              <a:off x="5862419" y="1509118"/>
              <a:ext cx="1461582" cy="259752"/>
            </a:xfrm>
            <a:custGeom>
              <a:avLst/>
              <a:pathLst>
                <a:path w="1461582" h="259752">
                  <a:moveTo>
                    <a:pt x="0" y="0"/>
                  </a:moveTo>
                  <a:lnTo>
                    <a:pt x="208797" y="86584"/>
                  </a:lnTo>
                  <a:lnTo>
                    <a:pt x="417595" y="108230"/>
                  </a:lnTo>
                  <a:lnTo>
                    <a:pt x="626392" y="151522"/>
                  </a:lnTo>
                  <a:lnTo>
                    <a:pt x="835190" y="151522"/>
                  </a:lnTo>
                  <a:lnTo>
                    <a:pt x="1043987" y="183991"/>
                  </a:lnTo>
                  <a:lnTo>
                    <a:pt x="1252785" y="259752"/>
                  </a:lnTo>
                  <a:lnTo>
                    <a:pt x="1461582" y="259752"/>
                  </a:lnTo>
                </a:path>
              </a:pathLst>
            </a:custGeom>
            <a:ln w="35231" cap="flat">
              <a:solidFill>
                <a:srgbClr val="BEBEBE">
                  <a:alpha val="69803"/>
                </a:srgbClr>
              </a:solidFill>
              <a:prstDash val="solid"/>
              <a:round/>
            </a:ln>
          </p:spPr>
          <p:txBody>
            <a:bodyPr/>
            <a:lstStyle/>
            <a:p/>
          </p:txBody>
        </p:sp>
        <p:sp>
          <p:nvSpPr>
            <p:cNvPr id="397" name="pl397"/>
            <p:cNvSpPr/>
            <p:nvPr/>
          </p:nvSpPr>
          <p:spPr>
            <a:xfrm>
              <a:off x="586241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398" name="pl398"/>
            <p:cNvSpPr/>
            <p:nvPr/>
          </p:nvSpPr>
          <p:spPr>
            <a:xfrm>
              <a:off x="5862419" y="1509118"/>
              <a:ext cx="1461582" cy="259752"/>
            </a:xfrm>
            <a:custGeom>
              <a:avLst/>
              <a:pathLst>
                <a:path w="1461582" h="259752">
                  <a:moveTo>
                    <a:pt x="0" y="0"/>
                  </a:moveTo>
                  <a:lnTo>
                    <a:pt x="208797" y="86584"/>
                  </a:lnTo>
                  <a:lnTo>
                    <a:pt x="417595" y="108230"/>
                  </a:lnTo>
                  <a:lnTo>
                    <a:pt x="626392" y="151522"/>
                  </a:lnTo>
                  <a:lnTo>
                    <a:pt x="835190" y="151522"/>
                  </a:lnTo>
                  <a:lnTo>
                    <a:pt x="1043987" y="183991"/>
                  </a:lnTo>
                  <a:lnTo>
                    <a:pt x="1252785" y="259752"/>
                  </a:lnTo>
                  <a:lnTo>
                    <a:pt x="1461582" y="259752"/>
                  </a:lnTo>
                </a:path>
              </a:pathLst>
            </a:custGeom>
            <a:ln w="40651" cap="flat">
              <a:solidFill>
                <a:srgbClr val="000000">
                  <a:alpha val="100000"/>
                </a:srgbClr>
              </a:solidFill>
              <a:prstDash val="solid"/>
              <a:round/>
            </a:ln>
          </p:spPr>
          <p:txBody>
            <a:bodyPr/>
            <a:lstStyle/>
            <a:p/>
          </p:txBody>
        </p:sp>
        <p:sp>
          <p:nvSpPr>
            <p:cNvPr id="399" name="pl399"/>
            <p:cNvSpPr/>
            <p:nvPr/>
          </p:nvSpPr>
          <p:spPr>
            <a:xfrm>
              <a:off x="5862419" y="1509118"/>
              <a:ext cx="1461582" cy="259752"/>
            </a:xfrm>
            <a:custGeom>
              <a:avLst/>
              <a:pathLst>
                <a:path w="1461582" h="259752">
                  <a:moveTo>
                    <a:pt x="0" y="0"/>
                  </a:moveTo>
                  <a:lnTo>
                    <a:pt x="208797" y="86584"/>
                  </a:lnTo>
                  <a:lnTo>
                    <a:pt x="417595" y="108230"/>
                  </a:lnTo>
                  <a:lnTo>
                    <a:pt x="626392" y="151522"/>
                  </a:lnTo>
                  <a:lnTo>
                    <a:pt x="835190" y="151522"/>
                  </a:lnTo>
                  <a:lnTo>
                    <a:pt x="1043987" y="183991"/>
                  </a:lnTo>
                  <a:lnTo>
                    <a:pt x="1252785" y="259752"/>
                  </a:lnTo>
                  <a:lnTo>
                    <a:pt x="1461582" y="259752"/>
                  </a:lnTo>
                </a:path>
              </a:pathLst>
            </a:custGeom>
            <a:ln w="35231" cap="flat">
              <a:solidFill>
                <a:srgbClr val="1CABE2">
                  <a:alpha val="100000"/>
                </a:srgbClr>
              </a:solidFill>
              <a:prstDash val="solid"/>
              <a:round/>
            </a:ln>
          </p:spPr>
          <p:txBody>
            <a:bodyPr/>
            <a:lstStyle/>
            <a:p/>
          </p:txBody>
        </p:sp>
        <p:sp>
          <p:nvSpPr>
            <p:cNvPr id="400" name="tx400"/>
            <p:cNvSpPr/>
            <p:nvPr/>
          </p:nvSpPr>
          <p:spPr>
            <a:xfrm>
              <a:off x="5802160" y="1330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01" name="tx401"/>
            <p:cNvSpPr/>
            <p:nvPr/>
          </p:nvSpPr>
          <p:spPr>
            <a:xfrm>
              <a:off x="6010957" y="14171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02" name="tx402"/>
            <p:cNvSpPr/>
            <p:nvPr/>
          </p:nvSpPr>
          <p:spPr>
            <a:xfrm>
              <a:off x="6219755" y="14387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03" name="tx403"/>
            <p:cNvSpPr/>
            <p:nvPr/>
          </p:nvSpPr>
          <p:spPr>
            <a:xfrm>
              <a:off x="6428552" y="14820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04" name="tx404"/>
            <p:cNvSpPr/>
            <p:nvPr/>
          </p:nvSpPr>
          <p:spPr>
            <a:xfrm>
              <a:off x="6637350" y="14820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05" name="tx405"/>
            <p:cNvSpPr/>
            <p:nvPr/>
          </p:nvSpPr>
          <p:spPr>
            <a:xfrm>
              <a:off x="6846147" y="15145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06" name="tx406"/>
            <p:cNvSpPr/>
            <p:nvPr/>
          </p:nvSpPr>
          <p:spPr>
            <a:xfrm>
              <a:off x="7054945"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07" name="tx407"/>
            <p:cNvSpPr/>
            <p:nvPr/>
          </p:nvSpPr>
          <p:spPr>
            <a:xfrm>
              <a:off x="7263742"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08" name="rc408"/>
            <p:cNvSpPr/>
            <p:nvPr/>
          </p:nvSpPr>
          <p:spPr>
            <a:xfrm>
              <a:off x="5789340" y="2358522"/>
              <a:ext cx="1607740" cy="1000048"/>
            </a:xfrm>
            <a:prstGeom prst="rect">
              <a:avLst/>
            </a:prstGeom>
            <a:solidFill>
              <a:srgbClr val="EBEBEB">
                <a:alpha val="100000"/>
              </a:srgbClr>
            </a:solidFill>
          </p:spPr>
          <p:txBody>
            <a:bodyPr/>
            <a:lstStyle/>
            <a:p/>
          </p:txBody>
        </p:sp>
        <p:sp>
          <p:nvSpPr>
            <p:cNvPr id="409" name="pl409"/>
            <p:cNvSpPr/>
            <p:nvPr/>
          </p:nvSpPr>
          <p:spPr>
            <a:xfrm>
              <a:off x="578934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0" name="pl410"/>
            <p:cNvSpPr/>
            <p:nvPr/>
          </p:nvSpPr>
          <p:spPr>
            <a:xfrm>
              <a:off x="578934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1" name="pl411"/>
            <p:cNvSpPr/>
            <p:nvPr/>
          </p:nvSpPr>
          <p:spPr>
            <a:xfrm>
              <a:off x="578934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2" name="pl412"/>
            <p:cNvSpPr/>
            <p:nvPr/>
          </p:nvSpPr>
          <p:spPr>
            <a:xfrm>
              <a:off x="578934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3" name="pl413"/>
            <p:cNvSpPr/>
            <p:nvPr/>
          </p:nvSpPr>
          <p:spPr>
            <a:xfrm>
              <a:off x="578934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4" name="pl414"/>
            <p:cNvSpPr/>
            <p:nvPr/>
          </p:nvSpPr>
          <p:spPr>
            <a:xfrm>
              <a:off x="578934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5" name="pl415"/>
            <p:cNvSpPr/>
            <p:nvPr/>
          </p:nvSpPr>
          <p:spPr>
            <a:xfrm>
              <a:off x="578934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6" name="pl416"/>
            <p:cNvSpPr/>
            <p:nvPr/>
          </p:nvSpPr>
          <p:spPr>
            <a:xfrm>
              <a:off x="578934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7" name="pl417"/>
            <p:cNvSpPr/>
            <p:nvPr/>
          </p:nvSpPr>
          <p:spPr>
            <a:xfrm>
              <a:off x="58624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07121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2800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48881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69760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690640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11520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732400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586241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426" name="pl426"/>
            <p:cNvSpPr/>
            <p:nvPr/>
          </p:nvSpPr>
          <p:spPr>
            <a:xfrm>
              <a:off x="5862419" y="2836900"/>
              <a:ext cx="1461582" cy="205637"/>
            </a:xfrm>
            <a:custGeom>
              <a:avLst/>
              <a:pathLst>
                <a:path w="1461582" h="205637">
                  <a:moveTo>
                    <a:pt x="0" y="0"/>
                  </a:moveTo>
                  <a:lnTo>
                    <a:pt x="208797" y="43292"/>
                  </a:lnTo>
                  <a:lnTo>
                    <a:pt x="417595" y="119053"/>
                  </a:lnTo>
                  <a:lnTo>
                    <a:pt x="626392" y="129876"/>
                  </a:lnTo>
                  <a:lnTo>
                    <a:pt x="835190" y="151522"/>
                  </a:lnTo>
                  <a:lnTo>
                    <a:pt x="1043987" y="194814"/>
                  </a:lnTo>
                  <a:lnTo>
                    <a:pt x="1252785" y="183991"/>
                  </a:lnTo>
                  <a:lnTo>
                    <a:pt x="1461582" y="205637"/>
                  </a:lnTo>
                </a:path>
              </a:pathLst>
            </a:custGeom>
            <a:ln w="40651" cap="flat">
              <a:solidFill>
                <a:srgbClr val="BEBEBE">
                  <a:alpha val="69803"/>
                </a:srgbClr>
              </a:solidFill>
              <a:prstDash val="solid"/>
              <a:round/>
            </a:ln>
          </p:spPr>
          <p:txBody>
            <a:bodyPr/>
            <a:lstStyle/>
            <a:p/>
          </p:txBody>
        </p:sp>
        <p:sp>
          <p:nvSpPr>
            <p:cNvPr id="427" name="pl427"/>
            <p:cNvSpPr/>
            <p:nvPr/>
          </p:nvSpPr>
          <p:spPr>
            <a:xfrm>
              <a:off x="5862419" y="2836900"/>
              <a:ext cx="1461582" cy="205637"/>
            </a:xfrm>
            <a:custGeom>
              <a:avLst/>
              <a:pathLst>
                <a:path w="1461582" h="205637">
                  <a:moveTo>
                    <a:pt x="0" y="0"/>
                  </a:moveTo>
                  <a:lnTo>
                    <a:pt x="208797" y="43292"/>
                  </a:lnTo>
                  <a:lnTo>
                    <a:pt x="417595" y="119053"/>
                  </a:lnTo>
                  <a:lnTo>
                    <a:pt x="626392" y="129876"/>
                  </a:lnTo>
                  <a:lnTo>
                    <a:pt x="835190" y="151522"/>
                  </a:lnTo>
                  <a:lnTo>
                    <a:pt x="1043987" y="194814"/>
                  </a:lnTo>
                  <a:lnTo>
                    <a:pt x="1252785" y="183991"/>
                  </a:lnTo>
                  <a:lnTo>
                    <a:pt x="1461582" y="205637"/>
                  </a:lnTo>
                </a:path>
              </a:pathLst>
            </a:custGeom>
            <a:ln w="35231" cap="flat">
              <a:solidFill>
                <a:srgbClr val="BEBEBE">
                  <a:alpha val="69803"/>
                </a:srgbClr>
              </a:solidFill>
              <a:prstDash val="solid"/>
              <a:round/>
            </a:ln>
          </p:spPr>
          <p:txBody>
            <a:bodyPr/>
            <a:lstStyle/>
            <a:p/>
          </p:txBody>
        </p:sp>
        <p:sp>
          <p:nvSpPr>
            <p:cNvPr id="428" name="pl428"/>
            <p:cNvSpPr/>
            <p:nvPr/>
          </p:nvSpPr>
          <p:spPr>
            <a:xfrm>
              <a:off x="586241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429" name="pl429"/>
            <p:cNvSpPr/>
            <p:nvPr/>
          </p:nvSpPr>
          <p:spPr>
            <a:xfrm>
              <a:off x="5862419" y="2836900"/>
              <a:ext cx="1461582" cy="205637"/>
            </a:xfrm>
            <a:custGeom>
              <a:avLst/>
              <a:pathLst>
                <a:path w="1461582" h="205637">
                  <a:moveTo>
                    <a:pt x="0" y="0"/>
                  </a:moveTo>
                  <a:lnTo>
                    <a:pt x="208797" y="43292"/>
                  </a:lnTo>
                  <a:lnTo>
                    <a:pt x="417595" y="119053"/>
                  </a:lnTo>
                  <a:lnTo>
                    <a:pt x="626392" y="129876"/>
                  </a:lnTo>
                  <a:lnTo>
                    <a:pt x="835190" y="151522"/>
                  </a:lnTo>
                  <a:lnTo>
                    <a:pt x="1043987" y="194814"/>
                  </a:lnTo>
                  <a:lnTo>
                    <a:pt x="1252785" y="183991"/>
                  </a:lnTo>
                  <a:lnTo>
                    <a:pt x="1461582" y="205637"/>
                  </a:lnTo>
                </a:path>
              </a:pathLst>
            </a:custGeom>
            <a:ln w="40651" cap="flat">
              <a:solidFill>
                <a:srgbClr val="000000">
                  <a:alpha val="100000"/>
                </a:srgbClr>
              </a:solidFill>
              <a:prstDash val="solid"/>
              <a:round/>
            </a:ln>
          </p:spPr>
          <p:txBody>
            <a:bodyPr/>
            <a:lstStyle/>
            <a:p/>
          </p:txBody>
        </p:sp>
        <p:sp>
          <p:nvSpPr>
            <p:cNvPr id="430" name="pl430"/>
            <p:cNvSpPr/>
            <p:nvPr/>
          </p:nvSpPr>
          <p:spPr>
            <a:xfrm>
              <a:off x="5862419" y="2836900"/>
              <a:ext cx="1461582" cy="205637"/>
            </a:xfrm>
            <a:custGeom>
              <a:avLst/>
              <a:pathLst>
                <a:path w="1461582" h="205637">
                  <a:moveTo>
                    <a:pt x="0" y="0"/>
                  </a:moveTo>
                  <a:lnTo>
                    <a:pt x="208797" y="43292"/>
                  </a:lnTo>
                  <a:lnTo>
                    <a:pt x="417595" y="119053"/>
                  </a:lnTo>
                  <a:lnTo>
                    <a:pt x="626392" y="129876"/>
                  </a:lnTo>
                  <a:lnTo>
                    <a:pt x="835190" y="151522"/>
                  </a:lnTo>
                  <a:lnTo>
                    <a:pt x="1043987" y="194814"/>
                  </a:lnTo>
                  <a:lnTo>
                    <a:pt x="1252785" y="183991"/>
                  </a:lnTo>
                  <a:lnTo>
                    <a:pt x="1461582" y="205637"/>
                  </a:lnTo>
                </a:path>
              </a:pathLst>
            </a:custGeom>
            <a:ln w="35231" cap="flat">
              <a:solidFill>
                <a:srgbClr val="1CABE2">
                  <a:alpha val="100000"/>
                </a:srgbClr>
              </a:solidFill>
              <a:prstDash val="solid"/>
              <a:round/>
            </a:ln>
          </p:spPr>
          <p:txBody>
            <a:bodyPr/>
            <a:lstStyle/>
            <a:p/>
          </p:txBody>
        </p:sp>
        <p:sp>
          <p:nvSpPr>
            <p:cNvPr id="431" name="tx431"/>
            <p:cNvSpPr/>
            <p:nvPr/>
          </p:nvSpPr>
          <p:spPr>
            <a:xfrm>
              <a:off x="5802160" y="26583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32" name="tx432"/>
            <p:cNvSpPr/>
            <p:nvPr/>
          </p:nvSpPr>
          <p:spPr>
            <a:xfrm>
              <a:off x="6010957" y="2701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33" name="tx433"/>
            <p:cNvSpPr/>
            <p:nvPr/>
          </p:nvSpPr>
          <p:spPr>
            <a:xfrm>
              <a:off x="6219755" y="2777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34" name="tx434"/>
            <p:cNvSpPr/>
            <p:nvPr/>
          </p:nvSpPr>
          <p:spPr>
            <a:xfrm>
              <a:off x="6428552" y="27882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35" name="tx435"/>
            <p:cNvSpPr/>
            <p:nvPr/>
          </p:nvSpPr>
          <p:spPr>
            <a:xfrm>
              <a:off x="6637350" y="28098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36" name="tx436"/>
            <p:cNvSpPr/>
            <p:nvPr/>
          </p:nvSpPr>
          <p:spPr>
            <a:xfrm>
              <a:off x="6846147" y="28531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37" name="tx437"/>
            <p:cNvSpPr/>
            <p:nvPr/>
          </p:nvSpPr>
          <p:spPr>
            <a:xfrm>
              <a:off x="7054945" y="2842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38" name="tx438"/>
            <p:cNvSpPr/>
            <p:nvPr/>
          </p:nvSpPr>
          <p:spPr>
            <a:xfrm>
              <a:off x="7263742" y="28639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39" name="rc439"/>
            <p:cNvSpPr/>
            <p:nvPr/>
          </p:nvSpPr>
          <p:spPr>
            <a:xfrm>
              <a:off x="5789340" y="3643012"/>
              <a:ext cx="1607740" cy="1000048"/>
            </a:xfrm>
            <a:prstGeom prst="rect">
              <a:avLst/>
            </a:prstGeom>
            <a:solidFill>
              <a:srgbClr val="EBEBEB">
                <a:alpha val="100000"/>
              </a:srgbClr>
            </a:solidFill>
          </p:spPr>
          <p:txBody>
            <a:bodyPr/>
            <a:lstStyle/>
            <a:p/>
          </p:txBody>
        </p:sp>
        <p:sp>
          <p:nvSpPr>
            <p:cNvPr id="440" name="pl440"/>
            <p:cNvSpPr/>
            <p:nvPr/>
          </p:nvSpPr>
          <p:spPr>
            <a:xfrm>
              <a:off x="578934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1" name="pl441"/>
            <p:cNvSpPr/>
            <p:nvPr/>
          </p:nvSpPr>
          <p:spPr>
            <a:xfrm>
              <a:off x="578934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2" name="pl442"/>
            <p:cNvSpPr/>
            <p:nvPr/>
          </p:nvSpPr>
          <p:spPr>
            <a:xfrm>
              <a:off x="578934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3" name="pl443"/>
            <p:cNvSpPr/>
            <p:nvPr/>
          </p:nvSpPr>
          <p:spPr>
            <a:xfrm>
              <a:off x="578934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4" name="pl444"/>
            <p:cNvSpPr/>
            <p:nvPr/>
          </p:nvSpPr>
          <p:spPr>
            <a:xfrm>
              <a:off x="578934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5" name="pl445"/>
            <p:cNvSpPr/>
            <p:nvPr/>
          </p:nvSpPr>
          <p:spPr>
            <a:xfrm>
              <a:off x="578934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6" name="pl446"/>
            <p:cNvSpPr/>
            <p:nvPr/>
          </p:nvSpPr>
          <p:spPr>
            <a:xfrm>
              <a:off x="578934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7" name="pl447"/>
            <p:cNvSpPr/>
            <p:nvPr/>
          </p:nvSpPr>
          <p:spPr>
            <a:xfrm>
              <a:off x="578934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8" name="pl448"/>
            <p:cNvSpPr/>
            <p:nvPr/>
          </p:nvSpPr>
          <p:spPr>
            <a:xfrm>
              <a:off x="58624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07121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2800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48881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69760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690640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11520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732400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6" name="pl456"/>
            <p:cNvSpPr/>
            <p:nvPr/>
          </p:nvSpPr>
          <p:spPr>
            <a:xfrm>
              <a:off x="586241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457" name="pl457"/>
            <p:cNvSpPr/>
            <p:nvPr/>
          </p:nvSpPr>
          <p:spPr>
            <a:xfrm>
              <a:off x="5862419" y="4500196"/>
              <a:ext cx="1461582" cy="97407"/>
            </a:xfrm>
            <a:custGeom>
              <a:avLst/>
              <a:pathLst>
                <a:path w="1461582" h="97407">
                  <a:moveTo>
                    <a:pt x="0" y="64938"/>
                  </a:moveTo>
                  <a:lnTo>
                    <a:pt x="208797" y="64938"/>
                  </a:lnTo>
                  <a:lnTo>
                    <a:pt x="417595" y="0"/>
                  </a:lnTo>
                  <a:lnTo>
                    <a:pt x="626392" y="97407"/>
                  </a:lnTo>
                  <a:lnTo>
                    <a:pt x="835190" y="32469"/>
                  </a:lnTo>
                  <a:lnTo>
                    <a:pt x="1043987" y="54115"/>
                  </a:lnTo>
                  <a:lnTo>
                    <a:pt x="1252785" y="10823"/>
                  </a:lnTo>
                  <a:lnTo>
                    <a:pt x="1461582" y="10823"/>
                  </a:lnTo>
                </a:path>
              </a:pathLst>
            </a:custGeom>
            <a:ln w="40651" cap="flat">
              <a:solidFill>
                <a:srgbClr val="BEBEBE">
                  <a:alpha val="69803"/>
                </a:srgbClr>
              </a:solidFill>
              <a:prstDash val="solid"/>
              <a:round/>
            </a:ln>
          </p:spPr>
          <p:txBody>
            <a:bodyPr/>
            <a:lstStyle/>
            <a:p/>
          </p:txBody>
        </p:sp>
        <p:sp>
          <p:nvSpPr>
            <p:cNvPr id="458" name="pl458"/>
            <p:cNvSpPr/>
            <p:nvPr/>
          </p:nvSpPr>
          <p:spPr>
            <a:xfrm>
              <a:off x="5862419" y="4500196"/>
              <a:ext cx="1461582" cy="97407"/>
            </a:xfrm>
            <a:custGeom>
              <a:avLst/>
              <a:pathLst>
                <a:path w="1461582" h="97407">
                  <a:moveTo>
                    <a:pt x="0" y="64938"/>
                  </a:moveTo>
                  <a:lnTo>
                    <a:pt x="208797" y="64938"/>
                  </a:lnTo>
                  <a:lnTo>
                    <a:pt x="417595" y="0"/>
                  </a:lnTo>
                  <a:lnTo>
                    <a:pt x="626392" y="97407"/>
                  </a:lnTo>
                  <a:lnTo>
                    <a:pt x="835190" y="32469"/>
                  </a:lnTo>
                  <a:lnTo>
                    <a:pt x="1043987" y="54115"/>
                  </a:lnTo>
                  <a:lnTo>
                    <a:pt x="1252785" y="10823"/>
                  </a:lnTo>
                  <a:lnTo>
                    <a:pt x="1461582" y="10823"/>
                  </a:lnTo>
                </a:path>
              </a:pathLst>
            </a:custGeom>
            <a:ln w="35231" cap="flat">
              <a:solidFill>
                <a:srgbClr val="BEBEBE">
                  <a:alpha val="69803"/>
                </a:srgbClr>
              </a:solidFill>
              <a:prstDash val="solid"/>
              <a:round/>
            </a:ln>
          </p:spPr>
          <p:txBody>
            <a:bodyPr/>
            <a:lstStyle/>
            <a:p/>
          </p:txBody>
        </p:sp>
        <p:sp>
          <p:nvSpPr>
            <p:cNvPr id="459" name="pl459"/>
            <p:cNvSpPr/>
            <p:nvPr/>
          </p:nvSpPr>
          <p:spPr>
            <a:xfrm>
              <a:off x="586241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460" name="pl460"/>
            <p:cNvSpPr/>
            <p:nvPr/>
          </p:nvSpPr>
          <p:spPr>
            <a:xfrm>
              <a:off x="5862419" y="4500196"/>
              <a:ext cx="1461582" cy="97407"/>
            </a:xfrm>
            <a:custGeom>
              <a:avLst/>
              <a:pathLst>
                <a:path w="1461582" h="97407">
                  <a:moveTo>
                    <a:pt x="0" y="64938"/>
                  </a:moveTo>
                  <a:lnTo>
                    <a:pt x="208797" y="64938"/>
                  </a:lnTo>
                  <a:lnTo>
                    <a:pt x="417595" y="0"/>
                  </a:lnTo>
                  <a:lnTo>
                    <a:pt x="626392" y="97407"/>
                  </a:lnTo>
                  <a:lnTo>
                    <a:pt x="835190" y="32469"/>
                  </a:lnTo>
                  <a:lnTo>
                    <a:pt x="1043987" y="54115"/>
                  </a:lnTo>
                  <a:lnTo>
                    <a:pt x="1252785" y="10823"/>
                  </a:lnTo>
                  <a:lnTo>
                    <a:pt x="1461582" y="10823"/>
                  </a:lnTo>
                </a:path>
              </a:pathLst>
            </a:custGeom>
            <a:ln w="40651" cap="flat">
              <a:solidFill>
                <a:srgbClr val="000000">
                  <a:alpha val="100000"/>
                </a:srgbClr>
              </a:solidFill>
              <a:prstDash val="solid"/>
              <a:round/>
            </a:ln>
          </p:spPr>
          <p:txBody>
            <a:bodyPr/>
            <a:lstStyle/>
            <a:p/>
          </p:txBody>
        </p:sp>
        <p:sp>
          <p:nvSpPr>
            <p:cNvPr id="461" name="pl461"/>
            <p:cNvSpPr/>
            <p:nvPr/>
          </p:nvSpPr>
          <p:spPr>
            <a:xfrm>
              <a:off x="5862419" y="4500196"/>
              <a:ext cx="1461582" cy="97407"/>
            </a:xfrm>
            <a:custGeom>
              <a:avLst/>
              <a:pathLst>
                <a:path w="1461582" h="97407">
                  <a:moveTo>
                    <a:pt x="0" y="64938"/>
                  </a:moveTo>
                  <a:lnTo>
                    <a:pt x="208797" y="64938"/>
                  </a:lnTo>
                  <a:lnTo>
                    <a:pt x="417595" y="0"/>
                  </a:lnTo>
                  <a:lnTo>
                    <a:pt x="626392" y="97407"/>
                  </a:lnTo>
                  <a:lnTo>
                    <a:pt x="835190" y="32469"/>
                  </a:lnTo>
                  <a:lnTo>
                    <a:pt x="1043987" y="54115"/>
                  </a:lnTo>
                  <a:lnTo>
                    <a:pt x="1252785" y="10823"/>
                  </a:lnTo>
                  <a:lnTo>
                    <a:pt x="1461582" y="10823"/>
                  </a:lnTo>
                </a:path>
              </a:pathLst>
            </a:custGeom>
            <a:ln w="35231" cap="flat">
              <a:solidFill>
                <a:srgbClr val="1CABE2">
                  <a:alpha val="100000"/>
                </a:srgbClr>
              </a:solidFill>
              <a:prstDash val="solid"/>
              <a:round/>
            </a:ln>
          </p:spPr>
          <p:txBody>
            <a:bodyPr/>
            <a:lstStyle/>
            <a:p/>
          </p:txBody>
        </p:sp>
        <p:sp>
          <p:nvSpPr>
            <p:cNvPr id="462" name="tx462"/>
            <p:cNvSpPr/>
            <p:nvPr/>
          </p:nvSpPr>
          <p:spPr>
            <a:xfrm>
              <a:off x="5802160" y="4386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463" name="tx463"/>
            <p:cNvSpPr/>
            <p:nvPr/>
          </p:nvSpPr>
          <p:spPr>
            <a:xfrm>
              <a:off x="6010957" y="4386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464" name="tx464"/>
            <p:cNvSpPr/>
            <p:nvPr/>
          </p:nvSpPr>
          <p:spPr>
            <a:xfrm>
              <a:off x="6219755" y="4321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465" name="tx465"/>
            <p:cNvSpPr/>
            <p:nvPr/>
          </p:nvSpPr>
          <p:spPr>
            <a:xfrm>
              <a:off x="6428552" y="44190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466" name="tx466"/>
            <p:cNvSpPr/>
            <p:nvPr/>
          </p:nvSpPr>
          <p:spPr>
            <a:xfrm>
              <a:off x="6637350" y="4354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47</a:t>
              </a:r>
            </a:p>
          </p:txBody>
        </p:sp>
        <p:sp>
          <p:nvSpPr>
            <p:cNvPr id="467" name="tx467"/>
            <p:cNvSpPr/>
            <p:nvPr/>
          </p:nvSpPr>
          <p:spPr>
            <a:xfrm>
              <a:off x="6846147" y="43757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a:t>
              </a:r>
            </a:p>
          </p:txBody>
        </p:sp>
        <p:sp>
          <p:nvSpPr>
            <p:cNvPr id="468" name="tx468"/>
            <p:cNvSpPr/>
            <p:nvPr/>
          </p:nvSpPr>
          <p:spPr>
            <a:xfrm>
              <a:off x="7054945" y="43324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469" name="tx469"/>
            <p:cNvSpPr/>
            <p:nvPr/>
          </p:nvSpPr>
          <p:spPr>
            <a:xfrm>
              <a:off x="7263742" y="43324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470" name="rc470"/>
            <p:cNvSpPr/>
            <p:nvPr/>
          </p:nvSpPr>
          <p:spPr>
            <a:xfrm>
              <a:off x="5789340" y="4927502"/>
              <a:ext cx="1607740" cy="1000048"/>
            </a:xfrm>
            <a:prstGeom prst="rect">
              <a:avLst/>
            </a:prstGeom>
            <a:solidFill>
              <a:srgbClr val="EBEBEB">
                <a:alpha val="100000"/>
              </a:srgbClr>
            </a:solidFill>
          </p:spPr>
          <p:txBody>
            <a:bodyPr/>
            <a:lstStyle/>
            <a:p/>
          </p:txBody>
        </p:sp>
        <p:sp>
          <p:nvSpPr>
            <p:cNvPr id="471" name="pl471"/>
            <p:cNvSpPr/>
            <p:nvPr/>
          </p:nvSpPr>
          <p:spPr>
            <a:xfrm>
              <a:off x="578934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2" name="pl472"/>
            <p:cNvSpPr/>
            <p:nvPr/>
          </p:nvSpPr>
          <p:spPr>
            <a:xfrm>
              <a:off x="578934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3" name="pl473"/>
            <p:cNvSpPr/>
            <p:nvPr/>
          </p:nvSpPr>
          <p:spPr>
            <a:xfrm>
              <a:off x="578934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4" name="pl474"/>
            <p:cNvSpPr/>
            <p:nvPr/>
          </p:nvSpPr>
          <p:spPr>
            <a:xfrm>
              <a:off x="578934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5" name="pl475"/>
            <p:cNvSpPr/>
            <p:nvPr/>
          </p:nvSpPr>
          <p:spPr>
            <a:xfrm>
              <a:off x="578934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6" name="pl476"/>
            <p:cNvSpPr/>
            <p:nvPr/>
          </p:nvSpPr>
          <p:spPr>
            <a:xfrm>
              <a:off x="578934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7" name="pl477"/>
            <p:cNvSpPr/>
            <p:nvPr/>
          </p:nvSpPr>
          <p:spPr>
            <a:xfrm>
              <a:off x="578934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8" name="pl478"/>
            <p:cNvSpPr/>
            <p:nvPr/>
          </p:nvSpPr>
          <p:spPr>
            <a:xfrm>
              <a:off x="578934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9" name="pl479"/>
            <p:cNvSpPr/>
            <p:nvPr/>
          </p:nvSpPr>
          <p:spPr>
            <a:xfrm>
              <a:off x="58624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07121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2800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48881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69760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690640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11520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732400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7" name="pl487"/>
            <p:cNvSpPr/>
            <p:nvPr/>
          </p:nvSpPr>
          <p:spPr>
            <a:xfrm>
              <a:off x="586241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488" name="pl488"/>
            <p:cNvSpPr/>
            <p:nvPr/>
          </p:nvSpPr>
          <p:spPr>
            <a:xfrm>
              <a:off x="5862419" y="5405880"/>
              <a:ext cx="1461582" cy="313867"/>
            </a:xfrm>
            <a:custGeom>
              <a:avLst/>
              <a:pathLst>
                <a:path w="1461582" h="313867">
                  <a:moveTo>
                    <a:pt x="0" y="10823"/>
                  </a:moveTo>
                  <a:lnTo>
                    <a:pt x="208797" y="0"/>
                  </a:lnTo>
                  <a:lnTo>
                    <a:pt x="417595" y="129876"/>
                  </a:lnTo>
                  <a:lnTo>
                    <a:pt x="626392" y="129876"/>
                  </a:lnTo>
                  <a:lnTo>
                    <a:pt x="835190" y="313867"/>
                  </a:lnTo>
                  <a:lnTo>
                    <a:pt x="1043987" y="216460"/>
                  </a:lnTo>
                  <a:lnTo>
                    <a:pt x="1252785" y="194814"/>
                  </a:lnTo>
                  <a:lnTo>
                    <a:pt x="1461582" y="303044"/>
                  </a:lnTo>
                </a:path>
              </a:pathLst>
            </a:custGeom>
            <a:ln w="40651" cap="flat">
              <a:solidFill>
                <a:srgbClr val="BEBEBE">
                  <a:alpha val="69803"/>
                </a:srgbClr>
              </a:solidFill>
              <a:prstDash val="solid"/>
              <a:round/>
            </a:ln>
          </p:spPr>
          <p:txBody>
            <a:bodyPr/>
            <a:lstStyle/>
            <a:p/>
          </p:txBody>
        </p:sp>
        <p:sp>
          <p:nvSpPr>
            <p:cNvPr id="489" name="pl489"/>
            <p:cNvSpPr/>
            <p:nvPr/>
          </p:nvSpPr>
          <p:spPr>
            <a:xfrm>
              <a:off x="5862419" y="5405880"/>
              <a:ext cx="1461582" cy="313867"/>
            </a:xfrm>
            <a:custGeom>
              <a:avLst/>
              <a:pathLst>
                <a:path w="1461582" h="313867">
                  <a:moveTo>
                    <a:pt x="0" y="10823"/>
                  </a:moveTo>
                  <a:lnTo>
                    <a:pt x="208797" y="0"/>
                  </a:lnTo>
                  <a:lnTo>
                    <a:pt x="417595" y="129876"/>
                  </a:lnTo>
                  <a:lnTo>
                    <a:pt x="626392" y="129876"/>
                  </a:lnTo>
                  <a:lnTo>
                    <a:pt x="835190" y="313867"/>
                  </a:lnTo>
                  <a:lnTo>
                    <a:pt x="1043987" y="216460"/>
                  </a:lnTo>
                  <a:lnTo>
                    <a:pt x="1252785" y="194814"/>
                  </a:lnTo>
                  <a:lnTo>
                    <a:pt x="1461582" y="303044"/>
                  </a:lnTo>
                </a:path>
              </a:pathLst>
            </a:custGeom>
            <a:ln w="35231" cap="flat">
              <a:solidFill>
                <a:srgbClr val="BEBEBE">
                  <a:alpha val="69803"/>
                </a:srgbClr>
              </a:solidFill>
              <a:prstDash val="solid"/>
              <a:round/>
            </a:ln>
          </p:spPr>
          <p:txBody>
            <a:bodyPr/>
            <a:lstStyle/>
            <a:p/>
          </p:txBody>
        </p:sp>
        <p:sp>
          <p:nvSpPr>
            <p:cNvPr id="490" name="pl490"/>
            <p:cNvSpPr/>
            <p:nvPr/>
          </p:nvSpPr>
          <p:spPr>
            <a:xfrm>
              <a:off x="586241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491" name="pl491"/>
            <p:cNvSpPr/>
            <p:nvPr/>
          </p:nvSpPr>
          <p:spPr>
            <a:xfrm>
              <a:off x="5862419" y="5405880"/>
              <a:ext cx="1461582" cy="313867"/>
            </a:xfrm>
            <a:custGeom>
              <a:avLst/>
              <a:pathLst>
                <a:path w="1461582" h="313867">
                  <a:moveTo>
                    <a:pt x="0" y="10823"/>
                  </a:moveTo>
                  <a:lnTo>
                    <a:pt x="208797" y="0"/>
                  </a:lnTo>
                  <a:lnTo>
                    <a:pt x="417595" y="129876"/>
                  </a:lnTo>
                  <a:lnTo>
                    <a:pt x="626392" y="129876"/>
                  </a:lnTo>
                  <a:lnTo>
                    <a:pt x="835190" y="313867"/>
                  </a:lnTo>
                  <a:lnTo>
                    <a:pt x="1043987" y="216460"/>
                  </a:lnTo>
                  <a:lnTo>
                    <a:pt x="1252785" y="194814"/>
                  </a:lnTo>
                  <a:lnTo>
                    <a:pt x="1461582" y="303044"/>
                  </a:lnTo>
                </a:path>
              </a:pathLst>
            </a:custGeom>
            <a:ln w="40651" cap="flat">
              <a:solidFill>
                <a:srgbClr val="000000">
                  <a:alpha val="100000"/>
                </a:srgbClr>
              </a:solidFill>
              <a:prstDash val="solid"/>
              <a:round/>
            </a:ln>
          </p:spPr>
          <p:txBody>
            <a:bodyPr/>
            <a:lstStyle/>
            <a:p/>
          </p:txBody>
        </p:sp>
        <p:sp>
          <p:nvSpPr>
            <p:cNvPr id="492" name="pl492"/>
            <p:cNvSpPr/>
            <p:nvPr/>
          </p:nvSpPr>
          <p:spPr>
            <a:xfrm>
              <a:off x="5862419" y="5405880"/>
              <a:ext cx="1461582" cy="313867"/>
            </a:xfrm>
            <a:custGeom>
              <a:avLst/>
              <a:pathLst>
                <a:path w="1461582" h="313867">
                  <a:moveTo>
                    <a:pt x="0" y="10823"/>
                  </a:moveTo>
                  <a:lnTo>
                    <a:pt x="208797" y="0"/>
                  </a:lnTo>
                  <a:lnTo>
                    <a:pt x="417595" y="129876"/>
                  </a:lnTo>
                  <a:lnTo>
                    <a:pt x="626392" y="129876"/>
                  </a:lnTo>
                  <a:lnTo>
                    <a:pt x="835190" y="313867"/>
                  </a:lnTo>
                  <a:lnTo>
                    <a:pt x="1043987" y="216460"/>
                  </a:lnTo>
                  <a:lnTo>
                    <a:pt x="1252785" y="194814"/>
                  </a:lnTo>
                  <a:lnTo>
                    <a:pt x="1461582" y="303044"/>
                  </a:lnTo>
                </a:path>
              </a:pathLst>
            </a:custGeom>
            <a:ln w="35231" cap="flat">
              <a:solidFill>
                <a:srgbClr val="1CABE2">
                  <a:alpha val="100000"/>
                </a:srgbClr>
              </a:solidFill>
              <a:prstDash val="solid"/>
              <a:round/>
            </a:ln>
          </p:spPr>
          <p:txBody>
            <a:bodyPr/>
            <a:lstStyle/>
            <a:p/>
          </p:txBody>
        </p:sp>
        <p:sp>
          <p:nvSpPr>
            <p:cNvPr id="493" name="tx493"/>
            <p:cNvSpPr/>
            <p:nvPr/>
          </p:nvSpPr>
          <p:spPr>
            <a:xfrm>
              <a:off x="5802160" y="52381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94" name="tx494"/>
            <p:cNvSpPr/>
            <p:nvPr/>
          </p:nvSpPr>
          <p:spPr>
            <a:xfrm>
              <a:off x="6010957" y="5227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95" name="tx495"/>
            <p:cNvSpPr/>
            <p:nvPr/>
          </p:nvSpPr>
          <p:spPr>
            <a:xfrm>
              <a:off x="6219755" y="5357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96" name="tx496"/>
            <p:cNvSpPr/>
            <p:nvPr/>
          </p:nvSpPr>
          <p:spPr>
            <a:xfrm>
              <a:off x="6428552" y="5357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97" name="tx497"/>
            <p:cNvSpPr/>
            <p:nvPr/>
          </p:nvSpPr>
          <p:spPr>
            <a:xfrm>
              <a:off x="6637350" y="55411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498" name="tx498"/>
            <p:cNvSpPr/>
            <p:nvPr/>
          </p:nvSpPr>
          <p:spPr>
            <a:xfrm>
              <a:off x="6846147" y="5443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99" name="tx499"/>
            <p:cNvSpPr/>
            <p:nvPr/>
          </p:nvSpPr>
          <p:spPr>
            <a:xfrm>
              <a:off x="7054945" y="54221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00" name="tx500"/>
            <p:cNvSpPr/>
            <p:nvPr/>
          </p:nvSpPr>
          <p:spPr>
            <a:xfrm>
              <a:off x="7263742" y="55303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501" name="rc501"/>
            <p:cNvSpPr/>
            <p:nvPr/>
          </p:nvSpPr>
          <p:spPr>
            <a:xfrm>
              <a:off x="7466670" y="1074032"/>
              <a:ext cx="1607740" cy="1000048"/>
            </a:xfrm>
            <a:prstGeom prst="rect">
              <a:avLst/>
            </a:prstGeom>
            <a:solidFill>
              <a:srgbClr val="EBEBEB">
                <a:alpha val="100000"/>
              </a:srgbClr>
            </a:solidFill>
          </p:spPr>
          <p:txBody>
            <a:bodyPr/>
            <a:lstStyle/>
            <a:p/>
          </p:txBody>
        </p:sp>
        <p:sp>
          <p:nvSpPr>
            <p:cNvPr id="502" name="pl502"/>
            <p:cNvSpPr/>
            <p:nvPr/>
          </p:nvSpPr>
          <p:spPr>
            <a:xfrm>
              <a:off x="746667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3" name="pl503"/>
            <p:cNvSpPr/>
            <p:nvPr/>
          </p:nvSpPr>
          <p:spPr>
            <a:xfrm>
              <a:off x="746667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4" name="pl504"/>
            <p:cNvSpPr/>
            <p:nvPr/>
          </p:nvSpPr>
          <p:spPr>
            <a:xfrm>
              <a:off x="746667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5" name="pl505"/>
            <p:cNvSpPr/>
            <p:nvPr/>
          </p:nvSpPr>
          <p:spPr>
            <a:xfrm>
              <a:off x="746667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6" name="pl506"/>
            <p:cNvSpPr/>
            <p:nvPr/>
          </p:nvSpPr>
          <p:spPr>
            <a:xfrm>
              <a:off x="746667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7" name="pl507"/>
            <p:cNvSpPr/>
            <p:nvPr/>
          </p:nvSpPr>
          <p:spPr>
            <a:xfrm>
              <a:off x="746667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8" name="pl508"/>
            <p:cNvSpPr/>
            <p:nvPr/>
          </p:nvSpPr>
          <p:spPr>
            <a:xfrm>
              <a:off x="746667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9" name="pl509"/>
            <p:cNvSpPr/>
            <p:nvPr/>
          </p:nvSpPr>
          <p:spPr>
            <a:xfrm>
              <a:off x="746667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10" name="pl510"/>
            <p:cNvSpPr/>
            <p:nvPr/>
          </p:nvSpPr>
          <p:spPr>
            <a:xfrm>
              <a:off x="75397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7485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79573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16614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37493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58373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879253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900133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8" name="pl518"/>
            <p:cNvSpPr/>
            <p:nvPr/>
          </p:nvSpPr>
          <p:spPr>
            <a:xfrm>
              <a:off x="753974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519" name="pl519"/>
            <p:cNvSpPr/>
            <p:nvPr/>
          </p:nvSpPr>
          <p:spPr>
            <a:xfrm>
              <a:off x="7539749" y="1833809"/>
              <a:ext cx="1461582" cy="162345"/>
            </a:xfrm>
            <a:custGeom>
              <a:avLst/>
              <a:pathLst>
                <a:path w="1461582" h="162345">
                  <a:moveTo>
                    <a:pt x="0" y="75761"/>
                  </a:moveTo>
                  <a:lnTo>
                    <a:pt x="208797" y="97407"/>
                  </a:lnTo>
                  <a:lnTo>
                    <a:pt x="417595" y="119053"/>
                  </a:lnTo>
                  <a:lnTo>
                    <a:pt x="626392" y="140699"/>
                  </a:lnTo>
                  <a:lnTo>
                    <a:pt x="835190" y="162345"/>
                  </a:lnTo>
                  <a:lnTo>
                    <a:pt x="1043987" y="108230"/>
                  </a:lnTo>
                  <a:lnTo>
                    <a:pt x="1252785" y="75761"/>
                  </a:lnTo>
                  <a:lnTo>
                    <a:pt x="1461582" y="0"/>
                  </a:lnTo>
                </a:path>
              </a:pathLst>
            </a:custGeom>
            <a:ln w="40651" cap="flat">
              <a:solidFill>
                <a:srgbClr val="BEBEBE">
                  <a:alpha val="69803"/>
                </a:srgbClr>
              </a:solidFill>
              <a:prstDash val="solid"/>
              <a:round/>
            </a:ln>
          </p:spPr>
          <p:txBody>
            <a:bodyPr/>
            <a:lstStyle/>
            <a:p/>
          </p:txBody>
        </p:sp>
        <p:sp>
          <p:nvSpPr>
            <p:cNvPr id="520" name="pl520"/>
            <p:cNvSpPr/>
            <p:nvPr/>
          </p:nvSpPr>
          <p:spPr>
            <a:xfrm>
              <a:off x="7539749" y="1833809"/>
              <a:ext cx="1461582" cy="162345"/>
            </a:xfrm>
            <a:custGeom>
              <a:avLst/>
              <a:pathLst>
                <a:path w="1461582" h="162345">
                  <a:moveTo>
                    <a:pt x="0" y="75761"/>
                  </a:moveTo>
                  <a:lnTo>
                    <a:pt x="208797" y="97407"/>
                  </a:lnTo>
                  <a:lnTo>
                    <a:pt x="417595" y="119053"/>
                  </a:lnTo>
                  <a:lnTo>
                    <a:pt x="626392" y="140699"/>
                  </a:lnTo>
                  <a:lnTo>
                    <a:pt x="835190" y="162345"/>
                  </a:lnTo>
                  <a:lnTo>
                    <a:pt x="1043987" y="108230"/>
                  </a:lnTo>
                  <a:lnTo>
                    <a:pt x="1252785" y="75761"/>
                  </a:lnTo>
                  <a:lnTo>
                    <a:pt x="1461582" y="0"/>
                  </a:lnTo>
                </a:path>
              </a:pathLst>
            </a:custGeom>
            <a:ln w="35231" cap="flat">
              <a:solidFill>
                <a:srgbClr val="BEBEBE">
                  <a:alpha val="69803"/>
                </a:srgbClr>
              </a:solidFill>
              <a:prstDash val="solid"/>
              <a:round/>
            </a:ln>
          </p:spPr>
          <p:txBody>
            <a:bodyPr/>
            <a:lstStyle/>
            <a:p/>
          </p:txBody>
        </p:sp>
        <p:sp>
          <p:nvSpPr>
            <p:cNvPr id="521" name="pl521"/>
            <p:cNvSpPr/>
            <p:nvPr/>
          </p:nvSpPr>
          <p:spPr>
            <a:xfrm>
              <a:off x="753974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522" name="pl522"/>
            <p:cNvSpPr/>
            <p:nvPr/>
          </p:nvSpPr>
          <p:spPr>
            <a:xfrm>
              <a:off x="7539749" y="1833809"/>
              <a:ext cx="1461582" cy="162345"/>
            </a:xfrm>
            <a:custGeom>
              <a:avLst/>
              <a:pathLst>
                <a:path w="1461582" h="162345">
                  <a:moveTo>
                    <a:pt x="0" y="75761"/>
                  </a:moveTo>
                  <a:lnTo>
                    <a:pt x="208797" y="97407"/>
                  </a:lnTo>
                  <a:lnTo>
                    <a:pt x="417595" y="119053"/>
                  </a:lnTo>
                  <a:lnTo>
                    <a:pt x="626392" y="140699"/>
                  </a:lnTo>
                  <a:lnTo>
                    <a:pt x="835190" y="162345"/>
                  </a:lnTo>
                  <a:lnTo>
                    <a:pt x="1043987" y="108230"/>
                  </a:lnTo>
                  <a:lnTo>
                    <a:pt x="1252785" y="75761"/>
                  </a:lnTo>
                  <a:lnTo>
                    <a:pt x="1461582" y="0"/>
                  </a:lnTo>
                </a:path>
              </a:pathLst>
            </a:custGeom>
            <a:ln w="40651" cap="flat">
              <a:solidFill>
                <a:srgbClr val="000000">
                  <a:alpha val="100000"/>
                </a:srgbClr>
              </a:solidFill>
              <a:prstDash val="solid"/>
              <a:round/>
            </a:ln>
          </p:spPr>
          <p:txBody>
            <a:bodyPr/>
            <a:lstStyle/>
            <a:p/>
          </p:txBody>
        </p:sp>
        <p:sp>
          <p:nvSpPr>
            <p:cNvPr id="523" name="pl523"/>
            <p:cNvSpPr/>
            <p:nvPr/>
          </p:nvSpPr>
          <p:spPr>
            <a:xfrm>
              <a:off x="7539749" y="1833809"/>
              <a:ext cx="1461582" cy="162345"/>
            </a:xfrm>
            <a:custGeom>
              <a:avLst/>
              <a:pathLst>
                <a:path w="1461582" h="162345">
                  <a:moveTo>
                    <a:pt x="0" y="75761"/>
                  </a:moveTo>
                  <a:lnTo>
                    <a:pt x="208797" y="97407"/>
                  </a:lnTo>
                  <a:lnTo>
                    <a:pt x="417595" y="119053"/>
                  </a:lnTo>
                  <a:lnTo>
                    <a:pt x="626392" y="140699"/>
                  </a:lnTo>
                  <a:lnTo>
                    <a:pt x="835190" y="162345"/>
                  </a:lnTo>
                  <a:lnTo>
                    <a:pt x="1043987" y="108230"/>
                  </a:lnTo>
                  <a:lnTo>
                    <a:pt x="1252785" y="75761"/>
                  </a:lnTo>
                  <a:lnTo>
                    <a:pt x="1461582" y="0"/>
                  </a:lnTo>
                </a:path>
              </a:pathLst>
            </a:custGeom>
            <a:ln w="35231" cap="flat">
              <a:solidFill>
                <a:srgbClr val="1CABE2">
                  <a:alpha val="100000"/>
                </a:srgbClr>
              </a:solidFill>
              <a:prstDash val="solid"/>
              <a:round/>
            </a:ln>
          </p:spPr>
          <p:txBody>
            <a:bodyPr/>
            <a:lstStyle/>
            <a:p/>
          </p:txBody>
        </p:sp>
        <p:sp>
          <p:nvSpPr>
            <p:cNvPr id="524" name="tx524"/>
            <p:cNvSpPr/>
            <p:nvPr/>
          </p:nvSpPr>
          <p:spPr>
            <a:xfrm>
              <a:off x="7479490" y="173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525" name="tx525"/>
            <p:cNvSpPr/>
            <p:nvPr/>
          </p:nvSpPr>
          <p:spPr>
            <a:xfrm>
              <a:off x="7688287" y="17526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526" name="tx526"/>
            <p:cNvSpPr/>
            <p:nvPr/>
          </p:nvSpPr>
          <p:spPr>
            <a:xfrm>
              <a:off x="7897085" y="1774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527" name="tx527"/>
            <p:cNvSpPr/>
            <p:nvPr/>
          </p:nvSpPr>
          <p:spPr>
            <a:xfrm>
              <a:off x="8105882" y="17959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528" name="tx528"/>
            <p:cNvSpPr/>
            <p:nvPr/>
          </p:nvSpPr>
          <p:spPr>
            <a:xfrm>
              <a:off x="8314680" y="18176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529" name="tx529"/>
            <p:cNvSpPr/>
            <p:nvPr/>
          </p:nvSpPr>
          <p:spPr>
            <a:xfrm>
              <a:off x="8523477" y="17634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530" name="tx530"/>
            <p:cNvSpPr/>
            <p:nvPr/>
          </p:nvSpPr>
          <p:spPr>
            <a:xfrm>
              <a:off x="8732275" y="173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531" name="tx531"/>
            <p:cNvSpPr/>
            <p:nvPr/>
          </p:nvSpPr>
          <p:spPr>
            <a:xfrm>
              <a:off x="8941072" y="16552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532" name="rc532"/>
            <p:cNvSpPr/>
            <p:nvPr/>
          </p:nvSpPr>
          <p:spPr>
            <a:xfrm>
              <a:off x="7466670" y="2358522"/>
              <a:ext cx="1607740" cy="1000048"/>
            </a:xfrm>
            <a:prstGeom prst="rect">
              <a:avLst/>
            </a:prstGeom>
            <a:solidFill>
              <a:srgbClr val="EBEBEB">
                <a:alpha val="100000"/>
              </a:srgbClr>
            </a:solidFill>
          </p:spPr>
          <p:txBody>
            <a:bodyPr/>
            <a:lstStyle/>
            <a:p/>
          </p:txBody>
        </p:sp>
        <p:sp>
          <p:nvSpPr>
            <p:cNvPr id="533" name="pl533"/>
            <p:cNvSpPr/>
            <p:nvPr/>
          </p:nvSpPr>
          <p:spPr>
            <a:xfrm>
              <a:off x="746667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4" name="pl534"/>
            <p:cNvSpPr/>
            <p:nvPr/>
          </p:nvSpPr>
          <p:spPr>
            <a:xfrm>
              <a:off x="746667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5" name="pl535"/>
            <p:cNvSpPr/>
            <p:nvPr/>
          </p:nvSpPr>
          <p:spPr>
            <a:xfrm>
              <a:off x="746667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6" name="pl536"/>
            <p:cNvSpPr/>
            <p:nvPr/>
          </p:nvSpPr>
          <p:spPr>
            <a:xfrm>
              <a:off x="746667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7" name="pl537"/>
            <p:cNvSpPr/>
            <p:nvPr/>
          </p:nvSpPr>
          <p:spPr>
            <a:xfrm>
              <a:off x="746667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8" name="pl538"/>
            <p:cNvSpPr/>
            <p:nvPr/>
          </p:nvSpPr>
          <p:spPr>
            <a:xfrm>
              <a:off x="746667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39" name="pl539"/>
            <p:cNvSpPr/>
            <p:nvPr/>
          </p:nvSpPr>
          <p:spPr>
            <a:xfrm>
              <a:off x="746667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0" name="pl540"/>
            <p:cNvSpPr/>
            <p:nvPr/>
          </p:nvSpPr>
          <p:spPr>
            <a:xfrm>
              <a:off x="746667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1" name="pl541"/>
            <p:cNvSpPr/>
            <p:nvPr/>
          </p:nvSpPr>
          <p:spPr>
            <a:xfrm>
              <a:off x="75397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7485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79573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16614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37493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58373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879253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900133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9" name="pl549"/>
            <p:cNvSpPr/>
            <p:nvPr/>
          </p:nvSpPr>
          <p:spPr>
            <a:xfrm>
              <a:off x="753974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550" name="pl550"/>
            <p:cNvSpPr/>
            <p:nvPr/>
          </p:nvSpPr>
          <p:spPr>
            <a:xfrm>
              <a:off x="7539749" y="2901838"/>
              <a:ext cx="1461582" cy="129876"/>
            </a:xfrm>
            <a:custGeom>
              <a:avLst/>
              <a:pathLst>
                <a:path w="1461582" h="129876">
                  <a:moveTo>
                    <a:pt x="0" y="0"/>
                  </a:moveTo>
                  <a:lnTo>
                    <a:pt x="208797" y="97407"/>
                  </a:lnTo>
                  <a:lnTo>
                    <a:pt x="417595" y="129876"/>
                  </a:lnTo>
                  <a:lnTo>
                    <a:pt x="626392" y="86584"/>
                  </a:lnTo>
                  <a:lnTo>
                    <a:pt x="835190" y="64938"/>
                  </a:lnTo>
                  <a:lnTo>
                    <a:pt x="1043987" y="32469"/>
                  </a:lnTo>
                  <a:lnTo>
                    <a:pt x="1252785" y="32469"/>
                  </a:lnTo>
                  <a:lnTo>
                    <a:pt x="1461582" y="54115"/>
                  </a:lnTo>
                </a:path>
              </a:pathLst>
            </a:custGeom>
            <a:ln w="40651" cap="flat">
              <a:solidFill>
                <a:srgbClr val="BEBEBE">
                  <a:alpha val="69803"/>
                </a:srgbClr>
              </a:solidFill>
              <a:prstDash val="solid"/>
              <a:round/>
            </a:ln>
          </p:spPr>
          <p:txBody>
            <a:bodyPr/>
            <a:lstStyle/>
            <a:p/>
          </p:txBody>
        </p:sp>
        <p:sp>
          <p:nvSpPr>
            <p:cNvPr id="551" name="pl551"/>
            <p:cNvSpPr/>
            <p:nvPr/>
          </p:nvSpPr>
          <p:spPr>
            <a:xfrm>
              <a:off x="7539749" y="2901838"/>
              <a:ext cx="1461582" cy="129876"/>
            </a:xfrm>
            <a:custGeom>
              <a:avLst/>
              <a:pathLst>
                <a:path w="1461582" h="129876">
                  <a:moveTo>
                    <a:pt x="0" y="0"/>
                  </a:moveTo>
                  <a:lnTo>
                    <a:pt x="208797" y="97407"/>
                  </a:lnTo>
                  <a:lnTo>
                    <a:pt x="417595" y="129876"/>
                  </a:lnTo>
                  <a:lnTo>
                    <a:pt x="626392" y="86584"/>
                  </a:lnTo>
                  <a:lnTo>
                    <a:pt x="835190" y="64938"/>
                  </a:lnTo>
                  <a:lnTo>
                    <a:pt x="1043987" y="32469"/>
                  </a:lnTo>
                  <a:lnTo>
                    <a:pt x="1252785" y="32469"/>
                  </a:lnTo>
                  <a:lnTo>
                    <a:pt x="1461582" y="54115"/>
                  </a:lnTo>
                </a:path>
              </a:pathLst>
            </a:custGeom>
            <a:ln w="35231" cap="flat">
              <a:solidFill>
                <a:srgbClr val="BEBEBE">
                  <a:alpha val="69803"/>
                </a:srgbClr>
              </a:solidFill>
              <a:prstDash val="solid"/>
              <a:round/>
            </a:ln>
          </p:spPr>
          <p:txBody>
            <a:bodyPr/>
            <a:lstStyle/>
            <a:p/>
          </p:txBody>
        </p:sp>
        <p:sp>
          <p:nvSpPr>
            <p:cNvPr id="552" name="pl552"/>
            <p:cNvSpPr/>
            <p:nvPr/>
          </p:nvSpPr>
          <p:spPr>
            <a:xfrm>
              <a:off x="753974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553" name="pl553"/>
            <p:cNvSpPr/>
            <p:nvPr/>
          </p:nvSpPr>
          <p:spPr>
            <a:xfrm>
              <a:off x="7539749" y="2901838"/>
              <a:ext cx="1461582" cy="129876"/>
            </a:xfrm>
            <a:custGeom>
              <a:avLst/>
              <a:pathLst>
                <a:path w="1461582" h="129876">
                  <a:moveTo>
                    <a:pt x="0" y="0"/>
                  </a:moveTo>
                  <a:lnTo>
                    <a:pt x="208797" y="97407"/>
                  </a:lnTo>
                  <a:lnTo>
                    <a:pt x="417595" y="129876"/>
                  </a:lnTo>
                  <a:lnTo>
                    <a:pt x="626392" y="86584"/>
                  </a:lnTo>
                  <a:lnTo>
                    <a:pt x="835190" y="64938"/>
                  </a:lnTo>
                  <a:lnTo>
                    <a:pt x="1043987" y="32469"/>
                  </a:lnTo>
                  <a:lnTo>
                    <a:pt x="1252785" y="32469"/>
                  </a:lnTo>
                  <a:lnTo>
                    <a:pt x="1461582" y="54115"/>
                  </a:lnTo>
                </a:path>
              </a:pathLst>
            </a:custGeom>
            <a:ln w="40651" cap="flat">
              <a:solidFill>
                <a:srgbClr val="000000">
                  <a:alpha val="100000"/>
                </a:srgbClr>
              </a:solidFill>
              <a:prstDash val="solid"/>
              <a:round/>
            </a:ln>
          </p:spPr>
          <p:txBody>
            <a:bodyPr/>
            <a:lstStyle/>
            <a:p/>
          </p:txBody>
        </p:sp>
        <p:sp>
          <p:nvSpPr>
            <p:cNvPr id="554" name="pl554"/>
            <p:cNvSpPr/>
            <p:nvPr/>
          </p:nvSpPr>
          <p:spPr>
            <a:xfrm>
              <a:off x="7539749" y="2901838"/>
              <a:ext cx="1461582" cy="129876"/>
            </a:xfrm>
            <a:custGeom>
              <a:avLst/>
              <a:pathLst>
                <a:path w="1461582" h="129876">
                  <a:moveTo>
                    <a:pt x="0" y="0"/>
                  </a:moveTo>
                  <a:lnTo>
                    <a:pt x="208797" y="97407"/>
                  </a:lnTo>
                  <a:lnTo>
                    <a:pt x="417595" y="129876"/>
                  </a:lnTo>
                  <a:lnTo>
                    <a:pt x="626392" y="86584"/>
                  </a:lnTo>
                  <a:lnTo>
                    <a:pt x="835190" y="64938"/>
                  </a:lnTo>
                  <a:lnTo>
                    <a:pt x="1043987" y="32469"/>
                  </a:lnTo>
                  <a:lnTo>
                    <a:pt x="1252785" y="32469"/>
                  </a:lnTo>
                  <a:lnTo>
                    <a:pt x="1461582" y="54115"/>
                  </a:lnTo>
                </a:path>
              </a:pathLst>
            </a:custGeom>
            <a:ln w="35231" cap="flat">
              <a:solidFill>
                <a:srgbClr val="1CABE2">
                  <a:alpha val="100000"/>
                </a:srgbClr>
              </a:solidFill>
              <a:prstDash val="solid"/>
              <a:round/>
            </a:ln>
          </p:spPr>
          <p:txBody>
            <a:bodyPr/>
            <a:lstStyle/>
            <a:p/>
          </p:txBody>
        </p:sp>
        <p:sp>
          <p:nvSpPr>
            <p:cNvPr id="555" name="tx555"/>
            <p:cNvSpPr/>
            <p:nvPr/>
          </p:nvSpPr>
          <p:spPr>
            <a:xfrm>
              <a:off x="7479490" y="2723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56" name="tx556"/>
            <p:cNvSpPr/>
            <p:nvPr/>
          </p:nvSpPr>
          <p:spPr>
            <a:xfrm>
              <a:off x="7688287" y="28206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57" name="tx557"/>
            <p:cNvSpPr/>
            <p:nvPr/>
          </p:nvSpPr>
          <p:spPr>
            <a:xfrm>
              <a:off x="7897085" y="28531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58" name="tx558"/>
            <p:cNvSpPr/>
            <p:nvPr/>
          </p:nvSpPr>
          <p:spPr>
            <a:xfrm>
              <a:off x="8105882" y="28098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59" name="tx559"/>
            <p:cNvSpPr/>
            <p:nvPr/>
          </p:nvSpPr>
          <p:spPr>
            <a:xfrm>
              <a:off x="8314680" y="27882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60" name="tx560"/>
            <p:cNvSpPr/>
            <p:nvPr/>
          </p:nvSpPr>
          <p:spPr>
            <a:xfrm>
              <a:off x="8523477" y="2755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61" name="tx561"/>
            <p:cNvSpPr/>
            <p:nvPr/>
          </p:nvSpPr>
          <p:spPr>
            <a:xfrm>
              <a:off x="8732275" y="2755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62" name="tx562"/>
            <p:cNvSpPr/>
            <p:nvPr/>
          </p:nvSpPr>
          <p:spPr>
            <a:xfrm>
              <a:off x="8941072" y="2777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63" name="rc563"/>
            <p:cNvSpPr/>
            <p:nvPr/>
          </p:nvSpPr>
          <p:spPr>
            <a:xfrm>
              <a:off x="7466670" y="3643012"/>
              <a:ext cx="1607740" cy="1000048"/>
            </a:xfrm>
            <a:prstGeom prst="rect">
              <a:avLst/>
            </a:prstGeom>
            <a:solidFill>
              <a:srgbClr val="EBEBEB">
                <a:alpha val="100000"/>
              </a:srgbClr>
            </a:solidFill>
          </p:spPr>
          <p:txBody>
            <a:bodyPr/>
            <a:lstStyle/>
            <a:p/>
          </p:txBody>
        </p:sp>
        <p:sp>
          <p:nvSpPr>
            <p:cNvPr id="564" name="pl564"/>
            <p:cNvSpPr/>
            <p:nvPr/>
          </p:nvSpPr>
          <p:spPr>
            <a:xfrm>
              <a:off x="746667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5" name="pl565"/>
            <p:cNvSpPr/>
            <p:nvPr/>
          </p:nvSpPr>
          <p:spPr>
            <a:xfrm>
              <a:off x="746667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6" name="pl566"/>
            <p:cNvSpPr/>
            <p:nvPr/>
          </p:nvSpPr>
          <p:spPr>
            <a:xfrm>
              <a:off x="746667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7" name="pl567"/>
            <p:cNvSpPr/>
            <p:nvPr/>
          </p:nvSpPr>
          <p:spPr>
            <a:xfrm>
              <a:off x="746667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8" name="pl568"/>
            <p:cNvSpPr/>
            <p:nvPr/>
          </p:nvSpPr>
          <p:spPr>
            <a:xfrm>
              <a:off x="746667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9" name="pl569"/>
            <p:cNvSpPr/>
            <p:nvPr/>
          </p:nvSpPr>
          <p:spPr>
            <a:xfrm>
              <a:off x="746667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0" name="pl570"/>
            <p:cNvSpPr/>
            <p:nvPr/>
          </p:nvSpPr>
          <p:spPr>
            <a:xfrm>
              <a:off x="746667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1" name="pl571"/>
            <p:cNvSpPr/>
            <p:nvPr/>
          </p:nvSpPr>
          <p:spPr>
            <a:xfrm>
              <a:off x="746667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2" name="pl572"/>
            <p:cNvSpPr/>
            <p:nvPr/>
          </p:nvSpPr>
          <p:spPr>
            <a:xfrm>
              <a:off x="75397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7485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79573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16614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37493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58373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879253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900133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0" name="pl580"/>
            <p:cNvSpPr/>
            <p:nvPr/>
          </p:nvSpPr>
          <p:spPr>
            <a:xfrm>
              <a:off x="753974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581" name="pl581"/>
            <p:cNvSpPr/>
            <p:nvPr/>
          </p:nvSpPr>
          <p:spPr>
            <a:xfrm>
              <a:off x="7539749" y="4186328"/>
              <a:ext cx="1461582" cy="205637"/>
            </a:xfrm>
            <a:custGeom>
              <a:avLst/>
              <a:pathLst>
                <a:path w="1461582" h="205637">
                  <a:moveTo>
                    <a:pt x="0" y="205637"/>
                  </a:moveTo>
                  <a:lnTo>
                    <a:pt x="208797" y="162345"/>
                  </a:lnTo>
                  <a:lnTo>
                    <a:pt x="417595" y="183991"/>
                  </a:lnTo>
                  <a:lnTo>
                    <a:pt x="626392" y="119053"/>
                  </a:lnTo>
                  <a:lnTo>
                    <a:pt x="835190" y="0"/>
                  </a:lnTo>
                  <a:lnTo>
                    <a:pt x="1043987" y="21646"/>
                  </a:lnTo>
                  <a:lnTo>
                    <a:pt x="1252785" y="10823"/>
                  </a:lnTo>
                  <a:lnTo>
                    <a:pt x="1461582" y="21646"/>
                  </a:lnTo>
                </a:path>
              </a:pathLst>
            </a:custGeom>
            <a:ln w="40651" cap="flat">
              <a:solidFill>
                <a:srgbClr val="BEBEBE">
                  <a:alpha val="69803"/>
                </a:srgbClr>
              </a:solidFill>
              <a:prstDash val="solid"/>
              <a:round/>
            </a:ln>
          </p:spPr>
          <p:txBody>
            <a:bodyPr/>
            <a:lstStyle/>
            <a:p/>
          </p:txBody>
        </p:sp>
        <p:sp>
          <p:nvSpPr>
            <p:cNvPr id="582" name="pl582"/>
            <p:cNvSpPr/>
            <p:nvPr/>
          </p:nvSpPr>
          <p:spPr>
            <a:xfrm>
              <a:off x="7539749" y="4186328"/>
              <a:ext cx="1461582" cy="205637"/>
            </a:xfrm>
            <a:custGeom>
              <a:avLst/>
              <a:pathLst>
                <a:path w="1461582" h="205637">
                  <a:moveTo>
                    <a:pt x="0" y="205637"/>
                  </a:moveTo>
                  <a:lnTo>
                    <a:pt x="208797" y="162345"/>
                  </a:lnTo>
                  <a:lnTo>
                    <a:pt x="417595" y="183991"/>
                  </a:lnTo>
                  <a:lnTo>
                    <a:pt x="626392" y="119053"/>
                  </a:lnTo>
                  <a:lnTo>
                    <a:pt x="835190" y="0"/>
                  </a:lnTo>
                  <a:lnTo>
                    <a:pt x="1043987" y="21646"/>
                  </a:lnTo>
                  <a:lnTo>
                    <a:pt x="1252785" y="10823"/>
                  </a:lnTo>
                  <a:lnTo>
                    <a:pt x="1461582" y="21646"/>
                  </a:lnTo>
                </a:path>
              </a:pathLst>
            </a:custGeom>
            <a:ln w="35231" cap="flat">
              <a:solidFill>
                <a:srgbClr val="BEBEBE">
                  <a:alpha val="69803"/>
                </a:srgbClr>
              </a:solidFill>
              <a:prstDash val="solid"/>
              <a:round/>
            </a:ln>
          </p:spPr>
          <p:txBody>
            <a:bodyPr/>
            <a:lstStyle/>
            <a:p/>
          </p:txBody>
        </p:sp>
        <p:sp>
          <p:nvSpPr>
            <p:cNvPr id="583" name="pl583"/>
            <p:cNvSpPr/>
            <p:nvPr/>
          </p:nvSpPr>
          <p:spPr>
            <a:xfrm>
              <a:off x="753974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584" name="pl584"/>
            <p:cNvSpPr/>
            <p:nvPr/>
          </p:nvSpPr>
          <p:spPr>
            <a:xfrm>
              <a:off x="7539749" y="4186328"/>
              <a:ext cx="1461582" cy="205637"/>
            </a:xfrm>
            <a:custGeom>
              <a:avLst/>
              <a:pathLst>
                <a:path w="1461582" h="205637">
                  <a:moveTo>
                    <a:pt x="0" y="205637"/>
                  </a:moveTo>
                  <a:lnTo>
                    <a:pt x="208797" y="162345"/>
                  </a:lnTo>
                  <a:lnTo>
                    <a:pt x="417595" y="183991"/>
                  </a:lnTo>
                  <a:lnTo>
                    <a:pt x="626392" y="119053"/>
                  </a:lnTo>
                  <a:lnTo>
                    <a:pt x="835190" y="0"/>
                  </a:lnTo>
                  <a:lnTo>
                    <a:pt x="1043987" y="21646"/>
                  </a:lnTo>
                  <a:lnTo>
                    <a:pt x="1252785" y="10823"/>
                  </a:lnTo>
                  <a:lnTo>
                    <a:pt x="1461582" y="21646"/>
                  </a:lnTo>
                </a:path>
              </a:pathLst>
            </a:custGeom>
            <a:ln w="40651" cap="flat">
              <a:solidFill>
                <a:srgbClr val="000000">
                  <a:alpha val="100000"/>
                </a:srgbClr>
              </a:solidFill>
              <a:prstDash val="solid"/>
              <a:round/>
            </a:ln>
          </p:spPr>
          <p:txBody>
            <a:bodyPr/>
            <a:lstStyle/>
            <a:p/>
          </p:txBody>
        </p:sp>
        <p:sp>
          <p:nvSpPr>
            <p:cNvPr id="585" name="pl585"/>
            <p:cNvSpPr/>
            <p:nvPr/>
          </p:nvSpPr>
          <p:spPr>
            <a:xfrm>
              <a:off x="7539749" y="4186328"/>
              <a:ext cx="1461582" cy="205637"/>
            </a:xfrm>
            <a:custGeom>
              <a:avLst/>
              <a:pathLst>
                <a:path w="1461582" h="205637">
                  <a:moveTo>
                    <a:pt x="0" y="205637"/>
                  </a:moveTo>
                  <a:lnTo>
                    <a:pt x="208797" y="162345"/>
                  </a:lnTo>
                  <a:lnTo>
                    <a:pt x="417595" y="183991"/>
                  </a:lnTo>
                  <a:lnTo>
                    <a:pt x="626392" y="119053"/>
                  </a:lnTo>
                  <a:lnTo>
                    <a:pt x="835190" y="0"/>
                  </a:lnTo>
                  <a:lnTo>
                    <a:pt x="1043987" y="21646"/>
                  </a:lnTo>
                  <a:lnTo>
                    <a:pt x="1252785" y="10823"/>
                  </a:lnTo>
                  <a:lnTo>
                    <a:pt x="1461582" y="21646"/>
                  </a:lnTo>
                </a:path>
              </a:pathLst>
            </a:custGeom>
            <a:ln w="35231" cap="flat">
              <a:solidFill>
                <a:srgbClr val="1CABE2">
                  <a:alpha val="100000"/>
                </a:srgbClr>
              </a:solidFill>
              <a:prstDash val="solid"/>
              <a:round/>
            </a:ln>
          </p:spPr>
          <p:txBody>
            <a:bodyPr/>
            <a:lstStyle/>
            <a:p/>
          </p:txBody>
        </p:sp>
        <p:sp>
          <p:nvSpPr>
            <p:cNvPr id="586" name="tx586"/>
            <p:cNvSpPr/>
            <p:nvPr/>
          </p:nvSpPr>
          <p:spPr>
            <a:xfrm>
              <a:off x="7479490" y="4213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87" name="tx587"/>
            <p:cNvSpPr/>
            <p:nvPr/>
          </p:nvSpPr>
          <p:spPr>
            <a:xfrm>
              <a:off x="7688287" y="41701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88" name="tx588"/>
            <p:cNvSpPr/>
            <p:nvPr/>
          </p:nvSpPr>
          <p:spPr>
            <a:xfrm>
              <a:off x="7897085" y="4191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89" name="tx589"/>
            <p:cNvSpPr/>
            <p:nvPr/>
          </p:nvSpPr>
          <p:spPr>
            <a:xfrm>
              <a:off x="8105882" y="41268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90" name="tx590"/>
            <p:cNvSpPr/>
            <p:nvPr/>
          </p:nvSpPr>
          <p:spPr>
            <a:xfrm>
              <a:off x="8314680" y="4007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91" name="tx591"/>
            <p:cNvSpPr/>
            <p:nvPr/>
          </p:nvSpPr>
          <p:spPr>
            <a:xfrm>
              <a:off x="8523477" y="40294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92" name="tx592"/>
            <p:cNvSpPr/>
            <p:nvPr/>
          </p:nvSpPr>
          <p:spPr>
            <a:xfrm>
              <a:off x="8732275" y="40185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93" name="tx593"/>
            <p:cNvSpPr/>
            <p:nvPr/>
          </p:nvSpPr>
          <p:spPr>
            <a:xfrm>
              <a:off x="8941072" y="40294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94" name="rc594"/>
            <p:cNvSpPr/>
            <p:nvPr/>
          </p:nvSpPr>
          <p:spPr>
            <a:xfrm>
              <a:off x="7466670" y="4927502"/>
              <a:ext cx="1607740" cy="1000048"/>
            </a:xfrm>
            <a:prstGeom prst="rect">
              <a:avLst/>
            </a:prstGeom>
            <a:solidFill>
              <a:srgbClr val="EBEBEB">
                <a:alpha val="100000"/>
              </a:srgbClr>
            </a:solidFill>
          </p:spPr>
          <p:txBody>
            <a:bodyPr/>
            <a:lstStyle/>
            <a:p/>
          </p:txBody>
        </p:sp>
        <p:sp>
          <p:nvSpPr>
            <p:cNvPr id="595" name="pl595"/>
            <p:cNvSpPr/>
            <p:nvPr/>
          </p:nvSpPr>
          <p:spPr>
            <a:xfrm>
              <a:off x="746667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6" name="pl596"/>
            <p:cNvSpPr/>
            <p:nvPr/>
          </p:nvSpPr>
          <p:spPr>
            <a:xfrm>
              <a:off x="746667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7" name="pl597"/>
            <p:cNvSpPr/>
            <p:nvPr/>
          </p:nvSpPr>
          <p:spPr>
            <a:xfrm>
              <a:off x="746667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8" name="pl598"/>
            <p:cNvSpPr/>
            <p:nvPr/>
          </p:nvSpPr>
          <p:spPr>
            <a:xfrm>
              <a:off x="746667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9" name="pl599"/>
            <p:cNvSpPr/>
            <p:nvPr/>
          </p:nvSpPr>
          <p:spPr>
            <a:xfrm>
              <a:off x="746667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00" name="pl600"/>
            <p:cNvSpPr/>
            <p:nvPr/>
          </p:nvSpPr>
          <p:spPr>
            <a:xfrm>
              <a:off x="746667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1" name="pl601"/>
            <p:cNvSpPr/>
            <p:nvPr/>
          </p:nvSpPr>
          <p:spPr>
            <a:xfrm>
              <a:off x="746667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2" name="pl602"/>
            <p:cNvSpPr/>
            <p:nvPr/>
          </p:nvSpPr>
          <p:spPr>
            <a:xfrm>
              <a:off x="746667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3" name="pl603"/>
            <p:cNvSpPr/>
            <p:nvPr/>
          </p:nvSpPr>
          <p:spPr>
            <a:xfrm>
              <a:off x="75397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7485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79573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16614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37493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58373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879253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900133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1" name="pl611"/>
            <p:cNvSpPr/>
            <p:nvPr/>
          </p:nvSpPr>
          <p:spPr>
            <a:xfrm>
              <a:off x="753974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612" name="pl612"/>
            <p:cNvSpPr/>
            <p:nvPr/>
          </p:nvSpPr>
          <p:spPr>
            <a:xfrm>
              <a:off x="7539749" y="5568225"/>
              <a:ext cx="1461582" cy="227283"/>
            </a:xfrm>
            <a:custGeom>
              <a:avLst/>
              <a:pathLst>
                <a:path w="1461582" h="227283">
                  <a:moveTo>
                    <a:pt x="0" y="108230"/>
                  </a:moveTo>
                  <a:lnTo>
                    <a:pt x="208797" y="54115"/>
                  </a:lnTo>
                  <a:lnTo>
                    <a:pt x="417595" y="64938"/>
                  </a:lnTo>
                  <a:lnTo>
                    <a:pt x="626392" y="32469"/>
                  </a:lnTo>
                  <a:lnTo>
                    <a:pt x="835190" y="0"/>
                  </a:lnTo>
                  <a:lnTo>
                    <a:pt x="1043987" y="140699"/>
                  </a:lnTo>
                  <a:lnTo>
                    <a:pt x="1252785" y="183991"/>
                  </a:lnTo>
                  <a:lnTo>
                    <a:pt x="1461582" y="227283"/>
                  </a:lnTo>
                </a:path>
              </a:pathLst>
            </a:custGeom>
            <a:ln w="40651" cap="flat">
              <a:solidFill>
                <a:srgbClr val="BEBEBE">
                  <a:alpha val="69803"/>
                </a:srgbClr>
              </a:solidFill>
              <a:prstDash val="solid"/>
              <a:round/>
            </a:ln>
          </p:spPr>
          <p:txBody>
            <a:bodyPr/>
            <a:lstStyle/>
            <a:p/>
          </p:txBody>
        </p:sp>
        <p:sp>
          <p:nvSpPr>
            <p:cNvPr id="613" name="pl613"/>
            <p:cNvSpPr/>
            <p:nvPr/>
          </p:nvSpPr>
          <p:spPr>
            <a:xfrm>
              <a:off x="7539749" y="5568225"/>
              <a:ext cx="1461582" cy="227283"/>
            </a:xfrm>
            <a:custGeom>
              <a:avLst/>
              <a:pathLst>
                <a:path w="1461582" h="227283">
                  <a:moveTo>
                    <a:pt x="0" y="108230"/>
                  </a:moveTo>
                  <a:lnTo>
                    <a:pt x="208797" y="54115"/>
                  </a:lnTo>
                  <a:lnTo>
                    <a:pt x="417595" y="64938"/>
                  </a:lnTo>
                  <a:lnTo>
                    <a:pt x="626392" y="32469"/>
                  </a:lnTo>
                  <a:lnTo>
                    <a:pt x="835190" y="0"/>
                  </a:lnTo>
                  <a:lnTo>
                    <a:pt x="1043987" y="140699"/>
                  </a:lnTo>
                  <a:lnTo>
                    <a:pt x="1252785" y="183991"/>
                  </a:lnTo>
                  <a:lnTo>
                    <a:pt x="1461582" y="227283"/>
                  </a:lnTo>
                </a:path>
              </a:pathLst>
            </a:custGeom>
            <a:ln w="35231" cap="flat">
              <a:solidFill>
                <a:srgbClr val="BEBEBE">
                  <a:alpha val="69803"/>
                </a:srgbClr>
              </a:solidFill>
              <a:prstDash val="solid"/>
              <a:round/>
            </a:ln>
          </p:spPr>
          <p:txBody>
            <a:bodyPr/>
            <a:lstStyle/>
            <a:p/>
          </p:txBody>
        </p:sp>
        <p:sp>
          <p:nvSpPr>
            <p:cNvPr id="614" name="pl614"/>
            <p:cNvSpPr/>
            <p:nvPr/>
          </p:nvSpPr>
          <p:spPr>
            <a:xfrm>
              <a:off x="753974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615" name="pl615"/>
            <p:cNvSpPr/>
            <p:nvPr/>
          </p:nvSpPr>
          <p:spPr>
            <a:xfrm>
              <a:off x="7539749" y="5568225"/>
              <a:ext cx="1461582" cy="227283"/>
            </a:xfrm>
            <a:custGeom>
              <a:avLst/>
              <a:pathLst>
                <a:path w="1461582" h="227283">
                  <a:moveTo>
                    <a:pt x="0" y="108230"/>
                  </a:moveTo>
                  <a:lnTo>
                    <a:pt x="208797" y="54115"/>
                  </a:lnTo>
                  <a:lnTo>
                    <a:pt x="417595" y="64938"/>
                  </a:lnTo>
                  <a:lnTo>
                    <a:pt x="626392" y="32469"/>
                  </a:lnTo>
                  <a:lnTo>
                    <a:pt x="835190" y="0"/>
                  </a:lnTo>
                  <a:lnTo>
                    <a:pt x="1043987" y="140699"/>
                  </a:lnTo>
                  <a:lnTo>
                    <a:pt x="1252785" y="183991"/>
                  </a:lnTo>
                  <a:lnTo>
                    <a:pt x="1461582" y="227283"/>
                  </a:lnTo>
                </a:path>
              </a:pathLst>
            </a:custGeom>
            <a:ln w="40651" cap="flat">
              <a:solidFill>
                <a:srgbClr val="000000">
                  <a:alpha val="100000"/>
                </a:srgbClr>
              </a:solidFill>
              <a:prstDash val="solid"/>
              <a:round/>
            </a:ln>
          </p:spPr>
          <p:txBody>
            <a:bodyPr/>
            <a:lstStyle/>
            <a:p/>
          </p:txBody>
        </p:sp>
        <p:sp>
          <p:nvSpPr>
            <p:cNvPr id="616" name="pl616"/>
            <p:cNvSpPr/>
            <p:nvPr/>
          </p:nvSpPr>
          <p:spPr>
            <a:xfrm>
              <a:off x="7539749" y="5568225"/>
              <a:ext cx="1461582" cy="227283"/>
            </a:xfrm>
            <a:custGeom>
              <a:avLst/>
              <a:pathLst>
                <a:path w="1461582" h="227283">
                  <a:moveTo>
                    <a:pt x="0" y="108230"/>
                  </a:moveTo>
                  <a:lnTo>
                    <a:pt x="208797" y="54115"/>
                  </a:lnTo>
                  <a:lnTo>
                    <a:pt x="417595" y="64938"/>
                  </a:lnTo>
                  <a:lnTo>
                    <a:pt x="626392" y="32469"/>
                  </a:lnTo>
                  <a:lnTo>
                    <a:pt x="835190" y="0"/>
                  </a:lnTo>
                  <a:lnTo>
                    <a:pt x="1043987" y="140699"/>
                  </a:lnTo>
                  <a:lnTo>
                    <a:pt x="1252785" y="183991"/>
                  </a:lnTo>
                  <a:lnTo>
                    <a:pt x="1461582" y="227283"/>
                  </a:lnTo>
                </a:path>
              </a:pathLst>
            </a:custGeom>
            <a:ln w="35231" cap="flat">
              <a:solidFill>
                <a:srgbClr val="1CABE2">
                  <a:alpha val="100000"/>
                </a:srgbClr>
              </a:solidFill>
              <a:prstDash val="solid"/>
              <a:round/>
            </a:ln>
          </p:spPr>
          <p:txBody>
            <a:bodyPr/>
            <a:lstStyle/>
            <a:p/>
          </p:txBody>
        </p:sp>
        <p:sp>
          <p:nvSpPr>
            <p:cNvPr id="617" name="tx617"/>
            <p:cNvSpPr/>
            <p:nvPr/>
          </p:nvSpPr>
          <p:spPr>
            <a:xfrm>
              <a:off x="7479490" y="54979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18" name="tx618"/>
            <p:cNvSpPr/>
            <p:nvPr/>
          </p:nvSpPr>
          <p:spPr>
            <a:xfrm>
              <a:off x="7688287" y="5443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19" name="tx619"/>
            <p:cNvSpPr/>
            <p:nvPr/>
          </p:nvSpPr>
          <p:spPr>
            <a:xfrm>
              <a:off x="7897085" y="54546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20" name="tx620"/>
            <p:cNvSpPr/>
            <p:nvPr/>
          </p:nvSpPr>
          <p:spPr>
            <a:xfrm>
              <a:off x="8105882" y="54221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21" name="tx621"/>
            <p:cNvSpPr/>
            <p:nvPr/>
          </p:nvSpPr>
          <p:spPr>
            <a:xfrm>
              <a:off x="8314680" y="5389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22" name="tx622"/>
            <p:cNvSpPr/>
            <p:nvPr/>
          </p:nvSpPr>
          <p:spPr>
            <a:xfrm>
              <a:off x="8523477" y="55303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623" name="tx623"/>
            <p:cNvSpPr/>
            <p:nvPr/>
          </p:nvSpPr>
          <p:spPr>
            <a:xfrm>
              <a:off x="8732275" y="55736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624" name="tx624"/>
            <p:cNvSpPr/>
            <p:nvPr/>
          </p:nvSpPr>
          <p:spPr>
            <a:xfrm>
              <a:off x="8941072" y="56169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625" name="tx625"/>
            <p:cNvSpPr/>
            <p:nvPr/>
          </p:nvSpPr>
          <p:spPr>
            <a:xfrm>
              <a:off x="1259834" y="4780070"/>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626" name="tx626"/>
            <p:cNvSpPr/>
            <p:nvPr/>
          </p:nvSpPr>
          <p:spPr>
            <a:xfrm>
              <a:off x="2915310" y="4780070"/>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Sudan</a:t>
              </a:r>
            </a:p>
          </p:txBody>
        </p:sp>
        <p:sp>
          <p:nvSpPr>
            <p:cNvPr id="627" name="tx627"/>
            <p:cNvSpPr/>
            <p:nvPr/>
          </p:nvSpPr>
          <p:spPr>
            <a:xfrm>
              <a:off x="4788596" y="4780070"/>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Syria</a:t>
              </a:r>
            </a:p>
          </p:txBody>
        </p:sp>
        <p:sp>
          <p:nvSpPr>
            <p:cNvPr id="628" name="tx628"/>
            <p:cNvSpPr/>
            <p:nvPr/>
          </p:nvSpPr>
          <p:spPr>
            <a:xfrm>
              <a:off x="6332149" y="4780070"/>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Venezuela</a:t>
              </a:r>
            </a:p>
          </p:txBody>
        </p:sp>
        <p:sp>
          <p:nvSpPr>
            <p:cNvPr id="629" name="tx629"/>
            <p:cNvSpPr/>
            <p:nvPr/>
          </p:nvSpPr>
          <p:spPr>
            <a:xfrm>
              <a:off x="8098587" y="4780070"/>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30" name="tx630"/>
            <p:cNvSpPr/>
            <p:nvPr/>
          </p:nvSpPr>
          <p:spPr>
            <a:xfrm>
              <a:off x="1253662" y="3495580"/>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Madagascar</a:t>
              </a:r>
            </a:p>
          </p:txBody>
        </p:sp>
        <p:sp>
          <p:nvSpPr>
            <p:cNvPr id="631" name="tx631"/>
            <p:cNvSpPr/>
            <p:nvPr/>
          </p:nvSpPr>
          <p:spPr>
            <a:xfrm>
              <a:off x="3005653" y="3495580"/>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Myanmar</a:t>
              </a:r>
            </a:p>
          </p:txBody>
        </p:sp>
        <p:sp>
          <p:nvSpPr>
            <p:cNvPr id="632" name="tx632"/>
            <p:cNvSpPr/>
            <p:nvPr/>
          </p:nvSpPr>
          <p:spPr>
            <a:xfrm>
              <a:off x="4738898" y="3495580"/>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633" name="tx633"/>
            <p:cNvSpPr/>
            <p:nvPr/>
          </p:nvSpPr>
          <p:spPr>
            <a:xfrm>
              <a:off x="6108532" y="3495580"/>
              <a:ext cx="969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Papua New Guinea</a:t>
              </a:r>
            </a:p>
          </p:txBody>
        </p:sp>
        <p:sp>
          <p:nvSpPr>
            <p:cNvPr id="634" name="tx634"/>
            <p:cNvSpPr/>
            <p:nvPr/>
          </p:nvSpPr>
          <p:spPr>
            <a:xfrm>
              <a:off x="8068686" y="3495580"/>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Somalia</a:t>
              </a:r>
            </a:p>
          </p:txBody>
        </p:sp>
        <p:sp>
          <p:nvSpPr>
            <p:cNvPr id="635" name="tx635"/>
            <p:cNvSpPr/>
            <p:nvPr/>
          </p:nvSpPr>
          <p:spPr>
            <a:xfrm>
              <a:off x="1393382" y="2211091"/>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Gabon</a:t>
              </a:r>
            </a:p>
          </p:txBody>
        </p:sp>
        <p:sp>
          <p:nvSpPr>
            <p:cNvPr id="636" name="tx636"/>
            <p:cNvSpPr/>
            <p:nvPr/>
          </p:nvSpPr>
          <p:spPr>
            <a:xfrm>
              <a:off x="3058322" y="2211091"/>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a:t>
              </a:r>
            </a:p>
          </p:txBody>
        </p:sp>
        <p:sp>
          <p:nvSpPr>
            <p:cNvPr id="637" name="tx637"/>
            <p:cNvSpPr/>
            <p:nvPr/>
          </p:nvSpPr>
          <p:spPr>
            <a:xfrm>
              <a:off x="4804140" y="2211091"/>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Haiti</a:t>
              </a:r>
            </a:p>
          </p:txBody>
        </p:sp>
        <p:sp>
          <p:nvSpPr>
            <p:cNvPr id="638" name="tx638"/>
            <p:cNvSpPr/>
            <p:nvPr/>
          </p:nvSpPr>
          <p:spPr>
            <a:xfrm>
              <a:off x="6301151" y="2211091"/>
              <a:ext cx="5841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Kazakhstan</a:t>
              </a:r>
            </a:p>
          </p:txBody>
        </p:sp>
        <p:sp>
          <p:nvSpPr>
            <p:cNvPr id="639" name="tx639"/>
            <p:cNvSpPr/>
            <p:nvPr/>
          </p:nvSpPr>
          <p:spPr>
            <a:xfrm>
              <a:off x="8149336" y="2211091"/>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Laos</a:t>
              </a:r>
            </a:p>
          </p:txBody>
        </p:sp>
        <p:sp>
          <p:nvSpPr>
            <p:cNvPr id="640" name="tx640"/>
            <p:cNvSpPr/>
            <p:nvPr/>
          </p:nvSpPr>
          <p:spPr>
            <a:xfrm>
              <a:off x="1266006" y="926601"/>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Afghanistan</a:t>
              </a:r>
            </a:p>
          </p:txBody>
        </p:sp>
        <p:sp>
          <p:nvSpPr>
            <p:cNvPr id="641" name="tx641"/>
            <p:cNvSpPr/>
            <p:nvPr/>
          </p:nvSpPr>
          <p:spPr>
            <a:xfrm>
              <a:off x="3064540" y="926601"/>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Angola</a:t>
              </a:r>
            </a:p>
          </p:txBody>
        </p:sp>
        <p:sp>
          <p:nvSpPr>
            <p:cNvPr id="642" name="tx642"/>
            <p:cNvSpPr/>
            <p:nvPr/>
          </p:nvSpPr>
          <p:spPr>
            <a:xfrm>
              <a:off x="4651847" y="926601"/>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Azerbaijan</a:t>
              </a:r>
            </a:p>
          </p:txBody>
        </p:sp>
        <p:sp>
          <p:nvSpPr>
            <p:cNvPr id="643" name="tx643"/>
            <p:cNvSpPr/>
            <p:nvPr/>
          </p:nvSpPr>
          <p:spPr>
            <a:xfrm>
              <a:off x="6428664" y="926601"/>
              <a:ext cx="3290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Bolivia</a:t>
              </a:r>
            </a:p>
          </p:txBody>
        </p:sp>
        <p:sp>
          <p:nvSpPr>
            <p:cNvPr id="644" name="tx644"/>
            <p:cNvSpPr/>
            <p:nvPr/>
          </p:nvSpPr>
          <p:spPr>
            <a:xfrm>
              <a:off x="8152628" y="926601"/>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645" name="pl645"/>
            <p:cNvSpPr/>
            <p:nvPr/>
          </p:nvSpPr>
          <p:spPr>
            <a:xfrm>
              <a:off x="83042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3922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4802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5682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656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7441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832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9201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70607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91486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2366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3246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412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500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588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676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50775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71655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2535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3415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429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51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605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6934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8340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9219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80099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300979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1859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273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3618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449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8508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9388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6026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81148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2027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2907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3787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466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6073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6952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783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8712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9592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10471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1351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223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624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7121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800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88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760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90640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1520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2400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3806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468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5565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644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732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8204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908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964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97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85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73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61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493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373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253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33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53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41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3298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417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5058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937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81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97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70361" y="18912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70361" y="162063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27" name="tx727"/>
            <p:cNvSpPr/>
            <p:nvPr/>
          </p:nvSpPr>
          <p:spPr>
            <a:xfrm>
              <a:off x="508182" y="13500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28" name="pl728"/>
            <p:cNvSpPr/>
            <p:nvPr/>
          </p:nvSpPr>
          <p:spPr>
            <a:xfrm>
              <a:off x="722555" y="193121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9" name="pl729"/>
            <p:cNvSpPr/>
            <p:nvPr/>
          </p:nvSpPr>
          <p:spPr>
            <a:xfrm>
              <a:off x="722555" y="166064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722555" y="139006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tx731"/>
            <p:cNvSpPr/>
            <p:nvPr/>
          </p:nvSpPr>
          <p:spPr>
            <a:xfrm>
              <a:off x="570361" y="31757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2" name="tx732"/>
            <p:cNvSpPr/>
            <p:nvPr/>
          </p:nvSpPr>
          <p:spPr>
            <a:xfrm>
              <a:off x="570361" y="290512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3" name="tx733"/>
            <p:cNvSpPr/>
            <p:nvPr/>
          </p:nvSpPr>
          <p:spPr>
            <a:xfrm>
              <a:off x="508182" y="263454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34" name="pl734"/>
            <p:cNvSpPr/>
            <p:nvPr/>
          </p:nvSpPr>
          <p:spPr>
            <a:xfrm>
              <a:off x="722555" y="321570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5" name="pl735"/>
            <p:cNvSpPr/>
            <p:nvPr/>
          </p:nvSpPr>
          <p:spPr>
            <a:xfrm>
              <a:off x="722555" y="294513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6" name="pl736"/>
            <p:cNvSpPr/>
            <p:nvPr/>
          </p:nvSpPr>
          <p:spPr>
            <a:xfrm>
              <a:off x="722555" y="267455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7" name="tx737"/>
            <p:cNvSpPr/>
            <p:nvPr/>
          </p:nvSpPr>
          <p:spPr>
            <a:xfrm>
              <a:off x="570361" y="446019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8" name="tx738"/>
            <p:cNvSpPr/>
            <p:nvPr/>
          </p:nvSpPr>
          <p:spPr>
            <a:xfrm>
              <a:off x="570361" y="418961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9" name="tx739"/>
            <p:cNvSpPr/>
            <p:nvPr/>
          </p:nvSpPr>
          <p:spPr>
            <a:xfrm>
              <a:off x="508182" y="391903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0" name="pl740"/>
            <p:cNvSpPr/>
            <p:nvPr/>
          </p:nvSpPr>
          <p:spPr>
            <a:xfrm>
              <a:off x="722555" y="450019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pl741"/>
            <p:cNvSpPr/>
            <p:nvPr/>
          </p:nvSpPr>
          <p:spPr>
            <a:xfrm>
              <a:off x="722555" y="422962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2" name="pl742"/>
            <p:cNvSpPr/>
            <p:nvPr/>
          </p:nvSpPr>
          <p:spPr>
            <a:xfrm>
              <a:off x="722555" y="395904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3" name="tx743"/>
            <p:cNvSpPr/>
            <p:nvPr/>
          </p:nvSpPr>
          <p:spPr>
            <a:xfrm>
              <a:off x="570361" y="574468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4" name="tx744"/>
            <p:cNvSpPr/>
            <p:nvPr/>
          </p:nvSpPr>
          <p:spPr>
            <a:xfrm>
              <a:off x="570361" y="547410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45" name="tx745"/>
            <p:cNvSpPr/>
            <p:nvPr/>
          </p:nvSpPr>
          <p:spPr>
            <a:xfrm>
              <a:off x="508182" y="520352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6" name="pl746"/>
            <p:cNvSpPr/>
            <p:nvPr/>
          </p:nvSpPr>
          <p:spPr>
            <a:xfrm>
              <a:off x="722555" y="578468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722555" y="551411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722555" y="524353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rot="-5400000">
              <a:off x="-37121" y="345077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50" name="tx750"/>
            <p:cNvSpPr/>
            <p:nvPr/>
          </p:nvSpPr>
          <p:spPr>
            <a:xfrm>
              <a:off x="757350" y="660111"/>
              <a:ext cx="36357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Showing top 20 countries with the lowest coverage in 2025</a:t>
              </a:r>
            </a:p>
          </p:txBody>
        </p:sp>
        <p:sp>
          <p:nvSpPr>
            <p:cNvPr id="751" name="tx751"/>
            <p:cNvSpPr/>
            <p:nvPr/>
          </p:nvSpPr>
          <p:spPr>
            <a:xfrm>
              <a:off x="757350" y="435349"/>
              <a:ext cx="371255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DTP1, by country, Global, 2018-2025</a:t>
              </a:r>
            </a:p>
          </p:txBody>
        </p:sp>
        <p:sp>
          <p:nvSpPr>
            <p:cNvPr id="752" name="tx75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53" name="tx753"/>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7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DTP1 coverage in 2025, Guinea and Haiti had the highest coverage (78%), while Papua New Guinea and Yemen had the lowest coverage (49%).
DTP1 coverage increased in 5 out of these 20 countries between 2024 and 2025. The largest increase was 7 percentage points in CAR from 52% to 59%.
10 countries saw a decrease in coverage (Afghanistan, Angola, Kazakhstan, Laos, Nigeria, Somalia, South Africa, Syria, Venezuela, and Yemen). The largest decline was 10% points in Venezuela from 67% to 57%. Coverage remained constant between 2024 and 2025 in the remaining 5 countries.
In 2025, 0 out of these 20 countries had achieved DTP1 coverage of at least 90%.</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32387" y="874964"/>
              <a:ext cx="1612733" cy="1019640"/>
            </a:xfrm>
            <a:prstGeom prst="rect">
              <a:avLst/>
            </a:prstGeom>
            <a:solidFill>
              <a:srgbClr val="EBEBEB">
                <a:alpha val="100000"/>
              </a:srgbClr>
            </a:solidFill>
          </p:spPr>
          <p:txBody>
            <a:bodyPr/>
            <a:lstStyle/>
            <a:p/>
          </p:txBody>
        </p:sp>
        <p:sp>
          <p:nvSpPr>
            <p:cNvPr id="6" name="pl6"/>
            <p:cNvSpPr/>
            <p:nvPr/>
          </p:nvSpPr>
          <p:spPr>
            <a:xfrm>
              <a:off x="732387" y="16898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 name="pl7"/>
            <p:cNvSpPr/>
            <p:nvPr/>
          </p:nvSpPr>
          <p:spPr>
            <a:xfrm>
              <a:off x="732387" y="139651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8" name="pl8"/>
            <p:cNvSpPr/>
            <p:nvPr/>
          </p:nvSpPr>
          <p:spPr>
            <a:xfrm>
              <a:off x="732387" y="11031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9" name="pl9"/>
            <p:cNvSpPr/>
            <p:nvPr/>
          </p:nvSpPr>
          <p:spPr>
            <a:xfrm>
              <a:off x="732387" y="183652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 name="pl10"/>
            <p:cNvSpPr/>
            <p:nvPr/>
          </p:nvSpPr>
          <p:spPr>
            <a:xfrm>
              <a:off x="732387" y="15431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1" name="pl11"/>
            <p:cNvSpPr/>
            <p:nvPr/>
          </p:nvSpPr>
          <p:spPr>
            <a:xfrm>
              <a:off x="732387" y="12498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 name="pl12"/>
            <p:cNvSpPr/>
            <p:nvPr/>
          </p:nvSpPr>
          <p:spPr>
            <a:xfrm>
              <a:off x="732387" y="9565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 name="pl13"/>
            <p:cNvSpPr/>
            <p:nvPr/>
          </p:nvSpPr>
          <p:spPr>
            <a:xfrm>
              <a:off x="8056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0151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22458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4340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6434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8529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06236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2718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805693"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22" name="pl22"/>
            <p:cNvSpPr/>
            <p:nvPr/>
          </p:nvSpPr>
          <p:spPr>
            <a:xfrm>
              <a:off x="805693" y="1226382"/>
              <a:ext cx="1466121" cy="187735"/>
            </a:xfrm>
            <a:custGeom>
              <a:avLst/>
              <a:pathLst>
                <a:path w="1466121" h="187735">
                  <a:moveTo>
                    <a:pt x="0" y="0"/>
                  </a:moveTo>
                  <a:lnTo>
                    <a:pt x="209445" y="23466"/>
                  </a:lnTo>
                  <a:lnTo>
                    <a:pt x="418891" y="176002"/>
                  </a:lnTo>
                  <a:lnTo>
                    <a:pt x="628337" y="187735"/>
                  </a:lnTo>
                  <a:lnTo>
                    <a:pt x="837783" y="164268"/>
                  </a:lnTo>
                  <a:lnTo>
                    <a:pt x="1047229" y="164268"/>
                  </a:lnTo>
                  <a:lnTo>
                    <a:pt x="1256675" y="164268"/>
                  </a:lnTo>
                  <a:lnTo>
                    <a:pt x="1466121" y="164268"/>
                  </a:lnTo>
                </a:path>
              </a:pathLst>
            </a:custGeom>
            <a:ln w="40651" cap="flat">
              <a:solidFill>
                <a:srgbClr val="BEBEBE">
                  <a:alpha val="69803"/>
                </a:srgbClr>
              </a:solidFill>
              <a:prstDash val="solid"/>
              <a:round/>
            </a:ln>
          </p:spPr>
          <p:txBody>
            <a:bodyPr/>
            <a:lstStyle/>
            <a:p/>
          </p:txBody>
        </p:sp>
        <p:sp>
          <p:nvSpPr>
            <p:cNvPr id="23" name="pl23"/>
            <p:cNvSpPr/>
            <p:nvPr/>
          </p:nvSpPr>
          <p:spPr>
            <a:xfrm>
              <a:off x="805693" y="1226382"/>
              <a:ext cx="1466121" cy="187735"/>
            </a:xfrm>
            <a:custGeom>
              <a:avLst/>
              <a:pathLst>
                <a:path w="1466121" h="187735">
                  <a:moveTo>
                    <a:pt x="0" y="0"/>
                  </a:moveTo>
                  <a:lnTo>
                    <a:pt x="209445" y="23466"/>
                  </a:lnTo>
                  <a:lnTo>
                    <a:pt x="418891" y="176002"/>
                  </a:lnTo>
                  <a:lnTo>
                    <a:pt x="628337" y="187735"/>
                  </a:lnTo>
                  <a:lnTo>
                    <a:pt x="837783" y="164268"/>
                  </a:lnTo>
                  <a:lnTo>
                    <a:pt x="1047229" y="164268"/>
                  </a:lnTo>
                  <a:lnTo>
                    <a:pt x="1256675" y="164268"/>
                  </a:lnTo>
                  <a:lnTo>
                    <a:pt x="1466121" y="164268"/>
                  </a:lnTo>
                </a:path>
              </a:pathLst>
            </a:custGeom>
            <a:ln w="35231" cap="flat">
              <a:solidFill>
                <a:srgbClr val="BEBEBE">
                  <a:alpha val="69803"/>
                </a:srgbClr>
              </a:solidFill>
              <a:prstDash val="solid"/>
              <a:round/>
            </a:ln>
          </p:spPr>
          <p:txBody>
            <a:bodyPr/>
            <a:lstStyle/>
            <a:p/>
          </p:txBody>
        </p:sp>
        <p:sp>
          <p:nvSpPr>
            <p:cNvPr id="24" name="pl24"/>
            <p:cNvSpPr/>
            <p:nvPr/>
          </p:nvSpPr>
          <p:spPr>
            <a:xfrm>
              <a:off x="805693"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25" name="pl25"/>
            <p:cNvSpPr/>
            <p:nvPr/>
          </p:nvSpPr>
          <p:spPr>
            <a:xfrm>
              <a:off x="805693" y="1226382"/>
              <a:ext cx="1466121" cy="187735"/>
            </a:xfrm>
            <a:custGeom>
              <a:avLst/>
              <a:pathLst>
                <a:path w="1466121" h="187735">
                  <a:moveTo>
                    <a:pt x="0" y="0"/>
                  </a:moveTo>
                  <a:lnTo>
                    <a:pt x="209445" y="23466"/>
                  </a:lnTo>
                  <a:lnTo>
                    <a:pt x="418891" y="176002"/>
                  </a:lnTo>
                  <a:lnTo>
                    <a:pt x="628337" y="187735"/>
                  </a:lnTo>
                  <a:lnTo>
                    <a:pt x="837783" y="164268"/>
                  </a:lnTo>
                  <a:lnTo>
                    <a:pt x="1047229" y="164268"/>
                  </a:lnTo>
                  <a:lnTo>
                    <a:pt x="1256675" y="164268"/>
                  </a:lnTo>
                  <a:lnTo>
                    <a:pt x="1466121" y="164268"/>
                  </a:lnTo>
                </a:path>
              </a:pathLst>
            </a:custGeom>
            <a:ln w="40651" cap="flat">
              <a:solidFill>
                <a:srgbClr val="000000">
                  <a:alpha val="100000"/>
                </a:srgbClr>
              </a:solidFill>
              <a:prstDash val="solid"/>
              <a:round/>
            </a:ln>
          </p:spPr>
          <p:txBody>
            <a:bodyPr/>
            <a:lstStyle/>
            <a:p/>
          </p:txBody>
        </p:sp>
        <p:sp>
          <p:nvSpPr>
            <p:cNvPr id="26" name="pl26"/>
            <p:cNvSpPr/>
            <p:nvPr/>
          </p:nvSpPr>
          <p:spPr>
            <a:xfrm>
              <a:off x="805693" y="1226382"/>
              <a:ext cx="1466121" cy="187735"/>
            </a:xfrm>
            <a:custGeom>
              <a:avLst/>
              <a:pathLst>
                <a:path w="1466121" h="187735">
                  <a:moveTo>
                    <a:pt x="0" y="0"/>
                  </a:moveTo>
                  <a:lnTo>
                    <a:pt x="209445" y="23466"/>
                  </a:lnTo>
                  <a:lnTo>
                    <a:pt x="418891" y="176002"/>
                  </a:lnTo>
                  <a:lnTo>
                    <a:pt x="628337" y="187735"/>
                  </a:lnTo>
                  <a:lnTo>
                    <a:pt x="837783" y="164268"/>
                  </a:lnTo>
                  <a:lnTo>
                    <a:pt x="1047229" y="164268"/>
                  </a:lnTo>
                  <a:lnTo>
                    <a:pt x="1256675" y="164268"/>
                  </a:lnTo>
                  <a:lnTo>
                    <a:pt x="1466121" y="164268"/>
                  </a:lnTo>
                </a:path>
              </a:pathLst>
            </a:custGeom>
            <a:ln w="35231" cap="flat">
              <a:solidFill>
                <a:srgbClr val="80BD41">
                  <a:alpha val="100000"/>
                </a:srgbClr>
              </a:solidFill>
              <a:prstDash val="solid"/>
              <a:round/>
            </a:ln>
          </p:spPr>
          <p:txBody>
            <a:bodyPr/>
            <a:lstStyle/>
            <a:p/>
          </p:txBody>
        </p:sp>
        <p:sp>
          <p:nvSpPr>
            <p:cNvPr id="27" name="pl27"/>
            <p:cNvSpPr/>
            <p:nvPr/>
          </p:nvSpPr>
          <p:spPr>
            <a:xfrm>
              <a:off x="732387" y="124984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8" name="tx28"/>
            <p:cNvSpPr/>
            <p:nvPr/>
          </p:nvSpPr>
          <p:spPr>
            <a:xfrm>
              <a:off x="775563" y="10478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9" name="tx29"/>
            <p:cNvSpPr/>
            <p:nvPr/>
          </p:nvSpPr>
          <p:spPr>
            <a:xfrm>
              <a:off x="985009"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 name="tx30"/>
            <p:cNvSpPr/>
            <p:nvPr/>
          </p:nvSpPr>
          <p:spPr>
            <a:xfrm>
              <a:off x="1146266" y="12238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1" name="tx31"/>
            <p:cNvSpPr/>
            <p:nvPr/>
          </p:nvSpPr>
          <p:spPr>
            <a:xfrm>
              <a:off x="1355712" y="123556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32" name="tx32"/>
            <p:cNvSpPr/>
            <p:nvPr/>
          </p:nvSpPr>
          <p:spPr>
            <a:xfrm>
              <a:off x="1565158" y="121209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3" name="tx33"/>
            <p:cNvSpPr/>
            <p:nvPr/>
          </p:nvSpPr>
          <p:spPr>
            <a:xfrm>
              <a:off x="1774604" y="121209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4" name="tx34"/>
            <p:cNvSpPr/>
            <p:nvPr/>
          </p:nvSpPr>
          <p:spPr>
            <a:xfrm>
              <a:off x="1984050" y="121209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5" name="tx35"/>
            <p:cNvSpPr/>
            <p:nvPr/>
          </p:nvSpPr>
          <p:spPr>
            <a:xfrm>
              <a:off x="2193496" y="121209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6" name="rc36"/>
            <p:cNvSpPr/>
            <p:nvPr/>
          </p:nvSpPr>
          <p:spPr>
            <a:xfrm>
              <a:off x="732387" y="2179046"/>
              <a:ext cx="1612733" cy="1019640"/>
            </a:xfrm>
            <a:prstGeom prst="rect">
              <a:avLst/>
            </a:prstGeom>
            <a:solidFill>
              <a:srgbClr val="EBEBEB">
                <a:alpha val="100000"/>
              </a:srgbClr>
            </a:solidFill>
          </p:spPr>
          <p:txBody>
            <a:bodyPr/>
            <a:lstStyle/>
            <a:p/>
          </p:txBody>
        </p:sp>
        <p:sp>
          <p:nvSpPr>
            <p:cNvPr id="37" name="pl37"/>
            <p:cNvSpPr/>
            <p:nvPr/>
          </p:nvSpPr>
          <p:spPr>
            <a:xfrm>
              <a:off x="732387" y="299393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 name="pl38"/>
            <p:cNvSpPr/>
            <p:nvPr/>
          </p:nvSpPr>
          <p:spPr>
            <a:xfrm>
              <a:off x="732387" y="270059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9" name="pl39"/>
            <p:cNvSpPr/>
            <p:nvPr/>
          </p:nvSpPr>
          <p:spPr>
            <a:xfrm>
              <a:off x="732387" y="240726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0" name="pl40"/>
            <p:cNvSpPr/>
            <p:nvPr/>
          </p:nvSpPr>
          <p:spPr>
            <a:xfrm>
              <a:off x="732387" y="31406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 name="pl41"/>
            <p:cNvSpPr/>
            <p:nvPr/>
          </p:nvSpPr>
          <p:spPr>
            <a:xfrm>
              <a:off x="732387" y="28472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2" name="pl42"/>
            <p:cNvSpPr/>
            <p:nvPr/>
          </p:nvSpPr>
          <p:spPr>
            <a:xfrm>
              <a:off x="732387" y="25539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3" name="pl43"/>
            <p:cNvSpPr/>
            <p:nvPr/>
          </p:nvSpPr>
          <p:spPr>
            <a:xfrm>
              <a:off x="732387" y="22605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 name="pl44"/>
            <p:cNvSpPr/>
            <p:nvPr/>
          </p:nvSpPr>
          <p:spPr>
            <a:xfrm>
              <a:off x="8056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0151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22458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4340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6434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8529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06236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2718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805693"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53" name="pl53"/>
            <p:cNvSpPr/>
            <p:nvPr/>
          </p:nvSpPr>
          <p:spPr>
            <a:xfrm>
              <a:off x="805693" y="2518730"/>
              <a:ext cx="1466121" cy="176002"/>
            </a:xfrm>
            <a:custGeom>
              <a:avLst/>
              <a:pathLst>
                <a:path w="1466121" h="176002">
                  <a:moveTo>
                    <a:pt x="0" y="35200"/>
                  </a:moveTo>
                  <a:lnTo>
                    <a:pt x="209445" y="35200"/>
                  </a:lnTo>
                  <a:lnTo>
                    <a:pt x="418891" y="140801"/>
                  </a:lnTo>
                  <a:lnTo>
                    <a:pt x="628337" y="152535"/>
                  </a:lnTo>
                  <a:lnTo>
                    <a:pt x="837783" y="0"/>
                  </a:lnTo>
                  <a:lnTo>
                    <a:pt x="1047229" y="117334"/>
                  </a:lnTo>
                  <a:lnTo>
                    <a:pt x="1256675" y="93867"/>
                  </a:lnTo>
                  <a:lnTo>
                    <a:pt x="1466121" y="176002"/>
                  </a:lnTo>
                </a:path>
              </a:pathLst>
            </a:custGeom>
            <a:ln w="40651" cap="flat">
              <a:solidFill>
                <a:srgbClr val="BEBEBE">
                  <a:alpha val="69803"/>
                </a:srgbClr>
              </a:solidFill>
              <a:prstDash val="solid"/>
              <a:round/>
            </a:ln>
          </p:spPr>
          <p:txBody>
            <a:bodyPr/>
            <a:lstStyle/>
            <a:p/>
          </p:txBody>
        </p:sp>
        <p:sp>
          <p:nvSpPr>
            <p:cNvPr id="54" name="pl54"/>
            <p:cNvSpPr/>
            <p:nvPr/>
          </p:nvSpPr>
          <p:spPr>
            <a:xfrm>
              <a:off x="805693" y="2518730"/>
              <a:ext cx="1466121" cy="176002"/>
            </a:xfrm>
            <a:custGeom>
              <a:avLst/>
              <a:pathLst>
                <a:path w="1466121" h="176002">
                  <a:moveTo>
                    <a:pt x="0" y="35200"/>
                  </a:moveTo>
                  <a:lnTo>
                    <a:pt x="209445" y="35200"/>
                  </a:lnTo>
                  <a:lnTo>
                    <a:pt x="418891" y="140801"/>
                  </a:lnTo>
                  <a:lnTo>
                    <a:pt x="628337" y="152535"/>
                  </a:lnTo>
                  <a:lnTo>
                    <a:pt x="837783" y="0"/>
                  </a:lnTo>
                  <a:lnTo>
                    <a:pt x="1047229" y="117334"/>
                  </a:lnTo>
                  <a:lnTo>
                    <a:pt x="1256675" y="93867"/>
                  </a:lnTo>
                  <a:lnTo>
                    <a:pt x="1466121" y="176002"/>
                  </a:lnTo>
                </a:path>
              </a:pathLst>
            </a:custGeom>
            <a:ln w="35231" cap="flat">
              <a:solidFill>
                <a:srgbClr val="BEBEBE">
                  <a:alpha val="69803"/>
                </a:srgbClr>
              </a:solidFill>
              <a:prstDash val="solid"/>
              <a:round/>
            </a:ln>
          </p:spPr>
          <p:txBody>
            <a:bodyPr/>
            <a:lstStyle/>
            <a:p/>
          </p:txBody>
        </p:sp>
        <p:sp>
          <p:nvSpPr>
            <p:cNvPr id="55" name="pl55"/>
            <p:cNvSpPr/>
            <p:nvPr/>
          </p:nvSpPr>
          <p:spPr>
            <a:xfrm>
              <a:off x="805693"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56" name="pl56"/>
            <p:cNvSpPr/>
            <p:nvPr/>
          </p:nvSpPr>
          <p:spPr>
            <a:xfrm>
              <a:off x="805693" y="2518730"/>
              <a:ext cx="1466121" cy="176002"/>
            </a:xfrm>
            <a:custGeom>
              <a:avLst/>
              <a:pathLst>
                <a:path w="1466121" h="176002">
                  <a:moveTo>
                    <a:pt x="0" y="35200"/>
                  </a:moveTo>
                  <a:lnTo>
                    <a:pt x="209445" y="35200"/>
                  </a:lnTo>
                  <a:lnTo>
                    <a:pt x="418891" y="140801"/>
                  </a:lnTo>
                  <a:lnTo>
                    <a:pt x="628337" y="152535"/>
                  </a:lnTo>
                  <a:lnTo>
                    <a:pt x="837783" y="0"/>
                  </a:lnTo>
                  <a:lnTo>
                    <a:pt x="1047229" y="117334"/>
                  </a:lnTo>
                  <a:lnTo>
                    <a:pt x="1256675" y="93867"/>
                  </a:lnTo>
                  <a:lnTo>
                    <a:pt x="1466121" y="176002"/>
                  </a:lnTo>
                </a:path>
              </a:pathLst>
            </a:custGeom>
            <a:ln w="40651" cap="flat">
              <a:solidFill>
                <a:srgbClr val="000000">
                  <a:alpha val="100000"/>
                </a:srgbClr>
              </a:solidFill>
              <a:prstDash val="solid"/>
              <a:round/>
            </a:ln>
          </p:spPr>
          <p:txBody>
            <a:bodyPr/>
            <a:lstStyle/>
            <a:p/>
          </p:txBody>
        </p:sp>
        <p:sp>
          <p:nvSpPr>
            <p:cNvPr id="57" name="pl57"/>
            <p:cNvSpPr/>
            <p:nvPr/>
          </p:nvSpPr>
          <p:spPr>
            <a:xfrm>
              <a:off x="805693" y="2518730"/>
              <a:ext cx="1466121" cy="176002"/>
            </a:xfrm>
            <a:custGeom>
              <a:avLst/>
              <a:pathLst>
                <a:path w="1466121" h="176002">
                  <a:moveTo>
                    <a:pt x="0" y="35200"/>
                  </a:moveTo>
                  <a:lnTo>
                    <a:pt x="209445" y="35200"/>
                  </a:lnTo>
                  <a:lnTo>
                    <a:pt x="418891" y="140801"/>
                  </a:lnTo>
                  <a:lnTo>
                    <a:pt x="628337" y="152535"/>
                  </a:lnTo>
                  <a:lnTo>
                    <a:pt x="837783" y="0"/>
                  </a:lnTo>
                  <a:lnTo>
                    <a:pt x="1047229" y="117334"/>
                  </a:lnTo>
                  <a:lnTo>
                    <a:pt x="1256675" y="93867"/>
                  </a:lnTo>
                  <a:lnTo>
                    <a:pt x="1466121" y="176002"/>
                  </a:lnTo>
                </a:path>
              </a:pathLst>
            </a:custGeom>
            <a:ln w="35231" cap="flat">
              <a:solidFill>
                <a:srgbClr val="80BD41">
                  <a:alpha val="100000"/>
                </a:srgbClr>
              </a:solidFill>
              <a:prstDash val="solid"/>
              <a:round/>
            </a:ln>
          </p:spPr>
          <p:txBody>
            <a:bodyPr/>
            <a:lstStyle/>
            <a:p/>
          </p:txBody>
        </p:sp>
        <p:sp>
          <p:nvSpPr>
            <p:cNvPr id="58" name="pl58"/>
            <p:cNvSpPr/>
            <p:nvPr/>
          </p:nvSpPr>
          <p:spPr>
            <a:xfrm>
              <a:off x="732387" y="255393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9" name="tx59"/>
            <p:cNvSpPr/>
            <p:nvPr/>
          </p:nvSpPr>
          <p:spPr>
            <a:xfrm>
              <a:off x="775563"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0" name="tx60"/>
            <p:cNvSpPr/>
            <p:nvPr/>
          </p:nvSpPr>
          <p:spPr>
            <a:xfrm>
              <a:off x="985009"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 name="tx61"/>
            <p:cNvSpPr/>
            <p:nvPr/>
          </p:nvSpPr>
          <p:spPr>
            <a:xfrm>
              <a:off x="1176396" y="24809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62" name="tx62"/>
            <p:cNvSpPr/>
            <p:nvPr/>
          </p:nvSpPr>
          <p:spPr>
            <a:xfrm>
              <a:off x="1355712" y="24927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63" name="tx63"/>
            <p:cNvSpPr/>
            <p:nvPr/>
          </p:nvSpPr>
          <p:spPr>
            <a:xfrm>
              <a:off x="1613347" y="23401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4" name="tx64"/>
            <p:cNvSpPr/>
            <p:nvPr/>
          </p:nvSpPr>
          <p:spPr>
            <a:xfrm>
              <a:off x="1804733" y="24575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5" name="tx65"/>
            <p:cNvSpPr/>
            <p:nvPr/>
          </p:nvSpPr>
          <p:spPr>
            <a:xfrm>
              <a:off x="2014179" y="24340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6" name="tx66"/>
            <p:cNvSpPr/>
            <p:nvPr/>
          </p:nvSpPr>
          <p:spPr>
            <a:xfrm>
              <a:off x="2193496" y="25161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7" name="rc67"/>
            <p:cNvSpPr/>
            <p:nvPr/>
          </p:nvSpPr>
          <p:spPr>
            <a:xfrm>
              <a:off x="732387" y="3483127"/>
              <a:ext cx="1612733" cy="1019640"/>
            </a:xfrm>
            <a:prstGeom prst="rect">
              <a:avLst/>
            </a:prstGeom>
            <a:solidFill>
              <a:srgbClr val="EBEBEB">
                <a:alpha val="100000"/>
              </a:srgbClr>
            </a:solidFill>
          </p:spPr>
          <p:txBody>
            <a:bodyPr/>
            <a:lstStyle/>
            <a:p/>
          </p:txBody>
        </p:sp>
        <p:sp>
          <p:nvSpPr>
            <p:cNvPr id="68" name="pl68"/>
            <p:cNvSpPr/>
            <p:nvPr/>
          </p:nvSpPr>
          <p:spPr>
            <a:xfrm>
              <a:off x="732387" y="429801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9" name="pl69"/>
            <p:cNvSpPr/>
            <p:nvPr/>
          </p:nvSpPr>
          <p:spPr>
            <a:xfrm>
              <a:off x="732387" y="400468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0" name="pl70"/>
            <p:cNvSpPr/>
            <p:nvPr/>
          </p:nvSpPr>
          <p:spPr>
            <a:xfrm>
              <a:off x="732387" y="371134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1" name="pl71"/>
            <p:cNvSpPr/>
            <p:nvPr/>
          </p:nvSpPr>
          <p:spPr>
            <a:xfrm>
              <a:off x="732387" y="44446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2" name="pl72"/>
            <p:cNvSpPr/>
            <p:nvPr/>
          </p:nvSpPr>
          <p:spPr>
            <a:xfrm>
              <a:off x="732387" y="41513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3" name="pl73"/>
            <p:cNvSpPr/>
            <p:nvPr/>
          </p:nvSpPr>
          <p:spPr>
            <a:xfrm>
              <a:off x="732387" y="38580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4" name="pl74"/>
            <p:cNvSpPr/>
            <p:nvPr/>
          </p:nvSpPr>
          <p:spPr>
            <a:xfrm>
              <a:off x="732387" y="35646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5" name="pl75"/>
            <p:cNvSpPr/>
            <p:nvPr/>
          </p:nvSpPr>
          <p:spPr>
            <a:xfrm>
              <a:off x="8056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0151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22458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4340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6434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8529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206236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2718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805693"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84" name="pl84"/>
            <p:cNvSpPr/>
            <p:nvPr/>
          </p:nvSpPr>
          <p:spPr>
            <a:xfrm>
              <a:off x="805693" y="3858012"/>
              <a:ext cx="1466121" cy="164268"/>
            </a:xfrm>
            <a:custGeom>
              <a:avLst/>
              <a:pathLst>
                <a:path w="1466121" h="164268">
                  <a:moveTo>
                    <a:pt x="0" y="11733"/>
                  </a:moveTo>
                  <a:lnTo>
                    <a:pt x="209445" y="0"/>
                  </a:lnTo>
                  <a:lnTo>
                    <a:pt x="418891" y="105601"/>
                  </a:lnTo>
                  <a:lnTo>
                    <a:pt x="628337" y="117334"/>
                  </a:lnTo>
                  <a:lnTo>
                    <a:pt x="837783" y="105601"/>
                  </a:lnTo>
                  <a:lnTo>
                    <a:pt x="1047229" y="93867"/>
                  </a:lnTo>
                  <a:lnTo>
                    <a:pt x="1256675" y="105601"/>
                  </a:lnTo>
                  <a:lnTo>
                    <a:pt x="1466121" y="164268"/>
                  </a:lnTo>
                </a:path>
              </a:pathLst>
            </a:custGeom>
            <a:ln w="40651" cap="flat">
              <a:solidFill>
                <a:srgbClr val="BEBEBE">
                  <a:alpha val="69803"/>
                </a:srgbClr>
              </a:solidFill>
              <a:prstDash val="solid"/>
              <a:round/>
            </a:ln>
          </p:spPr>
          <p:txBody>
            <a:bodyPr/>
            <a:lstStyle/>
            <a:p/>
          </p:txBody>
        </p:sp>
        <p:sp>
          <p:nvSpPr>
            <p:cNvPr id="85" name="pl85"/>
            <p:cNvSpPr/>
            <p:nvPr/>
          </p:nvSpPr>
          <p:spPr>
            <a:xfrm>
              <a:off x="805693" y="3858012"/>
              <a:ext cx="1466121" cy="164268"/>
            </a:xfrm>
            <a:custGeom>
              <a:avLst/>
              <a:pathLst>
                <a:path w="1466121" h="164268">
                  <a:moveTo>
                    <a:pt x="0" y="11733"/>
                  </a:moveTo>
                  <a:lnTo>
                    <a:pt x="209445" y="0"/>
                  </a:lnTo>
                  <a:lnTo>
                    <a:pt x="418891" y="105601"/>
                  </a:lnTo>
                  <a:lnTo>
                    <a:pt x="628337" y="117334"/>
                  </a:lnTo>
                  <a:lnTo>
                    <a:pt x="837783" y="105601"/>
                  </a:lnTo>
                  <a:lnTo>
                    <a:pt x="1047229" y="93867"/>
                  </a:lnTo>
                  <a:lnTo>
                    <a:pt x="1256675" y="105601"/>
                  </a:lnTo>
                  <a:lnTo>
                    <a:pt x="1466121" y="164268"/>
                  </a:lnTo>
                </a:path>
              </a:pathLst>
            </a:custGeom>
            <a:ln w="35231" cap="flat">
              <a:solidFill>
                <a:srgbClr val="BEBEBE">
                  <a:alpha val="69803"/>
                </a:srgbClr>
              </a:solidFill>
              <a:prstDash val="solid"/>
              <a:round/>
            </a:ln>
          </p:spPr>
          <p:txBody>
            <a:bodyPr/>
            <a:lstStyle/>
            <a:p/>
          </p:txBody>
        </p:sp>
        <p:sp>
          <p:nvSpPr>
            <p:cNvPr id="86" name="pl86"/>
            <p:cNvSpPr/>
            <p:nvPr/>
          </p:nvSpPr>
          <p:spPr>
            <a:xfrm>
              <a:off x="805693"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87" name="pl87"/>
            <p:cNvSpPr/>
            <p:nvPr/>
          </p:nvSpPr>
          <p:spPr>
            <a:xfrm>
              <a:off x="805693" y="3858012"/>
              <a:ext cx="1466121" cy="164268"/>
            </a:xfrm>
            <a:custGeom>
              <a:avLst/>
              <a:pathLst>
                <a:path w="1466121" h="164268">
                  <a:moveTo>
                    <a:pt x="0" y="11733"/>
                  </a:moveTo>
                  <a:lnTo>
                    <a:pt x="209445" y="0"/>
                  </a:lnTo>
                  <a:lnTo>
                    <a:pt x="418891" y="105601"/>
                  </a:lnTo>
                  <a:lnTo>
                    <a:pt x="628337" y="117334"/>
                  </a:lnTo>
                  <a:lnTo>
                    <a:pt x="837783" y="105601"/>
                  </a:lnTo>
                  <a:lnTo>
                    <a:pt x="1047229" y="93867"/>
                  </a:lnTo>
                  <a:lnTo>
                    <a:pt x="1256675" y="105601"/>
                  </a:lnTo>
                  <a:lnTo>
                    <a:pt x="1466121" y="164268"/>
                  </a:lnTo>
                </a:path>
              </a:pathLst>
            </a:custGeom>
            <a:ln w="40651" cap="flat">
              <a:solidFill>
                <a:srgbClr val="000000">
                  <a:alpha val="100000"/>
                </a:srgbClr>
              </a:solidFill>
              <a:prstDash val="solid"/>
              <a:round/>
            </a:ln>
          </p:spPr>
          <p:txBody>
            <a:bodyPr/>
            <a:lstStyle/>
            <a:p/>
          </p:txBody>
        </p:sp>
        <p:sp>
          <p:nvSpPr>
            <p:cNvPr id="88" name="pl88"/>
            <p:cNvSpPr/>
            <p:nvPr/>
          </p:nvSpPr>
          <p:spPr>
            <a:xfrm>
              <a:off x="805693" y="3858012"/>
              <a:ext cx="1466121" cy="164268"/>
            </a:xfrm>
            <a:custGeom>
              <a:avLst/>
              <a:pathLst>
                <a:path w="1466121" h="164268">
                  <a:moveTo>
                    <a:pt x="0" y="11733"/>
                  </a:moveTo>
                  <a:lnTo>
                    <a:pt x="209445" y="0"/>
                  </a:lnTo>
                  <a:lnTo>
                    <a:pt x="418891" y="105601"/>
                  </a:lnTo>
                  <a:lnTo>
                    <a:pt x="628337" y="117334"/>
                  </a:lnTo>
                  <a:lnTo>
                    <a:pt x="837783" y="105601"/>
                  </a:lnTo>
                  <a:lnTo>
                    <a:pt x="1047229" y="93867"/>
                  </a:lnTo>
                  <a:lnTo>
                    <a:pt x="1256675" y="105601"/>
                  </a:lnTo>
                  <a:lnTo>
                    <a:pt x="1466121" y="164268"/>
                  </a:lnTo>
                </a:path>
              </a:pathLst>
            </a:custGeom>
            <a:ln w="35231" cap="flat">
              <a:solidFill>
                <a:srgbClr val="80BD41">
                  <a:alpha val="100000"/>
                </a:srgbClr>
              </a:solidFill>
              <a:prstDash val="solid"/>
              <a:round/>
            </a:ln>
          </p:spPr>
          <p:txBody>
            <a:bodyPr/>
            <a:lstStyle/>
            <a:p/>
          </p:txBody>
        </p:sp>
        <p:sp>
          <p:nvSpPr>
            <p:cNvPr id="89" name="pl89"/>
            <p:cNvSpPr/>
            <p:nvPr/>
          </p:nvSpPr>
          <p:spPr>
            <a:xfrm>
              <a:off x="732387" y="385801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90" name="tx90"/>
            <p:cNvSpPr/>
            <p:nvPr/>
          </p:nvSpPr>
          <p:spPr>
            <a:xfrm>
              <a:off x="757504" y="36911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1" name="tx91"/>
            <p:cNvSpPr/>
            <p:nvPr/>
          </p:nvSpPr>
          <p:spPr>
            <a:xfrm>
              <a:off x="985009"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2" name="tx92"/>
            <p:cNvSpPr/>
            <p:nvPr/>
          </p:nvSpPr>
          <p:spPr>
            <a:xfrm>
              <a:off x="1176396" y="37850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93" name="tx93"/>
            <p:cNvSpPr/>
            <p:nvPr/>
          </p:nvSpPr>
          <p:spPr>
            <a:xfrm>
              <a:off x="1355712" y="379679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94" name="tx94"/>
            <p:cNvSpPr/>
            <p:nvPr/>
          </p:nvSpPr>
          <p:spPr>
            <a:xfrm>
              <a:off x="1595288" y="37850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95" name="tx95"/>
            <p:cNvSpPr/>
            <p:nvPr/>
          </p:nvSpPr>
          <p:spPr>
            <a:xfrm>
              <a:off x="1804733" y="37733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96" name="tx96"/>
            <p:cNvSpPr/>
            <p:nvPr/>
          </p:nvSpPr>
          <p:spPr>
            <a:xfrm>
              <a:off x="2014179" y="37850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97" name="tx97"/>
            <p:cNvSpPr/>
            <p:nvPr/>
          </p:nvSpPr>
          <p:spPr>
            <a:xfrm>
              <a:off x="2193496" y="384372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98" name="rc98"/>
            <p:cNvSpPr/>
            <p:nvPr/>
          </p:nvSpPr>
          <p:spPr>
            <a:xfrm>
              <a:off x="732387" y="4787209"/>
              <a:ext cx="1612733" cy="1019640"/>
            </a:xfrm>
            <a:prstGeom prst="rect">
              <a:avLst/>
            </a:prstGeom>
            <a:solidFill>
              <a:srgbClr val="EBEBEB">
                <a:alpha val="100000"/>
              </a:srgbClr>
            </a:solidFill>
          </p:spPr>
          <p:txBody>
            <a:bodyPr/>
            <a:lstStyle/>
            <a:p/>
          </p:txBody>
        </p:sp>
        <p:sp>
          <p:nvSpPr>
            <p:cNvPr id="99" name="pl99"/>
            <p:cNvSpPr/>
            <p:nvPr/>
          </p:nvSpPr>
          <p:spPr>
            <a:xfrm>
              <a:off x="732387" y="560210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0" name="pl100"/>
            <p:cNvSpPr/>
            <p:nvPr/>
          </p:nvSpPr>
          <p:spPr>
            <a:xfrm>
              <a:off x="732387" y="530876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1" name="pl101"/>
            <p:cNvSpPr/>
            <p:nvPr/>
          </p:nvSpPr>
          <p:spPr>
            <a:xfrm>
              <a:off x="732387" y="501542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2" name="pl102"/>
            <p:cNvSpPr/>
            <p:nvPr/>
          </p:nvSpPr>
          <p:spPr>
            <a:xfrm>
              <a:off x="732387" y="57487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3" name="pl103"/>
            <p:cNvSpPr/>
            <p:nvPr/>
          </p:nvSpPr>
          <p:spPr>
            <a:xfrm>
              <a:off x="732387" y="54554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4" name="pl104"/>
            <p:cNvSpPr/>
            <p:nvPr/>
          </p:nvSpPr>
          <p:spPr>
            <a:xfrm>
              <a:off x="732387" y="51620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5" name="pl105"/>
            <p:cNvSpPr/>
            <p:nvPr/>
          </p:nvSpPr>
          <p:spPr>
            <a:xfrm>
              <a:off x="732387" y="48687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6" name="pl106"/>
            <p:cNvSpPr/>
            <p:nvPr/>
          </p:nvSpPr>
          <p:spPr>
            <a:xfrm>
              <a:off x="8056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01513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22458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4340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6434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8529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206236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27181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805693"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115" name="pl115"/>
            <p:cNvSpPr/>
            <p:nvPr/>
          </p:nvSpPr>
          <p:spPr>
            <a:xfrm>
              <a:off x="805693" y="5115160"/>
              <a:ext cx="1466121" cy="281603"/>
            </a:xfrm>
            <a:custGeom>
              <a:avLst/>
              <a:pathLst>
                <a:path w="1466121" h="281603">
                  <a:moveTo>
                    <a:pt x="0" y="82134"/>
                  </a:moveTo>
                  <a:lnTo>
                    <a:pt x="209445" y="46933"/>
                  </a:lnTo>
                  <a:lnTo>
                    <a:pt x="418891" y="35200"/>
                  </a:lnTo>
                  <a:lnTo>
                    <a:pt x="628337" y="0"/>
                  </a:lnTo>
                  <a:lnTo>
                    <a:pt x="837783" y="46933"/>
                  </a:lnTo>
                  <a:lnTo>
                    <a:pt x="1047229" y="117334"/>
                  </a:lnTo>
                  <a:lnTo>
                    <a:pt x="1256675" y="176002"/>
                  </a:lnTo>
                  <a:lnTo>
                    <a:pt x="1466121" y="281603"/>
                  </a:lnTo>
                </a:path>
              </a:pathLst>
            </a:custGeom>
            <a:ln w="40651" cap="flat">
              <a:solidFill>
                <a:srgbClr val="BEBEBE">
                  <a:alpha val="69803"/>
                </a:srgbClr>
              </a:solidFill>
              <a:prstDash val="solid"/>
              <a:round/>
            </a:ln>
          </p:spPr>
          <p:txBody>
            <a:bodyPr/>
            <a:lstStyle/>
            <a:p/>
          </p:txBody>
        </p:sp>
        <p:sp>
          <p:nvSpPr>
            <p:cNvPr id="116" name="pl116"/>
            <p:cNvSpPr/>
            <p:nvPr/>
          </p:nvSpPr>
          <p:spPr>
            <a:xfrm>
              <a:off x="805693" y="5115160"/>
              <a:ext cx="1466121" cy="281603"/>
            </a:xfrm>
            <a:custGeom>
              <a:avLst/>
              <a:pathLst>
                <a:path w="1466121" h="281603">
                  <a:moveTo>
                    <a:pt x="0" y="82134"/>
                  </a:moveTo>
                  <a:lnTo>
                    <a:pt x="209445" y="46933"/>
                  </a:lnTo>
                  <a:lnTo>
                    <a:pt x="418891" y="35200"/>
                  </a:lnTo>
                  <a:lnTo>
                    <a:pt x="628337" y="0"/>
                  </a:lnTo>
                  <a:lnTo>
                    <a:pt x="837783" y="46933"/>
                  </a:lnTo>
                  <a:lnTo>
                    <a:pt x="1047229" y="117334"/>
                  </a:lnTo>
                  <a:lnTo>
                    <a:pt x="1256675" y="176002"/>
                  </a:lnTo>
                  <a:lnTo>
                    <a:pt x="1466121" y="281603"/>
                  </a:lnTo>
                </a:path>
              </a:pathLst>
            </a:custGeom>
            <a:ln w="35231" cap="flat">
              <a:solidFill>
                <a:srgbClr val="BEBEBE">
                  <a:alpha val="69803"/>
                </a:srgbClr>
              </a:solidFill>
              <a:prstDash val="solid"/>
              <a:round/>
            </a:ln>
          </p:spPr>
          <p:txBody>
            <a:bodyPr/>
            <a:lstStyle/>
            <a:p/>
          </p:txBody>
        </p:sp>
        <p:sp>
          <p:nvSpPr>
            <p:cNvPr id="117" name="pl117"/>
            <p:cNvSpPr/>
            <p:nvPr/>
          </p:nvSpPr>
          <p:spPr>
            <a:xfrm>
              <a:off x="805693"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118" name="pl118"/>
            <p:cNvSpPr/>
            <p:nvPr/>
          </p:nvSpPr>
          <p:spPr>
            <a:xfrm>
              <a:off x="805693" y="5115160"/>
              <a:ext cx="1466121" cy="281603"/>
            </a:xfrm>
            <a:custGeom>
              <a:avLst/>
              <a:pathLst>
                <a:path w="1466121" h="281603">
                  <a:moveTo>
                    <a:pt x="0" y="82134"/>
                  </a:moveTo>
                  <a:lnTo>
                    <a:pt x="209445" y="46933"/>
                  </a:lnTo>
                  <a:lnTo>
                    <a:pt x="418891" y="35200"/>
                  </a:lnTo>
                  <a:lnTo>
                    <a:pt x="628337" y="0"/>
                  </a:lnTo>
                  <a:lnTo>
                    <a:pt x="837783" y="46933"/>
                  </a:lnTo>
                  <a:lnTo>
                    <a:pt x="1047229" y="117334"/>
                  </a:lnTo>
                  <a:lnTo>
                    <a:pt x="1256675" y="176002"/>
                  </a:lnTo>
                  <a:lnTo>
                    <a:pt x="1466121" y="281603"/>
                  </a:lnTo>
                </a:path>
              </a:pathLst>
            </a:custGeom>
            <a:ln w="40651" cap="flat">
              <a:solidFill>
                <a:srgbClr val="000000">
                  <a:alpha val="100000"/>
                </a:srgbClr>
              </a:solidFill>
              <a:prstDash val="solid"/>
              <a:round/>
            </a:ln>
          </p:spPr>
          <p:txBody>
            <a:bodyPr/>
            <a:lstStyle/>
            <a:p/>
          </p:txBody>
        </p:sp>
        <p:sp>
          <p:nvSpPr>
            <p:cNvPr id="119" name="pl119"/>
            <p:cNvSpPr/>
            <p:nvPr/>
          </p:nvSpPr>
          <p:spPr>
            <a:xfrm>
              <a:off x="805693" y="5115160"/>
              <a:ext cx="1466121" cy="281603"/>
            </a:xfrm>
            <a:custGeom>
              <a:avLst/>
              <a:pathLst>
                <a:path w="1466121" h="281603">
                  <a:moveTo>
                    <a:pt x="0" y="82134"/>
                  </a:moveTo>
                  <a:lnTo>
                    <a:pt x="209445" y="46933"/>
                  </a:lnTo>
                  <a:lnTo>
                    <a:pt x="418891" y="35200"/>
                  </a:lnTo>
                  <a:lnTo>
                    <a:pt x="628337" y="0"/>
                  </a:lnTo>
                  <a:lnTo>
                    <a:pt x="837783" y="46933"/>
                  </a:lnTo>
                  <a:lnTo>
                    <a:pt x="1047229" y="117334"/>
                  </a:lnTo>
                  <a:lnTo>
                    <a:pt x="1256675" y="176002"/>
                  </a:lnTo>
                  <a:lnTo>
                    <a:pt x="1466121" y="281603"/>
                  </a:lnTo>
                </a:path>
              </a:pathLst>
            </a:custGeom>
            <a:ln w="35231" cap="flat">
              <a:solidFill>
                <a:srgbClr val="80BD41">
                  <a:alpha val="100000"/>
                </a:srgbClr>
              </a:solidFill>
              <a:prstDash val="solid"/>
              <a:round/>
            </a:ln>
          </p:spPr>
          <p:txBody>
            <a:bodyPr/>
            <a:lstStyle/>
            <a:p/>
          </p:txBody>
        </p:sp>
        <p:sp>
          <p:nvSpPr>
            <p:cNvPr id="120" name="pl120"/>
            <p:cNvSpPr/>
            <p:nvPr/>
          </p:nvSpPr>
          <p:spPr>
            <a:xfrm>
              <a:off x="732387" y="516209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21" name="tx121"/>
            <p:cNvSpPr/>
            <p:nvPr/>
          </p:nvSpPr>
          <p:spPr>
            <a:xfrm>
              <a:off x="757504" y="50187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22" name="tx122"/>
            <p:cNvSpPr/>
            <p:nvPr/>
          </p:nvSpPr>
          <p:spPr>
            <a:xfrm>
              <a:off x="985009"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3" name="tx123"/>
            <p:cNvSpPr/>
            <p:nvPr/>
          </p:nvSpPr>
          <p:spPr>
            <a:xfrm>
              <a:off x="1194455" y="49718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4" name="tx124"/>
            <p:cNvSpPr/>
            <p:nvPr/>
          </p:nvSpPr>
          <p:spPr>
            <a:xfrm>
              <a:off x="1403901" y="49366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25" name="tx125"/>
            <p:cNvSpPr/>
            <p:nvPr/>
          </p:nvSpPr>
          <p:spPr>
            <a:xfrm>
              <a:off x="1613347"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6" name="tx126"/>
            <p:cNvSpPr/>
            <p:nvPr/>
          </p:nvSpPr>
          <p:spPr>
            <a:xfrm>
              <a:off x="1804733" y="50539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27" name="tx127"/>
            <p:cNvSpPr/>
            <p:nvPr/>
          </p:nvSpPr>
          <p:spPr>
            <a:xfrm>
              <a:off x="1988073" y="5112608"/>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28" name="tx128"/>
            <p:cNvSpPr/>
            <p:nvPr/>
          </p:nvSpPr>
          <p:spPr>
            <a:xfrm>
              <a:off x="2193496" y="521820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29" name="rc129"/>
            <p:cNvSpPr/>
            <p:nvPr/>
          </p:nvSpPr>
          <p:spPr>
            <a:xfrm>
              <a:off x="2414709" y="874964"/>
              <a:ext cx="1612733" cy="1019640"/>
            </a:xfrm>
            <a:prstGeom prst="rect">
              <a:avLst/>
            </a:prstGeom>
            <a:solidFill>
              <a:srgbClr val="EBEBEB">
                <a:alpha val="100000"/>
              </a:srgbClr>
            </a:solidFill>
          </p:spPr>
          <p:txBody>
            <a:bodyPr/>
            <a:lstStyle/>
            <a:p/>
          </p:txBody>
        </p:sp>
        <p:sp>
          <p:nvSpPr>
            <p:cNvPr id="130" name="pl130"/>
            <p:cNvSpPr/>
            <p:nvPr/>
          </p:nvSpPr>
          <p:spPr>
            <a:xfrm>
              <a:off x="2414709" y="16898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1" name="pl131"/>
            <p:cNvSpPr/>
            <p:nvPr/>
          </p:nvSpPr>
          <p:spPr>
            <a:xfrm>
              <a:off x="2414709" y="139651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2" name="pl132"/>
            <p:cNvSpPr/>
            <p:nvPr/>
          </p:nvSpPr>
          <p:spPr>
            <a:xfrm>
              <a:off x="2414709" y="11031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3" name="pl133"/>
            <p:cNvSpPr/>
            <p:nvPr/>
          </p:nvSpPr>
          <p:spPr>
            <a:xfrm>
              <a:off x="2414709" y="183652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4" name="pl134"/>
            <p:cNvSpPr/>
            <p:nvPr/>
          </p:nvSpPr>
          <p:spPr>
            <a:xfrm>
              <a:off x="2414709" y="15431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5" name="pl135"/>
            <p:cNvSpPr/>
            <p:nvPr/>
          </p:nvSpPr>
          <p:spPr>
            <a:xfrm>
              <a:off x="2414709" y="12498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6" name="pl136"/>
            <p:cNvSpPr/>
            <p:nvPr/>
          </p:nvSpPr>
          <p:spPr>
            <a:xfrm>
              <a:off x="2414709" y="9565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7" name="pl137"/>
            <p:cNvSpPr/>
            <p:nvPr/>
          </p:nvSpPr>
          <p:spPr>
            <a:xfrm>
              <a:off x="24880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269746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90690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3116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32579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53524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7446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9541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2488015"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146" name="pl146"/>
            <p:cNvSpPr/>
            <p:nvPr/>
          </p:nvSpPr>
          <p:spPr>
            <a:xfrm>
              <a:off x="2488015" y="1249849"/>
              <a:ext cx="1466121" cy="234669"/>
            </a:xfrm>
            <a:custGeom>
              <a:avLst/>
              <a:pathLst>
                <a:path w="1466121" h="234669">
                  <a:moveTo>
                    <a:pt x="0" y="23466"/>
                  </a:moveTo>
                  <a:lnTo>
                    <a:pt x="209445" y="0"/>
                  </a:lnTo>
                  <a:lnTo>
                    <a:pt x="418891" y="234669"/>
                  </a:lnTo>
                  <a:lnTo>
                    <a:pt x="628337" y="187735"/>
                  </a:lnTo>
                  <a:lnTo>
                    <a:pt x="837783" y="93867"/>
                  </a:lnTo>
                  <a:lnTo>
                    <a:pt x="1047229" y="164268"/>
                  </a:lnTo>
                  <a:lnTo>
                    <a:pt x="1256675" y="117334"/>
                  </a:lnTo>
                  <a:lnTo>
                    <a:pt x="1466121" y="117334"/>
                  </a:lnTo>
                </a:path>
              </a:pathLst>
            </a:custGeom>
            <a:ln w="40651" cap="flat">
              <a:solidFill>
                <a:srgbClr val="BEBEBE">
                  <a:alpha val="69803"/>
                </a:srgbClr>
              </a:solidFill>
              <a:prstDash val="solid"/>
              <a:round/>
            </a:ln>
          </p:spPr>
          <p:txBody>
            <a:bodyPr/>
            <a:lstStyle/>
            <a:p/>
          </p:txBody>
        </p:sp>
        <p:sp>
          <p:nvSpPr>
            <p:cNvPr id="147" name="pl147"/>
            <p:cNvSpPr/>
            <p:nvPr/>
          </p:nvSpPr>
          <p:spPr>
            <a:xfrm>
              <a:off x="2488015" y="1249849"/>
              <a:ext cx="1466121" cy="234669"/>
            </a:xfrm>
            <a:custGeom>
              <a:avLst/>
              <a:pathLst>
                <a:path w="1466121" h="234669">
                  <a:moveTo>
                    <a:pt x="0" y="23466"/>
                  </a:moveTo>
                  <a:lnTo>
                    <a:pt x="209445" y="0"/>
                  </a:lnTo>
                  <a:lnTo>
                    <a:pt x="418891" y="234669"/>
                  </a:lnTo>
                  <a:lnTo>
                    <a:pt x="628337" y="187735"/>
                  </a:lnTo>
                  <a:lnTo>
                    <a:pt x="837783" y="93867"/>
                  </a:lnTo>
                  <a:lnTo>
                    <a:pt x="1047229" y="164268"/>
                  </a:lnTo>
                  <a:lnTo>
                    <a:pt x="1256675" y="117334"/>
                  </a:lnTo>
                  <a:lnTo>
                    <a:pt x="1466121" y="117334"/>
                  </a:lnTo>
                </a:path>
              </a:pathLst>
            </a:custGeom>
            <a:ln w="35231" cap="flat">
              <a:solidFill>
                <a:srgbClr val="BEBEBE">
                  <a:alpha val="69803"/>
                </a:srgbClr>
              </a:solidFill>
              <a:prstDash val="solid"/>
              <a:round/>
            </a:ln>
          </p:spPr>
          <p:txBody>
            <a:bodyPr/>
            <a:lstStyle/>
            <a:p/>
          </p:txBody>
        </p:sp>
        <p:sp>
          <p:nvSpPr>
            <p:cNvPr id="148" name="pl148"/>
            <p:cNvSpPr/>
            <p:nvPr/>
          </p:nvSpPr>
          <p:spPr>
            <a:xfrm>
              <a:off x="2488015"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149" name="pl149"/>
            <p:cNvSpPr/>
            <p:nvPr/>
          </p:nvSpPr>
          <p:spPr>
            <a:xfrm>
              <a:off x="2488015" y="1249849"/>
              <a:ext cx="1466121" cy="234669"/>
            </a:xfrm>
            <a:custGeom>
              <a:avLst/>
              <a:pathLst>
                <a:path w="1466121" h="234669">
                  <a:moveTo>
                    <a:pt x="0" y="23466"/>
                  </a:moveTo>
                  <a:lnTo>
                    <a:pt x="209445" y="0"/>
                  </a:lnTo>
                  <a:lnTo>
                    <a:pt x="418891" y="234669"/>
                  </a:lnTo>
                  <a:lnTo>
                    <a:pt x="628337" y="187735"/>
                  </a:lnTo>
                  <a:lnTo>
                    <a:pt x="837783" y="93867"/>
                  </a:lnTo>
                  <a:lnTo>
                    <a:pt x="1047229" y="164268"/>
                  </a:lnTo>
                  <a:lnTo>
                    <a:pt x="1256675" y="117334"/>
                  </a:lnTo>
                  <a:lnTo>
                    <a:pt x="1466121" y="117334"/>
                  </a:lnTo>
                </a:path>
              </a:pathLst>
            </a:custGeom>
            <a:ln w="40651" cap="flat">
              <a:solidFill>
                <a:srgbClr val="000000">
                  <a:alpha val="100000"/>
                </a:srgbClr>
              </a:solidFill>
              <a:prstDash val="solid"/>
              <a:round/>
            </a:ln>
          </p:spPr>
          <p:txBody>
            <a:bodyPr/>
            <a:lstStyle/>
            <a:p/>
          </p:txBody>
        </p:sp>
        <p:sp>
          <p:nvSpPr>
            <p:cNvPr id="150" name="pl150"/>
            <p:cNvSpPr/>
            <p:nvPr/>
          </p:nvSpPr>
          <p:spPr>
            <a:xfrm>
              <a:off x="2488015" y="1249849"/>
              <a:ext cx="1466121" cy="234669"/>
            </a:xfrm>
            <a:custGeom>
              <a:avLst/>
              <a:pathLst>
                <a:path w="1466121" h="234669">
                  <a:moveTo>
                    <a:pt x="0" y="23466"/>
                  </a:moveTo>
                  <a:lnTo>
                    <a:pt x="209445" y="0"/>
                  </a:lnTo>
                  <a:lnTo>
                    <a:pt x="418891" y="234669"/>
                  </a:lnTo>
                  <a:lnTo>
                    <a:pt x="628337" y="187735"/>
                  </a:lnTo>
                  <a:lnTo>
                    <a:pt x="837783" y="93867"/>
                  </a:lnTo>
                  <a:lnTo>
                    <a:pt x="1047229" y="164268"/>
                  </a:lnTo>
                  <a:lnTo>
                    <a:pt x="1256675" y="117334"/>
                  </a:lnTo>
                  <a:lnTo>
                    <a:pt x="1466121" y="117334"/>
                  </a:lnTo>
                </a:path>
              </a:pathLst>
            </a:custGeom>
            <a:ln w="35231" cap="flat">
              <a:solidFill>
                <a:srgbClr val="80BD41">
                  <a:alpha val="100000"/>
                </a:srgbClr>
              </a:solidFill>
              <a:prstDash val="solid"/>
              <a:round/>
            </a:ln>
          </p:spPr>
          <p:txBody>
            <a:bodyPr/>
            <a:lstStyle/>
            <a:p/>
          </p:txBody>
        </p:sp>
        <p:sp>
          <p:nvSpPr>
            <p:cNvPr id="151" name="pl151"/>
            <p:cNvSpPr/>
            <p:nvPr/>
          </p:nvSpPr>
          <p:spPr>
            <a:xfrm>
              <a:off x="2414709" y="124984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52" name="tx152"/>
            <p:cNvSpPr/>
            <p:nvPr/>
          </p:nvSpPr>
          <p:spPr>
            <a:xfrm>
              <a:off x="2439826" y="109476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53" name="tx153"/>
            <p:cNvSpPr/>
            <p:nvPr/>
          </p:nvSpPr>
          <p:spPr>
            <a:xfrm>
              <a:off x="2667332"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4" name="tx154"/>
            <p:cNvSpPr/>
            <p:nvPr/>
          </p:nvSpPr>
          <p:spPr>
            <a:xfrm>
              <a:off x="2828589" y="130596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55" name="tx155"/>
            <p:cNvSpPr/>
            <p:nvPr/>
          </p:nvSpPr>
          <p:spPr>
            <a:xfrm>
              <a:off x="3038035" y="125903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56" name="tx156"/>
            <p:cNvSpPr/>
            <p:nvPr/>
          </p:nvSpPr>
          <p:spPr>
            <a:xfrm>
              <a:off x="3277610" y="116516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57" name="tx157"/>
            <p:cNvSpPr/>
            <p:nvPr/>
          </p:nvSpPr>
          <p:spPr>
            <a:xfrm>
              <a:off x="3456927" y="123556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58" name="tx158"/>
            <p:cNvSpPr/>
            <p:nvPr/>
          </p:nvSpPr>
          <p:spPr>
            <a:xfrm>
              <a:off x="3666372" y="11886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59" name="tx159"/>
            <p:cNvSpPr/>
            <p:nvPr/>
          </p:nvSpPr>
          <p:spPr>
            <a:xfrm>
              <a:off x="3875818" y="11886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60" name="rc160"/>
            <p:cNvSpPr/>
            <p:nvPr/>
          </p:nvSpPr>
          <p:spPr>
            <a:xfrm>
              <a:off x="2414709" y="2179046"/>
              <a:ext cx="1612733" cy="1019640"/>
            </a:xfrm>
            <a:prstGeom prst="rect">
              <a:avLst/>
            </a:prstGeom>
            <a:solidFill>
              <a:srgbClr val="EBEBEB">
                <a:alpha val="100000"/>
              </a:srgbClr>
            </a:solidFill>
          </p:spPr>
          <p:txBody>
            <a:bodyPr/>
            <a:lstStyle/>
            <a:p/>
          </p:txBody>
        </p:sp>
        <p:sp>
          <p:nvSpPr>
            <p:cNvPr id="161" name="pl161"/>
            <p:cNvSpPr/>
            <p:nvPr/>
          </p:nvSpPr>
          <p:spPr>
            <a:xfrm>
              <a:off x="2414709" y="299393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2" name="pl162"/>
            <p:cNvSpPr/>
            <p:nvPr/>
          </p:nvSpPr>
          <p:spPr>
            <a:xfrm>
              <a:off x="2414709" y="270059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3" name="pl163"/>
            <p:cNvSpPr/>
            <p:nvPr/>
          </p:nvSpPr>
          <p:spPr>
            <a:xfrm>
              <a:off x="2414709" y="240726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4" name="pl164"/>
            <p:cNvSpPr/>
            <p:nvPr/>
          </p:nvSpPr>
          <p:spPr>
            <a:xfrm>
              <a:off x="2414709" y="31406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5" name="pl165"/>
            <p:cNvSpPr/>
            <p:nvPr/>
          </p:nvSpPr>
          <p:spPr>
            <a:xfrm>
              <a:off x="2414709" y="28472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6" name="pl166"/>
            <p:cNvSpPr/>
            <p:nvPr/>
          </p:nvSpPr>
          <p:spPr>
            <a:xfrm>
              <a:off x="2414709" y="25539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7" name="pl167"/>
            <p:cNvSpPr/>
            <p:nvPr/>
          </p:nvSpPr>
          <p:spPr>
            <a:xfrm>
              <a:off x="2414709" y="22605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8" name="pl168"/>
            <p:cNvSpPr/>
            <p:nvPr/>
          </p:nvSpPr>
          <p:spPr>
            <a:xfrm>
              <a:off x="24880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269746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90690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3116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32579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53524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7446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9541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2488015"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177" name="pl177"/>
            <p:cNvSpPr/>
            <p:nvPr/>
          </p:nvSpPr>
          <p:spPr>
            <a:xfrm>
              <a:off x="2488015" y="2542197"/>
              <a:ext cx="1466121" cy="187735"/>
            </a:xfrm>
            <a:custGeom>
              <a:avLst/>
              <a:pathLst>
                <a:path w="1466121" h="187735">
                  <a:moveTo>
                    <a:pt x="0" y="0"/>
                  </a:moveTo>
                  <a:lnTo>
                    <a:pt x="209445" y="11733"/>
                  </a:lnTo>
                  <a:lnTo>
                    <a:pt x="418891" y="105601"/>
                  </a:lnTo>
                  <a:lnTo>
                    <a:pt x="628337" y="23466"/>
                  </a:lnTo>
                  <a:lnTo>
                    <a:pt x="837783" y="152535"/>
                  </a:lnTo>
                  <a:lnTo>
                    <a:pt x="1047229" y="58667"/>
                  </a:lnTo>
                  <a:lnTo>
                    <a:pt x="1256675" y="187735"/>
                  </a:lnTo>
                  <a:lnTo>
                    <a:pt x="1466121" y="152535"/>
                  </a:lnTo>
                </a:path>
              </a:pathLst>
            </a:custGeom>
            <a:ln w="40651" cap="flat">
              <a:solidFill>
                <a:srgbClr val="BEBEBE">
                  <a:alpha val="69803"/>
                </a:srgbClr>
              </a:solidFill>
              <a:prstDash val="solid"/>
              <a:round/>
            </a:ln>
          </p:spPr>
          <p:txBody>
            <a:bodyPr/>
            <a:lstStyle/>
            <a:p/>
          </p:txBody>
        </p:sp>
        <p:sp>
          <p:nvSpPr>
            <p:cNvPr id="178" name="pl178"/>
            <p:cNvSpPr/>
            <p:nvPr/>
          </p:nvSpPr>
          <p:spPr>
            <a:xfrm>
              <a:off x="2488015" y="2542197"/>
              <a:ext cx="1466121" cy="187735"/>
            </a:xfrm>
            <a:custGeom>
              <a:avLst/>
              <a:pathLst>
                <a:path w="1466121" h="187735">
                  <a:moveTo>
                    <a:pt x="0" y="0"/>
                  </a:moveTo>
                  <a:lnTo>
                    <a:pt x="209445" y="11733"/>
                  </a:lnTo>
                  <a:lnTo>
                    <a:pt x="418891" y="105601"/>
                  </a:lnTo>
                  <a:lnTo>
                    <a:pt x="628337" y="23466"/>
                  </a:lnTo>
                  <a:lnTo>
                    <a:pt x="837783" y="152535"/>
                  </a:lnTo>
                  <a:lnTo>
                    <a:pt x="1047229" y="58667"/>
                  </a:lnTo>
                  <a:lnTo>
                    <a:pt x="1256675" y="187735"/>
                  </a:lnTo>
                  <a:lnTo>
                    <a:pt x="1466121" y="152535"/>
                  </a:lnTo>
                </a:path>
              </a:pathLst>
            </a:custGeom>
            <a:ln w="35231" cap="flat">
              <a:solidFill>
                <a:srgbClr val="BEBEBE">
                  <a:alpha val="69803"/>
                </a:srgbClr>
              </a:solidFill>
              <a:prstDash val="solid"/>
              <a:round/>
            </a:ln>
          </p:spPr>
          <p:txBody>
            <a:bodyPr/>
            <a:lstStyle/>
            <a:p/>
          </p:txBody>
        </p:sp>
        <p:sp>
          <p:nvSpPr>
            <p:cNvPr id="179" name="pl179"/>
            <p:cNvSpPr/>
            <p:nvPr/>
          </p:nvSpPr>
          <p:spPr>
            <a:xfrm>
              <a:off x="2488015"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180" name="pl180"/>
            <p:cNvSpPr/>
            <p:nvPr/>
          </p:nvSpPr>
          <p:spPr>
            <a:xfrm>
              <a:off x="2488015" y="2542197"/>
              <a:ext cx="1466121" cy="187735"/>
            </a:xfrm>
            <a:custGeom>
              <a:avLst/>
              <a:pathLst>
                <a:path w="1466121" h="187735">
                  <a:moveTo>
                    <a:pt x="0" y="0"/>
                  </a:moveTo>
                  <a:lnTo>
                    <a:pt x="209445" y="11733"/>
                  </a:lnTo>
                  <a:lnTo>
                    <a:pt x="418891" y="105601"/>
                  </a:lnTo>
                  <a:lnTo>
                    <a:pt x="628337" y="23466"/>
                  </a:lnTo>
                  <a:lnTo>
                    <a:pt x="837783" y="152535"/>
                  </a:lnTo>
                  <a:lnTo>
                    <a:pt x="1047229" y="58667"/>
                  </a:lnTo>
                  <a:lnTo>
                    <a:pt x="1256675" y="187735"/>
                  </a:lnTo>
                  <a:lnTo>
                    <a:pt x="1466121" y="152535"/>
                  </a:lnTo>
                </a:path>
              </a:pathLst>
            </a:custGeom>
            <a:ln w="40651" cap="flat">
              <a:solidFill>
                <a:srgbClr val="000000">
                  <a:alpha val="100000"/>
                </a:srgbClr>
              </a:solidFill>
              <a:prstDash val="solid"/>
              <a:round/>
            </a:ln>
          </p:spPr>
          <p:txBody>
            <a:bodyPr/>
            <a:lstStyle/>
            <a:p/>
          </p:txBody>
        </p:sp>
        <p:sp>
          <p:nvSpPr>
            <p:cNvPr id="181" name="pl181"/>
            <p:cNvSpPr/>
            <p:nvPr/>
          </p:nvSpPr>
          <p:spPr>
            <a:xfrm>
              <a:off x="2488015" y="2542197"/>
              <a:ext cx="1466121" cy="187735"/>
            </a:xfrm>
            <a:custGeom>
              <a:avLst/>
              <a:pathLst>
                <a:path w="1466121" h="187735">
                  <a:moveTo>
                    <a:pt x="0" y="0"/>
                  </a:moveTo>
                  <a:lnTo>
                    <a:pt x="209445" y="11733"/>
                  </a:lnTo>
                  <a:lnTo>
                    <a:pt x="418891" y="105601"/>
                  </a:lnTo>
                  <a:lnTo>
                    <a:pt x="628337" y="23466"/>
                  </a:lnTo>
                  <a:lnTo>
                    <a:pt x="837783" y="152535"/>
                  </a:lnTo>
                  <a:lnTo>
                    <a:pt x="1047229" y="58667"/>
                  </a:lnTo>
                  <a:lnTo>
                    <a:pt x="1256675" y="187735"/>
                  </a:lnTo>
                  <a:lnTo>
                    <a:pt x="1466121" y="152535"/>
                  </a:lnTo>
                </a:path>
              </a:pathLst>
            </a:custGeom>
            <a:ln w="35231" cap="flat">
              <a:solidFill>
                <a:srgbClr val="80BD41">
                  <a:alpha val="100000"/>
                </a:srgbClr>
              </a:solidFill>
              <a:prstDash val="solid"/>
              <a:round/>
            </a:ln>
          </p:spPr>
          <p:txBody>
            <a:bodyPr/>
            <a:lstStyle/>
            <a:p/>
          </p:txBody>
        </p:sp>
        <p:sp>
          <p:nvSpPr>
            <p:cNvPr id="182" name="pl182"/>
            <p:cNvSpPr/>
            <p:nvPr/>
          </p:nvSpPr>
          <p:spPr>
            <a:xfrm>
              <a:off x="2414709" y="255393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83" name="tx183"/>
            <p:cNvSpPr/>
            <p:nvPr/>
          </p:nvSpPr>
          <p:spPr>
            <a:xfrm>
              <a:off x="2457886" y="23636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84" name="tx184"/>
            <p:cNvSpPr/>
            <p:nvPr/>
          </p:nvSpPr>
          <p:spPr>
            <a:xfrm>
              <a:off x="2667332"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5" name="tx185"/>
            <p:cNvSpPr/>
            <p:nvPr/>
          </p:nvSpPr>
          <p:spPr>
            <a:xfrm>
              <a:off x="2858718" y="246924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86" name="tx186"/>
            <p:cNvSpPr/>
            <p:nvPr/>
          </p:nvSpPr>
          <p:spPr>
            <a:xfrm>
              <a:off x="3068164" y="23871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87" name="tx187"/>
            <p:cNvSpPr/>
            <p:nvPr/>
          </p:nvSpPr>
          <p:spPr>
            <a:xfrm>
              <a:off x="3247481" y="25161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88" name="tx188"/>
            <p:cNvSpPr/>
            <p:nvPr/>
          </p:nvSpPr>
          <p:spPr>
            <a:xfrm>
              <a:off x="3487056" y="24223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89" name="tx189"/>
            <p:cNvSpPr/>
            <p:nvPr/>
          </p:nvSpPr>
          <p:spPr>
            <a:xfrm>
              <a:off x="3666372" y="25513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90" name="tx190"/>
            <p:cNvSpPr/>
            <p:nvPr/>
          </p:nvSpPr>
          <p:spPr>
            <a:xfrm>
              <a:off x="3875818" y="25161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91" name="rc191"/>
            <p:cNvSpPr/>
            <p:nvPr/>
          </p:nvSpPr>
          <p:spPr>
            <a:xfrm>
              <a:off x="2414709" y="3483127"/>
              <a:ext cx="1612733" cy="1019640"/>
            </a:xfrm>
            <a:prstGeom prst="rect">
              <a:avLst/>
            </a:prstGeom>
            <a:solidFill>
              <a:srgbClr val="EBEBEB">
                <a:alpha val="100000"/>
              </a:srgbClr>
            </a:solidFill>
          </p:spPr>
          <p:txBody>
            <a:bodyPr/>
            <a:lstStyle/>
            <a:p/>
          </p:txBody>
        </p:sp>
        <p:sp>
          <p:nvSpPr>
            <p:cNvPr id="192" name="pl192"/>
            <p:cNvSpPr/>
            <p:nvPr/>
          </p:nvSpPr>
          <p:spPr>
            <a:xfrm>
              <a:off x="2414709" y="429801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3" name="pl193"/>
            <p:cNvSpPr/>
            <p:nvPr/>
          </p:nvSpPr>
          <p:spPr>
            <a:xfrm>
              <a:off x="2414709" y="400468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4" name="pl194"/>
            <p:cNvSpPr/>
            <p:nvPr/>
          </p:nvSpPr>
          <p:spPr>
            <a:xfrm>
              <a:off x="2414709" y="371134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5" name="pl195"/>
            <p:cNvSpPr/>
            <p:nvPr/>
          </p:nvSpPr>
          <p:spPr>
            <a:xfrm>
              <a:off x="2414709" y="44446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6" name="pl196"/>
            <p:cNvSpPr/>
            <p:nvPr/>
          </p:nvSpPr>
          <p:spPr>
            <a:xfrm>
              <a:off x="2414709" y="41513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7" name="pl197"/>
            <p:cNvSpPr/>
            <p:nvPr/>
          </p:nvSpPr>
          <p:spPr>
            <a:xfrm>
              <a:off x="2414709" y="38580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8" name="pl198"/>
            <p:cNvSpPr/>
            <p:nvPr/>
          </p:nvSpPr>
          <p:spPr>
            <a:xfrm>
              <a:off x="2414709" y="35646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9" name="pl199"/>
            <p:cNvSpPr/>
            <p:nvPr/>
          </p:nvSpPr>
          <p:spPr>
            <a:xfrm>
              <a:off x="24880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269746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90690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3116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32579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53524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7446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9541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488015"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208" name="pl208"/>
            <p:cNvSpPr/>
            <p:nvPr/>
          </p:nvSpPr>
          <p:spPr>
            <a:xfrm>
              <a:off x="2488015" y="3858012"/>
              <a:ext cx="1466121" cy="117334"/>
            </a:xfrm>
            <a:custGeom>
              <a:avLst/>
              <a:pathLst>
                <a:path w="1466121" h="117334">
                  <a:moveTo>
                    <a:pt x="0" y="0"/>
                  </a:moveTo>
                  <a:lnTo>
                    <a:pt x="209445" y="0"/>
                  </a:lnTo>
                  <a:lnTo>
                    <a:pt x="418891" y="105601"/>
                  </a:lnTo>
                  <a:lnTo>
                    <a:pt x="628337" y="93867"/>
                  </a:lnTo>
                  <a:lnTo>
                    <a:pt x="837783" y="105601"/>
                  </a:lnTo>
                  <a:lnTo>
                    <a:pt x="1047229" y="117334"/>
                  </a:lnTo>
                  <a:lnTo>
                    <a:pt x="1256675" y="117334"/>
                  </a:lnTo>
                  <a:lnTo>
                    <a:pt x="1466121" y="93867"/>
                  </a:lnTo>
                </a:path>
              </a:pathLst>
            </a:custGeom>
            <a:ln w="40651" cap="flat">
              <a:solidFill>
                <a:srgbClr val="BEBEBE">
                  <a:alpha val="69803"/>
                </a:srgbClr>
              </a:solidFill>
              <a:prstDash val="solid"/>
              <a:round/>
            </a:ln>
          </p:spPr>
          <p:txBody>
            <a:bodyPr/>
            <a:lstStyle/>
            <a:p/>
          </p:txBody>
        </p:sp>
        <p:sp>
          <p:nvSpPr>
            <p:cNvPr id="209" name="pl209"/>
            <p:cNvSpPr/>
            <p:nvPr/>
          </p:nvSpPr>
          <p:spPr>
            <a:xfrm>
              <a:off x="2488015" y="3858012"/>
              <a:ext cx="1466121" cy="117334"/>
            </a:xfrm>
            <a:custGeom>
              <a:avLst/>
              <a:pathLst>
                <a:path w="1466121" h="117334">
                  <a:moveTo>
                    <a:pt x="0" y="0"/>
                  </a:moveTo>
                  <a:lnTo>
                    <a:pt x="209445" y="0"/>
                  </a:lnTo>
                  <a:lnTo>
                    <a:pt x="418891" y="105601"/>
                  </a:lnTo>
                  <a:lnTo>
                    <a:pt x="628337" y="93867"/>
                  </a:lnTo>
                  <a:lnTo>
                    <a:pt x="837783" y="105601"/>
                  </a:lnTo>
                  <a:lnTo>
                    <a:pt x="1047229" y="117334"/>
                  </a:lnTo>
                  <a:lnTo>
                    <a:pt x="1256675" y="117334"/>
                  </a:lnTo>
                  <a:lnTo>
                    <a:pt x="1466121" y="93867"/>
                  </a:lnTo>
                </a:path>
              </a:pathLst>
            </a:custGeom>
            <a:ln w="35231" cap="flat">
              <a:solidFill>
                <a:srgbClr val="BEBEBE">
                  <a:alpha val="69803"/>
                </a:srgbClr>
              </a:solidFill>
              <a:prstDash val="solid"/>
              <a:round/>
            </a:ln>
          </p:spPr>
          <p:txBody>
            <a:bodyPr/>
            <a:lstStyle/>
            <a:p/>
          </p:txBody>
        </p:sp>
        <p:sp>
          <p:nvSpPr>
            <p:cNvPr id="210" name="pl210"/>
            <p:cNvSpPr/>
            <p:nvPr/>
          </p:nvSpPr>
          <p:spPr>
            <a:xfrm>
              <a:off x="2488015"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211" name="pl211"/>
            <p:cNvSpPr/>
            <p:nvPr/>
          </p:nvSpPr>
          <p:spPr>
            <a:xfrm>
              <a:off x="2488015" y="3858012"/>
              <a:ext cx="1466121" cy="117334"/>
            </a:xfrm>
            <a:custGeom>
              <a:avLst/>
              <a:pathLst>
                <a:path w="1466121" h="117334">
                  <a:moveTo>
                    <a:pt x="0" y="0"/>
                  </a:moveTo>
                  <a:lnTo>
                    <a:pt x="209445" y="0"/>
                  </a:lnTo>
                  <a:lnTo>
                    <a:pt x="418891" y="105601"/>
                  </a:lnTo>
                  <a:lnTo>
                    <a:pt x="628337" y="93867"/>
                  </a:lnTo>
                  <a:lnTo>
                    <a:pt x="837783" y="105601"/>
                  </a:lnTo>
                  <a:lnTo>
                    <a:pt x="1047229" y="117334"/>
                  </a:lnTo>
                  <a:lnTo>
                    <a:pt x="1256675" y="117334"/>
                  </a:lnTo>
                  <a:lnTo>
                    <a:pt x="1466121" y="93867"/>
                  </a:lnTo>
                </a:path>
              </a:pathLst>
            </a:custGeom>
            <a:ln w="40651" cap="flat">
              <a:solidFill>
                <a:srgbClr val="000000">
                  <a:alpha val="100000"/>
                </a:srgbClr>
              </a:solidFill>
              <a:prstDash val="solid"/>
              <a:round/>
            </a:ln>
          </p:spPr>
          <p:txBody>
            <a:bodyPr/>
            <a:lstStyle/>
            <a:p/>
          </p:txBody>
        </p:sp>
        <p:sp>
          <p:nvSpPr>
            <p:cNvPr id="212" name="pl212"/>
            <p:cNvSpPr/>
            <p:nvPr/>
          </p:nvSpPr>
          <p:spPr>
            <a:xfrm>
              <a:off x="2488015" y="3858012"/>
              <a:ext cx="1466121" cy="117334"/>
            </a:xfrm>
            <a:custGeom>
              <a:avLst/>
              <a:pathLst>
                <a:path w="1466121" h="117334">
                  <a:moveTo>
                    <a:pt x="0" y="0"/>
                  </a:moveTo>
                  <a:lnTo>
                    <a:pt x="209445" y="0"/>
                  </a:lnTo>
                  <a:lnTo>
                    <a:pt x="418891" y="105601"/>
                  </a:lnTo>
                  <a:lnTo>
                    <a:pt x="628337" y="93867"/>
                  </a:lnTo>
                  <a:lnTo>
                    <a:pt x="837783" y="105601"/>
                  </a:lnTo>
                  <a:lnTo>
                    <a:pt x="1047229" y="117334"/>
                  </a:lnTo>
                  <a:lnTo>
                    <a:pt x="1256675" y="117334"/>
                  </a:lnTo>
                  <a:lnTo>
                    <a:pt x="1466121" y="93867"/>
                  </a:lnTo>
                </a:path>
              </a:pathLst>
            </a:custGeom>
            <a:ln w="35231" cap="flat">
              <a:solidFill>
                <a:srgbClr val="80BD41">
                  <a:alpha val="100000"/>
                </a:srgbClr>
              </a:solidFill>
              <a:prstDash val="solid"/>
              <a:round/>
            </a:ln>
          </p:spPr>
          <p:txBody>
            <a:bodyPr/>
            <a:lstStyle/>
            <a:p/>
          </p:txBody>
        </p:sp>
        <p:sp>
          <p:nvSpPr>
            <p:cNvPr id="213" name="pl213"/>
            <p:cNvSpPr/>
            <p:nvPr/>
          </p:nvSpPr>
          <p:spPr>
            <a:xfrm>
              <a:off x="2414709" y="385801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14" name="tx214"/>
            <p:cNvSpPr/>
            <p:nvPr/>
          </p:nvSpPr>
          <p:spPr>
            <a:xfrm>
              <a:off x="2457886"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5" name="tx215"/>
            <p:cNvSpPr/>
            <p:nvPr/>
          </p:nvSpPr>
          <p:spPr>
            <a:xfrm>
              <a:off x="2667332"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6" name="tx216"/>
            <p:cNvSpPr/>
            <p:nvPr/>
          </p:nvSpPr>
          <p:spPr>
            <a:xfrm>
              <a:off x="2858718" y="37850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17" name="tx217"/>
            <p:cNvSpPr/>
            <p:nvPr/>
          </p:nvSpPr>
          <p:spPr>
            <a:xfrm>
              <a:off x="3068164" y="37733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18" name="tx218"/>
            <p:cNvSpPr/>
            <p:nvPr/>
          </p:nvSpPr>
          <p:spPr>
            <a:xfrm>
              <a:off x="3277610" y="37850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19" name="tx219"/>
            <p:cNvSpPr/>
            <p:nvPr/>
          </p:nvSpPr>
          <p:spPr>
            <a:xfrm>
              <a:off x="3456927" y="379679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20" name="tx220"/>
            <p:cNvSpPr/>
            <p:nvPr/>
          </p:nvSpPr>
          <p:spPr>
            <a:xfrm>
              <a:off x="3666372" y="379679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21" name="tx221"/>
            <p:cNvSpPr/>
            <p:nvPr/>
          </p:nvSpPr>
          <p:spPr>
            <a:xfrm>
              <a:off x="3905948" y="37733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22" name="rc222"/>
            <p:cNvSpPr/>
            <p:nvPr/>
          </p:nvSpPr>
          <p:spPr>
            <a:xfrm>
              <a:off x="2414709" y="4787209"/>
              <a:ext cx="1612733" cy="1019640"/>
            </a:xfrm>
            <a:prstGeom prst="rect">
              <a:avLst/>
            </a:prstGeom>
            <a:solidFill>
              <a:srgbClr val="EBEBEB">
                <a:alpha val="100000"/>
              </a:srgbClr>
            </a:solidFill>
          </p:spPr>
          <p:txBody>
            <a:bodyPr/>
            <a:lstStyle/>
            <a:p/>
          </p:txBody>
        </p:sp>
        <p:sp>
          <p:nvSpPr>
            <p:cNvPr id="223" name="pl223"/>
            <p:cNvSpPr/>
            <p:nvPr/>
          </p:nvSpPr>
          <p:spPr>
            <a:xfrm>
              <a:off x="2414709" y="560210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4" name="pl224"/>
            <p:cNvSpPr/>
            <p:nvPr/>
          </p:nvSpPr>
          <p:spPr>
            <a:xfrm>
              <a:off x="2414709" y="530876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5" name="pl225"/>
            <p:cNvSpPr/>
            <p:nvPr/>
          </p:nvSpPr>
          <p:spPr>
            <a:xfrm>
              <a:off x="2414709" y="501542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6" name="pl226"/>
            <p:cNvSpPr/>
            <p:nvPr/>
          </p:nvSpPr>
          <p:spPr>
            <a:xfrm>
              <a:off x="2414709" y="57487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7" name="pl227"/>
            <p:cNvSpPr/>
            <p:nvPr/>
          </p:nvSpPr>
          <p:spPr>
            <a:xfrm>
              <a:off x="2414709" y="54554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8" name="pl228"/>
            <p:cNvSpPr/>
            <p:nvPr/>
          </p:nvSpPr>
          <p:spPr>
            <a:xfrm>
              <a:off x="2414709" y="51620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9" name="pl229"/>
            <p:cNvSpPr/>
            <p:nvPr/>
          </p:nvSpPr>
          <p:spPr>
            <a:xfrm>
              <a:off x="2414709" y="48687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30" name="pl230"/>
            <p:cNvSpPr/>
            <p:nvPr/>
          </p:nvSpPr>
          <p:spPr>
            <a:xfrm>
              <a:off x="24880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269746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90690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3116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32579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53524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7446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9541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2488015"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239" name="pl239"/>
            <p:cNvSpPr/>
            <p:nvPr/>
          </p:nvSpPr>
          <p:spPr>
            <a:xfrm>
              <a:off x="2488015" y="5162094"/>
              <a:ext cx="1466121" cy="117334"/>
            </a:xfrm>
            <a:custGeom>
              <a:avLst/>
              <a:pathLst>
                <a:path w="1466121" h="117334">
                  <a:moveTo>
                    <a:pt x="0" y="0"/>
                  </a:moveTo>
                  <a:lnTo>
                    <a:pt x="209445" y="0"/>
                  </a:lnTo>
                  <a:lnTo>
                    <a:pt x="418891" y="105601"/>
                  </a:lnTo>
                  <a:lnTo>
                    <a:pt x="628337" y="117334"/>
                  </a:lnTo>
                  <a:lnTo>
                    <a:pt x="837783" y="82134"/>
                  </a:lnTo>
                  <a:lnTo>
                    <a:pt x="1047229" y="35200"/>
                  </a:lnTo>
                  <a:lnTo>
                    <a:pt x="1256675" y="0"/>
                  </a:lnTo>
                  <a:lnTo>
                    <a:pt x="1466121" y="105601"/>
                  </a:lnTo>
                </a:path>
              </a:pathLst>
            </a:custGeom>
            <a:ln w="40651" cap="flat">
              <a:solidFill>
                <a:srgbClr val="BEBEBE">
                  <a:alpha val="69803"/>
                </a:srgbClr>
              </a:solidFill>
              <a:prstDash val="solid"/>
              <a:round/>
            </a:ln>
          </p:spPr>
          <p:txBody>
            <a:bodyPr/>
            <a:lstStyle/>
            <a:p/>
          </p:txBody>
        </p:sp>
        <p:sp>
          <p:nvSpPr>
            <p:cNvPr id="240" name="pl240"/>
            <p:cNvSpPr/>
            <p:nvPr/>
          </p:nvSpPr>
          <p:spPr>
            <a:xfrm>
              <a:off x="2488015" y="5162094"/>
              <a:ext cx="1466121" cy="117334"/>
            </a:xfrm>
            <a:custGeom>
              <a:avLst/>
              <a:pathLst>
                <a:path w="1466121" h="117334">
                  <a:moveTo>
                    <a:pt x="0" y="0"/>
                  </a:moveTo>
                  <a:lnTo>
                    <a:pt x="209445" y="0"/>
                  </a:lnTo>
                  <a:lnTo>
                    <a:pt x="418891" y="105601"/>
                  </a:lnTo>
                  <a:lnTo>
                    <a:pt x="628337" y="117334"/>
                  </a:lnTo>
                  <a:lnTo>
                    <a:pt x="837783" y="82134"/>
                  </a:lnTo>
                  <a:lnTo>
                    <a:pt x="1047229" y="35200"/>
                  </a:lnTo>
                  <a:lnTo>
                    <a:pt x="1256675" y="0"/>
                  </a:lnTo>
                  <a:lnTo>
                    <a:pt x="1466121" y="105601"/>
                  </a:lnTo>
                </a:path>
              </a:pathLst>
            </a:custGeom>
            <a:ln w="35231" cap="flat">
              <a:solidFill>
                <a:srgbClr val="BEBEBE">
                  <a:alpha val="69803"/>
                </a:srgbClr>
              </a:solidFill>
              <a:prstDash val="solid"/>
              <a:round/>
            </a:ln>
          </p:spPr>
          <p:txBody>
            <a:bodyPr/>
            <a:lstStyle/>
            <a:p/>
          </p:txBody>
        </p:sp>
        <p:sp>
          <p:nvSpPr>
            <p:cNvPr id="241" name="pl241"/>
            <p:cNvSpPr/>
            <p:nvPr/>
          </p:nvSpPr>
          <p:spPr>
            <a:xfrm>
              <a:off x="2488015"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242" name="pl242"/>
            <p:cNvSpPr/>
            <p:nvPr/>
          </p:nvSpPr>
          <p:spPr>
            <a:xfrm>
              <a:off x="2488015" y="5162094"/>
              <a:ext cx="1466121" cy="117334"/>
            </a:xfrm>
            <a:custGeom>
              <a:avLst/>
              <a:pathLst>
                <a:path w="1466121" h="117334">
                  <a:moveTo>
                    <a:pt x="0" y="0"/>
                  </a:moveTo>
                  <a:lnTo>
                    <a:pt x="209445" y="0"/>
                  </a:lnTo>
                  <a:lnTo>
                    <a:pt x="418891" y="105601"/>
                  </a:lnTo>
                  <a:lnTo>
                    <a:pt x="628337" y="117334"/>
                  </a:lnTo>
                  <a:lnTo>
                    <a:pt x="837783" y="82134"/>
                  </a:lnTo>
                  <a:lnTo>
                    <a:pt x="1047229" y="35200"/>
                  </a:lnTo>
                  <a:lnTo>
                    <a:pt x="1256675" y="0"/>
                  </a:lnTo>
                  <a:lnTo>
                    <a:pt x="1466121" y="105601"/>
                  </a:lnTo>
                </a:path>
              </a:pathLst>
            </a:custGeom>
            <a:ln w="40651" cap="flat">
              <a:solidFill>
                <a:srgbClr val="000000">
                  <a:alpha val="100000"/>
                </a:srgbClr>
              </a:solidFill>
              <a:prstDash val="solid"/>
              <a:round/>
            </a:ln>
          </p:spPr>
          <p:txBody>
            <a:bodyPr/>
            <a:lstStyle/>
            <a:p/>
          </p:txBody>
        </p:sp>
        <p:sp>
          <p:nvSpPr>
            <p:cNvPr id="243" name="pl243"/>
            <p:cNvSpPr/>
            <p:nvPr/>
          </p:nvSpPr>
          <p:spPr>
            <a:xfrm>
              <a:off x="2488015" y="5162094"/>
              <a:ext cx="1466121" cy="117334"/>
            </a:xfrm>
            <a:custGeom>
              <a:avLst/>
              <a:pathLst>
                <a:path w="1466121" h="117334">
                  <a:moveTo>
                    <a:pt x="0" y="0"/>
                  </a:moveTo>
                  <a:lnTo>
                    <a:pt x="209445" y="0"/>
                  </a:lnTo>
                  <a:lnTo>
                    <a:pt x="418891" y="105601"/>
                  </a:lnTo>
                  <a:lnTo>
                    <a:pt x="628337" y="117334"/>
                  </a:lnTo>
                  <a:lnTo>
                    <a:pt x="837783" y="82134"/>
                  </a:lnTo>
                  <a:lnTo>
                    <a:pt x="1047229" y="35200"/>
                  </a:lnTo>
                  <a:lnTo>
                    <a:pt x="1256675" y="0"/>
                  </a:lnTo>
                  <a:lnTo>
                    <a:pt x="1466121" y="105601"/>
                  </a:lnTo>
                </a:path>
              </a:pathLst>
            </a:custGeom>
            <a:ln w="35231" cap="flat">
              <a:solidFill>
                <a:srgbClr val="80BD41">
                  <a:alpha val="100000"/>
                </a:srgbClr>
              </a:solidFill>
              <a:prstDash val="solid"/>
              <a:round/>
            </a:ln>
          </p:spPr>
          <p:txBody>
            <a:bodyPr/>
            <a:lstStyle/>
            <a:p/>
          </p:txBody>
        </p:sp>
        <p:sp>
          <p:nvSpPr>
            <p:cNvPr id="244" name="pl244"/>
            <p:cNvSpPr/>
            <p:nvPr/>
          </p:nvSpPr>
          <p:spPr>
            <a:xfrm>
              <a:off x="2414709" y="516209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45" name="tx245"/>
            <p:cNvSpPr/>
            <p:nvPr/>
          </p:nvSpPr>
          <p:spPr>
            <a:xfrm>
              <a:off x="2457886"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6" name="tx246"/>
            <p:cNvSpPr/>
            <p:nvPr/>
          </p:nvSpPr>
          <p:spPr>
            <a:xfrm>
              <a:off x="2667332"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7" name="tx247"/>
            <p:cNvSpPr/>
            <p:nvPr/>
          </p:nvSpPr>
          <p:spPr>
            <a:xfrm>
              <a:off x="2858718" y="508914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48" name="tx248"/>
            <p:cNvSpPr/>
            <p:nvPr/>
          </p:nvSpPr>
          <p:spPr>
            <a:xfrm>
              <a:off x="3038035" y="510087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49" name="tx249"/>
            <p:cNvSpPr/>
            <p:nvPr/>
          </p:nvSpPr>
          <p:spPr>
            <a:xfrm>
              <a:off x="3277610" y="50656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50" name="tx250"/>
            <p:cNvSpPr/>
            <p:nvPr/>
          </p:nvSpPr>
          <p:spPr>
            <a:xfrm>
              <a:off x="3487056" y="50187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1" name="tx251"/>
            <p:cNvSpPr/>
            <p:nvPr/>
          </p:nvSpPr>
          <p:spPr>
            <a:xfrm>
              <a:off x="3714561"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2" name="tx252"/>
            <p:cNvSpPr/>
            <p:nvPr/>
          </p:nvSpPr>
          <p:spPr>
            <a:xfrm>
              <a:off x="3905948" y="508914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53" name="rc253"/>
            <p:cNvSpPr/>
            <p:nvPr/>
          </p:nvSpPr>
          <p:spPr>
            <a:xfrm>
              <a:off x="4097032" y="874964"/>
              <a:ext cx="1612733" cy="1019640"/>
            </a:xfrm>
            <a:prstGeom prst="rect">
              <a:avLst/>
            </a:prstGeom>
            <a:solidFill>
              <a:srgbClr val="EBEBEB">
                <a:alpha val="100000"/>
              </a:srgbClr>
            </a:solidFill>
          </p:spPr>
          <p:txBody>
            <a:bodyPr/>
            <a:lstStyle/>
            <a:p/>
          </p:txBody>
        </p:sp>
        <p:sp>
          <p:nvSpPr>
            <p:cNvPr id="254" name="pl254"/>
            <p:cNvSpPr/>
            <p:nvPr/>
          </p:nvSpPr>
          <p:spPr>
            <a:xfrm>
              <a:off x="4097032" y="16898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5" name="pl255"/>
            <p:cNvSpPr/>
            <p:nvPr/>
          </p:nvSpPr>
          <p:spPr>
            <a:xfrm>
              <a:off x="4097032" y="139651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6" name="pl256"/>
            <p:cNvSpPr/>
            <p:nvPr/>
          </p:nvSpPr>
          <p:spPr>
            <a:xfrm>
              <a:off x="4097032" y="11031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7" name="pl257"/>
            <p:cNvSpPr/>
            <p:nvPr/>
          </p:nvSpPr>
          <p:spPr>
            <a:xfrm>
              <a:off x="4097032" y="183652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8" name="pl258"/>
            <p:cNvSpPr/>
            <p:nvPr/>
          </p:nvSpPr>
          <p:spPr>
            <a:xfrm>
              <a:off x="4097032" y="15431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9" name="pl259"/>
            <p:cNvSpPr/>
            <p:nvPr/>
          </p:nvSpPr>
          <p:spPr>
            <a:xfrm>
              <a:off x="4097032" y="12498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0" name="pl260"/>
            <p:cNvSpPr/>
            <p:nvPr/>
          </p:nvSpPr>
          <p:spPr>
            <a:xfrm>
              <a:off x="4097032" y="9565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1" name="pl261"/>
            <p:cNvSpPr/>
            <p:nvPr/>
          </p:nvSpPr>
          <p:spPr>
            <a:xfrm>
              <a:off x="417033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2" name="pl262"/>
            <p:cNvSpPr/>
            <p:nvPr/>
          </p:nvSpPr>
          <p:spPr>
            <a:xfrm>
              <a:off x="43797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58923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7986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50081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2175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4270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6364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4170338"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270" name="pl270"/>
            <p:cNvSpPr/>
            <p:nvPr/>
          </p:nvSpPr>
          <p:spPr>
            <a:xfrm>
              <a:off x="4170338" y="1155981"/>
              <a:ext cx="1466121" cy="281603"/>
            </a:xfrm>
            <a:custGeom>
              <a:avLst/>
              <a:pathLst>
                <a:path w="1466121" h="281603">
                  <a:moveTo>
                    <a:pt x="0" y="0"/>
                  </a:moveTo>
                  <a:lnTo>
                    <a:pt x="209445" y="93867"/>
                  </a:lnTo>
                  <a:lnTo>
                    <a:pt x="418891" y="117334"/>
                  </a:lnTo>
                  <a:lnTo>
                    <a:pt x="628337" y="164268"/>
                  </a:lnTo>
                  <a:lnTo>
                    <a:pt x="837783" y="164268"/>
                  </a:lnTo>
                  <a:lnTo>
                    <a:pt x="1047229" y="199469"/>
                  </a:lnTo>
                  <a:lnTo>
                    <a:pt x="1256675" y="281603"/>
                  </a:lnTo>
                  <a:lnTo>
                    <a:pt x="1466121" y="281603"/>
                  </a:lnTo>
                </a:path>
              </a:pathLst>
            </a:custGeom>
            <a:ln w="40651" cap="flat">
              <a:solidFill>
                <a:srgbClr val="BEBEBE">
                  <a:alpha val="69803"/>
                </a:srgbClr>
              </a:solidFill>
              <a:prstDash val="solid"/>
              <a:round/>
            </a:ln>
          </p:spPr>
          <p:txBody>
            <a:bodyPr/>
            <a:lstStyle/>
            <a:p/>
          </p:txBody>
        </p:sp>
        <p:sp>
          <p:nvSpPr>
            <p:cNvPr id="271" name="pl271"/>
            <p:cNvSpPr/>
            <p:nvPr/>
          </p:nvSpPr>
          <p:spPr>
            <a:xfrm>
              <a:off x="4170338" y="1155981"/>
              <a:ext cx="1466121" cy="281603"/>
            </a:xfrm>
            <a:custGeom>
              <a:avLst/>
              <a:pathLst>
                <a:path w="1466121" h="281603">
                  <a:moveTo>
                    <a:pt x="0" y="0"/>
                  </a:moveTo>
                  <a:lnTo>
                    <a:pt x="209445" y="93867"/>
                  </a:lnTo>
                  <a:lnTo>
                    <a:pt x="418891" y="117334"/>
                  </a:lnTo>
                  <a:lnTo>
                    <a:pt x="628337" y="164268"/>
                  </a:lnTo>
                  <a:lnTo>
                    <a:pt x="837783" y="164268"/>
                  </a:lnTo>
                  <a:lnTo>
                    <a:pt x="1047229" y="199469"/>
                  </a:lnTo>
                  <a:lnTo>
                    <a:pt x="1256675" y="281603"/>
                  </a:lnTo>
                  <a:lnTo>
                    <a:pt x="1466121" y="281603"/>
                  </a:lnTo>
                </a:path>
              </a:pathLst>
            </a:custGeom>
            <a:ln w="35231" cap="flat">
              <a:solidFill>
                <a:srgbClr val="BEBEBE">
                  <a:alpha val="69803"/>
                </a:srgbClr>
              </a:solidFill>
              <a:prstDash val="solid"/>
              <a:round/>
            </a:ln>
          </p:spPr>
          <p:txBody>
            <a:bodyPr/>
            <a:lstStyle/>
            <a:p/>
          </p:txBody>
        </p:sp>
        <p:sp>
          <p:nvSpPr>
            <p:cNvPr id="272" name="pl272"/>
            <p:cNvSpPr/>
            <p:nvPr/>
          </p:nvSpPr>
          <p:spPr>
            <a:xfrm>
              <a:off x="4170338"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273" name="pl273"/>
            <p:cNvSpPr/>
            <p:nvPr/>
          </p:nvSpPr>
          <p:spPr>
            <a:xfrm>
              <a:off x="4170338" y="1155981"/>
              <a:ext cx="1466121" cy="281603"/>
            </a:xfrm>
            <a:custGeom>
              <a:avLst/>
              <a:pathLst>
                <a:path w="1466121" h="281603">
                  <a:moveTo>
                    <a:pt x="0" y="0"/>
                  </a:moveTo>
                  <a:lnTo>
                    <a:pt x="209445" y="93867"/>
                  </a:lnTo>
                  <a:lnTo>
                    <a:pt x="418891" y="117334"/>
                  </a:lnTo>
                  <a:lnTo>
                    <a:pt x="628337" y="164268"/>
                  </a:lnTo>
                  <a:lnTo>
                    <a:pt x="837783" y="164268"/>
                  </a:lnTo>
                  <a:lnTo>
                    <a:pt x="1047229" y="199469"/>
                  </a:lnTo>
                  <a:lnTo>
                    <a:pt x="1256675" y="281603"/>
                  </a:lnTo>
                  <a:lnTo>
                    <a:pt x="1466121" y="281603"/>
                  </a:lnTo>
                </a:path>
              </a:pathLst>
            </a:custGeom>
            <a:ln w="40651" cap="flat">
              <a:solidFill>
                <a:srgbClr val="000000">
                  <a:alpha val="100000"/>
                </a:srgbClr>
              </a:solidFill>
              <a:prstDash val="solid"/>
              <a:round/>
            </a:ln>
          </p:spPr>
          <p:txBody>
            <a:bodyPr/>
            <a:lstStyle/>
            <a:p/>
          </p:txBody>
        </p:sp>
        <p:sp>
          <p:nvSpPr>
            <p:cNvPr id="274" name="pl274"/>
            <p:cNvSpPr/>
            <p:nvPr/>
          </p:nvSpPr>
          <p:spPr>
            <a:xfrm>
              <a:off x="4170338" y="1155981"/>
              <a:ext cx="1466121" cy="281603"/>
            </a:xfrm>
            <a:custGeom>
              <a:avLst/>
              <a:pathLst>
                <a:path w="1466121" h="281603">
                  <a:moveTo>
                    <a:pt x="0" y="0"/>
                  </a:moveTo>
                  <a:lnTo>
                    <a:pt x="209445" y="93867"/>
                  </a:lnTo>
                  <a:lnTo>
                    <a:pt x="418891" y="117334"/>
                  </a:lnTo>
                  <a:lnTo>
                    <a:pt x="628337" y="164268"/>
                  </a:lnTo>
                  <a:lnTo>
                    <a:pt x="837783" y="164268"/>
                  </a:lnTo>
                  <a:lnTo>
                    <a:pt x="1047229" y="199469"/>
                  </a:lnTo>
                  <a:lnTo>
                    <a:pt x="1256675" y="281603"/>
                  </a:lnTo>
                  <a:lnTo>
                    <a:pt x="1466121" y="281603"/>
                  </a:lnTo>
                </a:path>
              </a:pathLst>
            </a:custGeom>
            <a:ln w="35231" cap="flat">
              <a:solidFill>
                <a:srgbClr val="80BD41">
                  <a:alpha val="100000"/>
                </a:srgbClr>
              </a:solidFill>
              <a:prstDash val="solid"/>
              <a:round/>
            </a:ln>
          </p:spPr>
          <p:txBody>
            <a:bodyPr/>
            <a:lstStyle/>
            <a:p/>
          </p:txBody>
        </p:sp>
        <p:sp>
          <p:nvSpPr>
            <p:cNvPr id="275" name="pl275"/>
            <p:cNvSpPr/>
            <p:nvPr/>
          </p:nvSpPr>
          <p:spPr>
            <a:xfrm>
              <a:off x="4097032" y="124984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76" name="tx276"/>
            <p:cNvSpPr/>
            <p:nvPr/>
          </p:nvSpPr>
          <p:spPr>
            <a:xfrm>
              <a:off x="4140208" y="9774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77" name="tx277"/>
            <p:cNvSpPr/>
            <p:nvPr/>
          </p:nvSpPr>
          <p:spPr>
            <a:xfrm>
              <a:off x="4349654"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8" name="tx278"/>
            <p:cNvSpPr/>
            <p:nvPr/>
          </p:nvSpPr>
          <p:spPr>
            <a:xfrm>
              <a:off x="4541041" y="109476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79" name="tx279"/>
            <p:cNvSpPr/>
            <p:nvPr/>
          </p:nvSpPr>
          <p:spPr>
            <a:xfrm>
              <a:off x="4750487" y="11416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80" name="tx280"/>
            <p:cNvSpPr/>
            <p:nvPr/>
          </p:nvSpPr>
          <p:spPr>
            <a:xfrm>
              <a:off x="4959933" y="11416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81" name="tx281"/>
            <p:cNvSpPr/>
            <p:nvPr/>
          </p:nvSpPr>
          <p:spPr>
            <a:xfrm>
              <a:off x="5169379" y="11768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82" name="tx282"/>
            <p:cNvSpPr/>
            <p:nvPr/>
          </p:nvSpPr>
          <p:spPr>
            <a:xfrm>
              <a:off x="5348695" y="125903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83" name="tx283"/>
            <p:cNvSpPr/>
            <p:nvPr/>
          </p:nvSpPr>
          <p:spPr>
            <a:xfrm>
              <a:off x="5558141" y="125903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84" name="rc284"/>
            <p:cNvSpPr/>
            <p:nvPr/>
          </p:nvSpPr>
          <p:spPr>
            <a:xfrm>
              <a:off x="4097032" y="2179046"/>
              <a:ext cx="1612733" cy="1019640"/>
            </a:xfrm>
            <a:prstGeom prst="rect">
              <a:avLst/>
            </a:prstGeom>
            <a:solidFill>
              <a:srgbClr val="EBEBEB">
                <a:alpha val="100000"/>
              </a:srgbClr>
            </a:solidFill>
          </p:spPr>
          <p:txBody>
            <a:bodyPr/>
            <a:lstStyle/>
            <a:p/>
          </p:txBody>
        </p:sp>
        <p:sp>
          <p:nvSpPr>
            <p:cNvPr id="285" name="pl285"/>
            <p:cNvSpPr/>
            <p:nvPr/>
          </p:nvSpPr>
          <p:spPr>
            <a:xfrm>
              <a:off x="4097032" y="299393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6" name="pl286"/>
            <p:cNvSpPr/>
            <p:nvPr/>
          </p:nvSpPr>
          <p:spPr>
            <a:xfrm>
              <a:off x="4097032" y="270059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7" name="pl287"/>
            <p:cNvSpPr/>
            <p:nvPr/>
          </p:nvSpPr>
          <p:spPr>
            <a:xfrm>
              <a:off x="4097032" y="240726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8" name="pl288"/>
            <p:cNvSpPr/>
            <p:nvPr/>
          </p:nvSpPr>
          <p:spPr>
            <a:xfrm>
              <a:off x="4097032" y="31406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89" name="pl289"/>
            <p:cNvSpPr/>
            <p:nvPr/>
          </p:nvSpPr>
          <p:spPr>
            <a:xfrm>
              <a:off x="4097032" y="28472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0" name="pl290"/>
            <p:cNvSpPr/>
            <p:nvPr/>
          </p:nvSpPr>
          <p:spPr>
            <a:xfrm>
              <a:off x="4097032" y="25539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1" name="pl291"/>
            <p:cNvSpPr/>
            <p:nvPr/>
          </p:nvSpPr>
          <p:spPr>
            <a:xfrm>
              <a:off x="4097032" y="22605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2" name="pl292"/>
            <p:cNvSpPr/>
            <p:nvPr/>
          </p:nvSpPr>
          <p:spPr>
            <a:xfrm>
              <a:off x="417033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43797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58923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7986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50081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2175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4270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6364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4170338"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301" name="pl301"/>
            <p:cNvSpPr/>
            <p:nvPr/>
          </p:nvSpPr>
          <p:spPr>
            <a:xfrm>
              <a:off x="4170338" y="2542197"/>
              <a:ext cx="1466121" cy="140801"/>
            </a:xfrm>
            <a:custGeom>
              <a:avLst/>
              <a:pathLst>
                <a:path w="1466121" h="140801">
                  <a:moveTo>
                    <a:pt x="0" y="0"/>
                  </a:moveTo>
                  <a:lnTo>
                    <a:pt x="209445" y="11733"/>
                  </a:lnTo>
                  <a:lnTo>
                    <a:pt x="418891" y="70400"/>
                  </a:lnTo>
                  <a:lnTo>
                    <a:pt x="628337" y="140801"/>
                  </a:lnTo>
                  <a:lnTo>
                    <a:pt x="837783" y="105601"/>
                  </a:lnTo>
                  <a:lnTo>
                    <a:pt x="1047229" y="117334"/>
                  </a:lnTo>
                  <a:lnTo>
                    <a:pt x="1256675" y="140801"/>
                  </a:lnTo>
                  <a:lnTo>
                    <a:pt x="1466121" y="117334"/>
                  </a:lnTo>
                </a:path>
              </a:pathLst>
            </a:custGeom>
            <a:ln w="40651" cap="flat">
              <a:solidFill>
                <a:srgbClr val="BEBEBE">
                  <a:alpha val="69803"/>
                </a:srgbClr>
              </a:solidFill>
              <a:prstDash val="solid"/>
              <a:round/>
            </a:ln>
          </p:spPr>
          <p:txBody>
            <a:bodyPr/>
            <a:lstStyle/>
            <a:p/>
          </p:txBody>
        </p:sp>
        <p:sp>
          <p:nvSpPr>
            <p:cNvPr id="302" name="pl302"/>
            <p:cNvSpPr/>
            <p:nvPr/>
          </p:nvSpPr>
          <p:spPr>
            <a:xfrm>
              <a:off x="4170338" y="2542197"/>
              <a:ext cx="1466121" cy="140801"/>
            </a:xfrm>
            <a:custGeom>
              <a:avLst/>
              <a:pathLst>
                <a:path w="1466121" h="140801">
                  <a:moveTo>
                    <a:pt x="0" y="0"/>
                  </a:moveTo>
                  <a:lnTo>
                    <a:pt x="209445" y="11733"/>
                  </a:lnTo>
                  <a:lnTo>
                    <a:pt x="418891" y="70400"/>
                  </a:lnTo>
                  <a:lnTo>
                    <a:pt x="628337" y="140801"/>
                  </a:lnTo>
                  <a:lnTo>
                    <a:pt x="837783" y="105601"/>
                  </a:lnTo>
                  <a:lnTo>
                    <a:pt x="1047229" y="117334"/>
                  </a:lnTo>
                  <a:lnTo>
                    <a:pt x="1256675" y="140801"/>
                  </a:lnTo>
                  <a:lnTo>
                    <a:pt x="1466121" y="117334"/>
                  </a:lnTo>
                </a:path>
              </a:pathLst>
            </a:custGeom>
            <a:ln w="35231" cap="flat">
              <a:solidFill>
                <a:srgbClr val="BEBEBE">
                  <a:alpha val="69803"/>
                </a:srgbClr>
              </a:solidFill>
              <a:prstDash val="solid"/>
              <a:round/>
            </a:ln>
          </p:spPr>
          <p:txBody>
            <a:bodyPr/>
            <a:lstStyle/>
            <a:p/>
          </p:txBody>
        </p:sp>
        <p:sp>
          <p:nvSpPr>
            <p:cNvPr id="303" name="pl303"/>
            <p:cNvSpPr/>
            <p:nvPr/>
          </p:nvSpPr>
          <p:spPr>
            <a:xfrm>
              <a:off x="4170338"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304" name="pl304"/>
            <p:cNvSpPr/>
            <p:nvPr/>
          </p:nvSpPr>
          <p:spPr>
            <a:xfrm>
              <a:off x="4170338" y="2542197"/>
              <a:ext cx="1466121" cy="140801"/>
            </a:xfrm>
            <a:custGeom>
              <a:avLst/>
              <a:pathLst>
                <a:path w="1466121" h="140801">
                  <a:moveTo>
                    <a:pt x="0" y="0"/>
                  </a:moveTo>
                  <a:lnTo>
                    <a:pt x="209445" y="11733"/>
                  </a:lnTo>
                  <a:lnTo>
                    <a:pt x="418891" y="70400"/>
                  </a:lnTo>
                  <a:lnTo>
                    <a:pt x="628337" y="140801"/>
                  </a:lnTo>
                  <a:lnTo>
                    <a:pt x="837783" y="105601"/>
                  </a:lnTo>
                  <a:lnTo>
                    <a:pt x="1047229" y="117334"/>
                  </a:lnTo>
                  <a:lnTo>
                    <a:pt x="1256675" y="140801"/>
                  </a:lnTo>
                  <a:lnTo>
                    <a:pt x="1466121" y="117334"/>
                  </a:lnTo>
                </a:path>
              </a:pathLst>
            </a:custGeom>
            <a:ln w="40651" cap="flat">
              <a:solidFill>
                <a:srgbClr val="000000">
                  <a:alpha val="100000"/>
                </a:srgbClr>
              </a:solidFill>
              <a:prstDash val="solid"/>
              <a:round/>
            </a:ln>
          </p:spPr>
          <p:txBody>
            <a:bodyPr/>
            <a:lstStyle/>
            <a:p/>
          </p:txBody>
        </p:sp>
        <p:sp>
          <p:nvSpPr>
            <p:cNvPr id="305" name="pl305"/>
            <p:cNvSpPr/>
            <p:nvPr/>
          </p:nvSpPr>
          <p:spPr>
            <a:xfrm>
              <a:off x="4170338" y="2542197"/>
              <a:ext cx="1466121" cy="140801"/>
            </a:xfrm>
            <a:custGeom>
              <a:avLst/>
              <a:pathLst>
                <a:path w="1466121" h="140801">
                  <a:moveTo>
                    <a:pt x="0" y="0"/>
                  </a:moveTo>
                  <a:lnTo>
                    <a:pt x="209445" y="11733"/>
                  </a:lnTo>
                  <a:lnTo>
                    <a:pt x="418891" y="70400"/>
                  </a:lnTo>
                  <a:lnTo>
                    <a:pt x="628337" y="140801"/>
                  </a:lnTo>
                  <a:lnTo>
                    <a:pt x="837783" y="105601"/>
                  </a:lnTo>
                  <a:lnTo>
                    <a:pt x="1047229" y="117334"/>
                  </a:lnTo>
                  <a:lnTo>
                    <a:pt x="1256675" y="140801"/>
                  </a:lnTo>
                  <a:lnTo>
                    <a:pt x="1466121" y="117334"/>
                  </a:lnTo>
                </a:path>
              </a:pathLst>
            </a:custGeom>
            <a:ln w="35231" cap="flat">
              <a:solidFill>
                <a:srgbClr val="80BD41">
                  <a:alpha val="100000"/>
                </a:srgbClr>
              </a:solidFill>
              <a:prstDash val="solid"/>
              <a:round/>
            </a:ln>
          </p:spPr>
          <p:txBody>
            <a:bodyPr/>
            <a:lstStyle/>
            <a:p/>
          </p:txBody>
        </p:sp>
        <p:sp>
          <p:nvSpPr>
            <p:cNvPr id="306" name="pl306"/>
            <p:cNvSpPr/>
            <p:nvPr/>
          </p:nvSpPr>
          <p:spPr>
            <a:xfrm>
              <a:off x="4097032" y="255393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07" name="tx307"/>
            <p:cNvSpPr/>
            <p:nvPr/>
          </p:nvSpPr>
          <p:spPr>
            <a:xfrm>
              <a:off x="4140208" y="23636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08" name="tx308"/>
            <p:cNvSpPr/>
            <p:nvPr/>
          </p:nvSpPr>
          <p:spPr>
            <a:xfrm>
              <a:off x="4349654"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9" name="tx309"/>
            <p:cNvSpPr/>
            <p:nvPr/>
          </p:nvSpPr>
          <p:spPr>
            <a:xfrm>
              <a:off x="4541041" y="24340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10" name="tx310"/>
            <p:cNvSpPr/>
            <p:nvPr/>
          </p:nvSpPr>
          <p:spPr>
            <a:xfrm>
              <a:off x="4724381" y="2504444"/>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11" name="tx311"/>
            <p:cNvSpPr/>
            <p:nvPr/>
          </p:nvSpPr>
          <p:spPr>
            <a:xfrm>
              <a:off x="4959933" y="246924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12" name="tx312"/>
            <p:cNvSpPr/>
            <p:nvPr/>
          </p:nvSpPr>
          <p:spPr>
            <a:xfrm>
              <a:off x="5169379" y="24809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13" name="tx313"/>
            <p:cNvSpPr/>
            <p:nvPr/>
          </p:nvSpPr>
          <p:spPr>
            <a:xfrm>
              <a:off x="5352718" y="2504444"/>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14" name="tx314"/>
            <p:cNvSpPr/>
            <p:nvPr/>
          </p:nvSpPr>
          <p:spPr>
            <a:xfrm>
              <a:off x="5588270" y="24809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15" name="rc315"/>
            <p:cNvSpPr/>
            <p:nvPr/>
          </p:nvSpPr>
          <p:spPr>
            <a:xfrm>
              <a:off x="4097032" y="3483127"/>
              <a:ext cx="1612733" cy="1019640"/>
            </a:xfrm>
            <a:prstGeom prst="rect">
              <a:avLst/>
            </a:prstGeom>
            <a:solidFill>
              <a:srgbClr val="EBEBEB">
                <a:alpha val="100000"/>
              </a:srgbClr>
            </a:solidFill>
          </p:spPr>
          <p:txBody>
            <a:bodyPr/>
            <a:lstStyle/>
            <a:p/>
          </p:txBody>
        </p:sp>
        <p:sp>
          <p:nvSpPr>
            <p:cNvPr id="316" name="pl316"/>
            <p:cNvSpPr/>
            <p:nvPr/>
          </p:nvSpPr>
          <p:spPr>
            <a:xfrm>
              <a:off x="4097032" y="429801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7" name="pl317"/>
            <p:cNvSpPr/>
            <p:nvPr/>
          </p:nvSpPr>
          <p:spPr>
            <a:xfrm>
              <a:off x="4097032" y="400468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8" name="pl318"/>
            <p:cNvSpPr/>
            <p:nvPr/>
          </p:nvSpPr>
          <p:spPr>
            <a:xfrm>
              <a:off x="4097032" y="371134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9" name="pl319"/>
            <p:cNvSpPr/>
            <p:nvPr/>
          </p:nvSpPr>
          <p:spPr>
            <a:xfrm>
              <a:off x="4097032" y="44446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0" name="pl320"/>
            <p:cNvSpPr/>
            <p:nvPr/>
          </p:nvSpPr>
          <p:spPr>
            <a:xfrm>
              <a:off x="4097032" y="41513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1" name="pl321"/>
            <p:cNvSpPr/>
            <p:nvPr/>
          </p:nvSpPr>
          <p:spPr>
            <a:xfrm>
              <a:off x="4097032" y="38580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2" name="pl322"/>
            <p:cNvSpPr/>
            <p:nvPr/>
          </p:nvSpPr>
          <p:spPr>
            <a:xfrm>
              <a:off x="4097032" y="35646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3" name="pl323"/>
            <p:cNvSpPr/>
            <p:nvPr/>
          </p:nvSpPr>
          <p:spPr>
            <a:xfrm>
              <a:off x="417033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4" name="pl324"/>
            <p:cNvSpPr/>
            <p:nvPr/>
          </p:nvSpPr>
          <p:spPr>
            <a:xfrm>
              <a:off x="43797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58923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7986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50081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2175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4270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6364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4170338"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332" name="pl332"/>
            <p:cNvSpPr/>
            <p:nvPr/>
          </p:nvSpPr>
          <p:spPr>
            <a:xfrm>
              <a:off x="4170338" y="3799345"/>
              <a:ext cx="1466121" cy="164268"/>
            </a:xfrm>
            <a:custGeom>
              <a:avLst/>
              <a:pathLst>
                <a:path w="1466121" h="164268">
                  <a:moveTo>
                    <a:pt x="0" y="0"/>
                  </a:moveTo>
                  <a:lnTo>
                    <a:pt x="209445" y="58667"/>
                  </a:lnTo>
                  <a:lnTo>
                    <a:pt x="418891" y="117334"/>
                  </a:lnTo>
                  <a:lnTo>
                    <a:pt x="628337" y="105601"/>
                  </a:lnTo>
                  <a:lnTo>
                    <a:pt x="837783" y="82134"/>
                  </a:lnTo>
                  <a:lnTo>
                    <a:pt x="1047229" y="105601"/>
                  </a:lnTo>
                  <a:lnTo>
                    <a:pt x="1256675" y="105601"/>
                  </a:lnTo>
                  <a:lnTo>
                    <a:pt x="1466121" y="164268"/>
                  </a:lnTo>
                </a:path>
              </a:pathLst>
            </a:custGeom>
            <a:ln w="40651" cap="flat">
              <a:solidFill>
                <a:srgbClr val="BEBEBE">
                  <a:alpha val="69803"/>
                </a:srgbClr>
              </a:solidFill>
              <a:prstDash val="solid"/>
              <a:round/>
            </a:ln>
          </p:spPr>
          <p:txBody>
            <a:bodyPr/>
            <a:lstStyle/>
            <a:p/>
          </p:txBody>
        </p:sp>
        <p:sp>
          <p:nvSpPr>
            <p:cNvPr id="333" name="pl333"/>
            <p:cNvSpPr/>
            <p:nvPr/>
          </p:nvSpPr>
          <p:spPr>
            <a:xfrm>
              <a:off x="4170338" y="3799345"/>
              <a:ext cx="1466121" cy="164268"/>
            </a:xfrm>
            <a:custGeom>
              <a:avLst/>
              <a:pathLst>
                <a:path w="1466121" h="164268">
                  <a:moveTo>
                    <a:pt x="0" y="0"/>
                  </a:moveTo>
                  <a:lnTo>
                    <a:pt x="209445" y="58667"/>
                  </a:lnTo>
                  <a:lnTo>
                    <a:pt x="418891" y="117334"/>
                  </a:lnTo>
                  <a:lnTo>
                    <a:pt x="628337" y="105601"/>
                  </a:lnTo>
                  <a:lnTo>
                    <a:pt x="837783" y="82134"/>
                  </a:lnTo>
                  <a:lnTo>
                    <a:pt x="1047229" y="105601"/>
                  </a:lnTo>
                  <a:lnTo>
                    <a:pt x="1256675" y="105601"/>
                  </a:lnTo>
                  <a:lnTo>
                    <a:pt x="1466121" y="164268"/>
                  </a:lnTo>
                </a:path>
              </a:pathLst>
            </a:custGeom>
            <a:ln w="35231" cap="flat">
              <a:solidFill>
                <a:srgbClr val="BEBEBE">
                  <a:alpha val="69803"/>
                </a:srgbClr>
              </a:solidFill>
              <a:prstDash val="solid"/>
              <a:round/>
            </a:ln>
          </p:spPr>
          <p:txBody>
            <a:bodyPr/>
            <a:lstStyle/>
            <a:p/>
          </p:txBody>
        </p:sp>
        <p:sp>
          <p:nvSpPr>
            <p:cNvPr id="334" name="pl334"/>
            <p:cNvSpPr/>
            <p:nvPr/>
          </p:nvSpPr>
          <p:spPr>
            <a:xfrm>
              <a:off x="4170338"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335" name="pl335"/>
            <p:cNvSpPr/>
            <p:nvPr/>
          </p:nvSpPr>
          <p:spPr>
            <a:xfrm>
              <a:off x="4170338" y="3799345"/>
              <a:ext cx="1466121" cy="164268"/>
            </a:xfrm>
            <a:custGeom>
              <a:avLst/>
              <a:pathLst>
                <a:path w="1466121" h="164268">
                  <a:moveTo>
                    <a:pt x="0" y="0"/>
                  </a:moveTo>
                  <a:lnTo>
                    <a:pt x="209445" y="58667"/>
                  </a:lnTo>
                  <a:lnTo>
                    <a:pt x="418891" y="117334"/>
                  </a:lnTo>
                  <a:lnTo>
                    <a:pt x="628337" y="105601"/>
                  </a:lnTo>
                  <a:lnTo>
                    <a:pt x="837783" y="82134"/>
                  </a:lnTo>
                  <a:lnTo>
                    <a:pt x="1047229" y="105601"/>
                  </a:lnTo>
                  <a:lnTo>
                    <a:pt x="1256675" y="105601"/>
                  </a:lnTo>
                  <a:lnTo>
                    <a:pt x="1466121" y="164268"/>
                  </a:lnTo>
                </a:path>
              </a:pathLst>
            </a:custGeom>
            <a:ln w="40651" cap="flat">
              <a:solidFill>
                <a:srgbClr val="000000">
                  <a:alpha val="100000"/>
                </a:srgbClr>
              </a:solidFill>
              <a:prstDash val="solid"/>
              <a:round/>
            </a:ln>
          </p:spPr>
          <p:txBody>
            <a:bodyPr/>
            <a:lstStyle/>
            <a:p/>
          </p:txBody>
        </p:sp>
        <p:sp>
          <p:nvSpPr>
            <p:cNvPr id="336" name="pl336"/>
            <p:cNvSpPr/>
            <p:nvPr/>
          </p:nvSpPr>
          <p:spPr>
            <a:xfrm>
              <a:off x="4170338" y="3799345"/>
              <a:ext cx="1466121" cy="164268"/>
            </a:xfrm>
            <a:custGeom>
              <a:avLst/>
              <a:pathLst>
                <a:path w="1466121" h="164268">
                  <a:moveTo>
                    <a:pt x="0" y="0"/>
                  </a:moveTo>
                  <a:lnTo>
                    <a:pt x="209445" y="58667"/>
                  </a:lnTo>
                  <a:lnTo>
                    <a:pt x="418891" y="117334"/>
                  </a:lnTo>
                  <a:lnTo>
                    <a:pt x="628337" y="105601"/>
                  </a:lnTo>
                  <a:lnTo>
                    <a:pt x="837783" y="82134"/>
                  </a:lnTo>
                  <a:lnTo>
                    <a:pt x="1047229" y="105601"/>
                  </a:lnTo>
                  <a:lnTo>
                    <a:pt x="1256675" y="105601"/>
                  </a:lnTo>
                  <a:lnTo>
                    <a:pt x="1466121" y="164268"/>
                  </a:lnTo>
                </a:path>
              </a:pathLst>
            </a:custGeom>
            <a:ln w="35231" cap="flat">
              <a:solidFill>
                <a:srgbClr val="80BD41">
                  <a:alpha val="100000"/>
                </a:srgbClr>
              </a:solidFill>
              <a:prstDash val="solid"/>
              <a:round/>
            </a:ln>
          </p:spPr>
          <p:txBody>
            <a:bodyPr/>
            <a:lstStyle/>
            <a:p/>
          </p:txBody>
        </p:sp>
        <p:sp>
          <p:nvSpPr>
            <p:cNvPr id="337" name="pl337"/>
            <p:cNvSpPr/>
            <p:nvPr/>
          </p:nvSpPr>
          <p:spPr>
            <a:xfrm>
              <a:off x="4097032" y="385801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38" name="tx338"/>
            <p:cNvSpPr/>
            <p:nvPr/>
          </p:nvSpPr>
          <p:spPr>
            <a:xfrm>
              <a:off x="4140208" y="36207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39" name="tx339"/>
            <p:cNvSpPr/>
            <p:nvPr/>
          </p:nvSpPr>
          <p:spPr>
            <a:xfrm>
              <a:off x="4349654"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0" name="tx340"/>
            <p:cNvSpPr/>
            <p:nvPr/>
          </p:nvSpPr>
          <p:spPr>
            <a:xfrm>
              <a:off x="4541041" y="37381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41" name="tx341"/>
            <p:cNvSpPr/>
            <p:nvPr/>
          </p:nvSpPr>
          <p:spPr>
            <a:xfrm>
              <a:off x="4750487" y="37263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42" name="tx342"/>
            <p:cNvSpPr/>
            <p:nvPr/>
          </p:nvSpPr>
          <p:spPr>
            <a:xfrm>
              <a:off x="4959933" y="37029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43" name="tx343"/>
            <p:cNvSpPr/>
            <p:nvPr/>
          </p:nvSpPr>
          <p:spPr>
            <a:xfrm>
              <a:off x="5169379" y="37263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44" name="tx344"/>
            <p:cNvSpPr/>
            <p:nvPr/>
          </p:nvSpPr>
          <p:spPr>
            <a:xfrm>
              <a:off x="5378824" y="37263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45" name="tx345"/>
            <p:cNvSpPr/>
            <p:nvPr/>
          </p:nvSpPr>
          <p:spPr>
            <a:xfrm>
              <a:off x="5588270" y="37850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46" name="rc346"/>
            <p:cNvSpPr/>
            <p:nvPr/>
          </p:nvSpPr>
          <p:spPr>
            <a:xfrm>
              <a:off x="4097032" y="4787209"/>
              <a:ext cx="1612733" cy="1019640"/>
            </a:xfrm>
            <a:prstGeom prst="rect">
              <a:avLst/>
            </a:prstGeom>
            <a:solidFill>
              <a:srgbClr val="EBEBEB">
                <a:alpha val="100000"/>
              </a:srgbClr>
            </a:solidFill>
          </p:spPr>
          <p:txBody>
            <a:bodyPr/>
            <a:lstStyle/>
            <a:p/>
          </p:txBody>
        </p:sp>
        <p:sp>
          <p:nvSpPr>
            <p:cNvPr id="347" name="pl347"/>
            <p:cNvSpPr/>
            <p:nvPr/>
          </p:nvSpPr>
          <p:spPr>
            <a:xfrm>
              <a:off x="4097032" y="560210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8" name="pl348"/>
            <p:cNvSpPr/>
            <p:nvPr/>
          </p:nvSpPr>
          <p:spPr>
            <a:xfrm>
              <a:off x="4097032" y="530876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9" name="pl349"/>
            <p:cNvSpPr/>
            <p:nvPr/>
          </p:nvSpPr>
          <p:spPr>
            <a:xfrm>
              <a:off x="4097032" y="501542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50" name="pl350"/>
            <p:cNvSpPr/>
            <p:nvPr/>
          </p:nvSpPr>
          <p:spPr>
            <a:xfrm>
              <a:off x="4097032" y="57487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1" name="pl351"/>
            <p:cNvSpPr/>
            <p:nvPr/>
          </p:nvSpPr>
          <p:spPr>
            <a:xfrm>
              <a:off x="4097032" y="54554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2" name="pl352"/>
            <p:cNvSpPr/>
            <p:nvPr/>
          </p:nvSpPr>
          <p:spPr>
            <a:xfrm>
              <a:off x="4097032" y="51620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3" name="pl353"/>
            <p:cNvSpPr/>
            <p:nvPr/>
          </p:nvSpPr>
          <p:spPr>
            <a:xfrm>
              <a:off x="4097032" y="48687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4" name="pl354"/>
            <p:cNvSpPr/>
            <p:nvPr/>
          </p:nvSpPr>
          <p:spPr>
            <a:xfrm>
              <a:off x="417033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5" name="pl355"/>
            <p:cNvSpPr/>
            <p:nvPr/>
          </p:nvSpPr>
          <p:spPr>
            <a:xfrm>
              <a:off x="437978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58923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7986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50081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2175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4270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63645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4170338"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363" name="pl363"/>
            <p:cNvSpPr/>
            <p:nvPr/>
          </p:nvSpPr>
          <p:spPr>
            <a:xfrm>
              <a:off x="4170338" y="5162094"/>
              <a:ext cx="1466121" cy="598407"/>
            </a:xfrm>
            <a:custGeom>
              <a:avLst/>
              <a:pathLst>
                <a:path w="1466121" h="598407">
                  <a:moveTo>
                    <a:pt x="0" y="0"/>
                  </a:moveTo>
                  <a:lnTo>
                    <a:pt x="209445" y="0"/>
                  </a:lnTo>
                  <a:lnTo>
                    <a:pt x="418891" y="11733"/>
                  </a:lnTo>
                  <a:lnTo>
                    <a:pt x="628337" y="70400"/>
                  </a:lnTo>
                  <a:lnTo>
                    <a:pt x="837783" y="70400"/>
                  </a:lnTo>
                  <a:lnTo>
                    <a:pt x="1047229" y="492806"/>
                  </a:lnTo>
                  <a:lnTo>
                    <a:pt x="1256675" y="598407"/>
                  </a:lnTo>
                  <a:lnTo>
                    <a:pt x="1466121" y="187735"/>
                  </a:lnTo>
                </a:path>
              </a:pathLst>
            </a:custGeom>
            <a:ln w="40651" cap="flat">
              <a:solidFill>
                <a:srgbClr val="BEBEBE">
                  <a:alpha val="69803"/>
                </a:srgbClr>
              </a:solidFill>
              <a:prstDash val="solid"/>
              <a:round/>
            </a:ln>
          </p:spPr>
          <p:txBody>
            <a:bodyPr/>
            <a:lstStyle/>
            <a:p/>
          </p:txBody>
        </p:sp>
        <p:sp>
          <p:nvSpPr>
            <p:cNvPr id="364" name="pl364"/>
            <p:cNvSpPr/>
            <p:nvPr/>
          </p:nvSpPr>
          <p:spPr>
            <a:xfrm>
              <a:off x="4170338" y="5162094"/>
              <a:ext cx="1466121" cy="598407"/>
            </a:xfrm>
            <a:custGeom>
              <a:avLst/>
              <a:pathLst>
                <a:path w="1466121" h="598407">
                  <a:moveTo>
                    <a:pt x="0" y="0"/>
                  </a:moveTo>
                  <a:lnTo>
                    <a:pt x="209445" y="0"/>
                  </a:lnTo>
                  <a:lnTo>
                    <a:pt x="418891" y="11733"/>
                  </a:lnTo>
                  <a:lnTo>
                    <a:pt x="628337" y="70400"/>
                  </a:lnTo>
                  <a:lnTo>
                    <a:pt x="837783" y="70400"/>
                  </a:lnTo>
                  <a:lnTo>
                    <a:pt x="1047229" y="492806"/>
                  </a:lnTo>
                  <a:lnTo>
                    <a:pt x="1256675" y="598407"/>
                  </a:lnTo>
                  <a:lnTo>
                    <a:pt x="1466121" y="187735"/>
                  </a:lnTo>
                </a:path>
              </a:pathLst>
            </a:custGeom>
            <a:ln w="35231" cap="flat">
              <a:solidFill>
                <a:srgbClr val="BEBEBE">
                  <a:alpha val="69803"/>
                </a:srgbClr>
              </a:solidFill>
              <a:prstDash val="solid"/>
              <a:round/>
            </a:ln>
          </p:spPr>
          <p:txBody>
            <a:bodyPr/>
            <a:lstStyle/>
            <a:p/>
          </p:txBody>
        </p:sp>
        <p:sp>
          <p:nvSpPr>
            <p:cNvPr id="365" name="pl365"/>
            <p:cNvSpPr/>
            <p:nvPr/>
          </p:nvSpPr>
          <p:spPr>
            <a:xfrm>
              <a:off x="4170338"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366" name="pl366"/>
            <p:cNvSpPr/>
            <p:nvPr/>
          </p:nvSpPr>
          <p:spPr>
            <a:xfrm>
              <a:off x="4170338" y="5162094"/>
              <a:ext cx="1466121" cy="598407"/>
            </a:xfrm>
            <a:custGeom>
              <a:avLst/>
              <a:pathLst>
                <a:path w="1466121" h="598407">
                  <a:moveTo>
                    <a:pt x="0" y="0"/>
                  </a:moveTo>
                  <a:lnTo>
                    <a:pt x="209445" y="0"/>
                  </a:lnTo>
                  <a:lnTo>
                    <a:pt x="418891" y="11733"/>
                  </a:lnTo>
                  <a:lnTo>
                    <a:pt x="628337" y="70400"/>
                  </a:lnTo>
                  <a:lnTo>
                    <a:pt x="837783" y="70400"/>
                  </a:lnTo>
                  <a:lnTo>
                    <a:pt x="1047229" y="492806"/>
                  </a:lnTo>
                  <a:lnTo>
                    <a:pt x="1256675" y="598407"/>
                  </a:lnTo>
                  <a:lnTo>
                    <a:pt x="1466121" y="187735"/>
                  </a:lnTo>
                </a:path>
              </a:pathLst>
            </a:custGeom>
            <a:ln w="40651" cap="flat">
              <a:solidFill>
                <a:srgbClr val="000000">
                  <a:alpha val="100000"/>
                </a:srgbClr>
              </a:solidFill>
              <a:prstDash val="solid"/>
              <a:round/>
            </a:ln>
          </p:spPr>
          <p:txBody>
            <a:bodyPr/>
            <a:lstStyle/>
            <a:p/>
          </p:txBody>
        </p:sp>
        <p:sp>
          <p:nvSpPr>
            <p:cNvPr id="367" name="pl367"/>
            <p:cNvSpPr/>
            <p:nvPr/>
          </p:nvSpPr>
          <p:spPr>
            <a:xfrm>
              <a:off x="4170338" y="5162094"/>
              <a:ext cx="1466121" cy="598407"/>
            </a:xfrm>
            <a:custGeom>
              <a:avLst/>
              <a:pathLst>
                <a:path w="1466121" h="598407">
                  <a:moveTo>
                    <a:pt x="0" y="0"/>
                  </a:moveTo>
                  <a:lnTo>
                    <a:pt x="209445" y="0"/>
                  </a:lnTo>
                  <a:lnTo>
                    <a:pt x="418891" y="11733"/>
                  </a:lnTo>
                  <a:lnTo>
                    <a:pt x="628337" y="70400"/>
                  </a:lnTo>
                  <a:lnTo>
                    <a:pt x="837783" y="70400"/>
                  </a:lnTo>
                  <a:lnTo>
                    <a:pt x="1047229" y="492806"/>
                  </a:lnTo>
                  <a:lnTo>
                    <a:pt x="1256675" y="598407"/>
                  </a:lnTo>
                  <a:lnTo>
                    <a:pt x="1466121" y="187735"/>
                  </a:lnTo>
                </a:path>
              </a:pathLst>
            </a:custGeom>
            <a:ln w="35231" cap="flat">
              <a:solidFill>
                <a:srgbClr val="80BD41">
                  <a:alpha val="100000"/>
                </a:srgbClr>
              </a:solidFill>
              <a:prstDash val="solid"/>
              <a:round/>
            </a:ln>
          </p:spPr>
          <p:txBody>
            <a:bodyPr/>
            <a:lstStyle/>
            <a:p/>
          </p:txBody>
        </p:sp>
        <p:sp>
          <p:nvSpPr>
            <p:cNvPr id="368" name="pl368"/>
            <p:cNvSpPr/>
            <p:nvPr/>
          </p:nvSpPr>
          <p:spPr>
            <a:xfrm>
              <a:off x="4097032" y="516209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69" name="tx369"/>
            <p:cNvSpPr/>
            <p:nvPr/>
          </p:nvSpPr>
          <p:spPr>
            <a:xfrm>
              <a:off x="4140208"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0" name="tx370"/>
            <p:cNvSpPr/>
            <p:nvPr/>
          </p:nvSpPr>
          <p:spPr>
            <a:xfrm>
              <a:off x="4349654"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1" name="tx371"/>
            <p:cNvSpPr/>
            <p:nvPr/>
          </p:nvSpPr>
          <p:spPr>
            <a:xfrm>
              <a:off x="4541041" y="49952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72" name="tx372"/>
            <p:cNvSpPr/>
            <p:nvPr/>
          </p:nvSpPr>
          <p:spPr>
            <a:xfrm>
              <a:off x="4750487" y="50539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73" name="tx373"/>
            <p:cNvSpPr/>
            <p:nvPr/>
          </p:nvSpPr>
          <p:spPr>
            <a:xfrm>
              <a:off x="4959933" y="50539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74" name="tx374"/>
            <p:cNvSpPr/>
            <p:nvPr/>
          </p:nvSpPr>
          <p:spPr>
            <a:xfrm>
              <a:off x="5139249" y="547634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375" name="tx375"/>
            <p:cNvSpPr/>
            <p:nvPr/>
          </p:nvSpPr>
          <p:spPr>
            <a:xfrm>
              <a:off x="5348695" y="558194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376" name="tx376"/>
            <p:cNvSpPr/>
            <p:nvPr/>
          </p:nvSpPr>
          <p:spPr>
            <a:xfrm>
              <a:off x="5558141" y="517127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77" name="rc377"/>
            <p:cNvSpPr/>
            <p:nvPr/>
          </p:nvSpPr>
          <p:spPr>
            <a:xfrm>
              <a:off x="5779354" y="874964"/>
              <a:ext cx="1612733" cy="1019640"/>
            </a:xfrm>
            <a:prstGeom prst="rect">
              <a:avLst/>
            </a:prstGeom>
            <a:solidFill>
              <a:srgbClr val="EBEBEB">
                <a:alpha val="100000"/>
              </a:srgbClr>
            </a:solidFill>
          </p:spPr>
          <p:txBody>
            <a:bodyPr/>
            <a:lstStyle/>
            <a:p/>
          </p:txBody>
        </p:sp>
        <p:sp>
          <p:nvSpPr>
            <p:cNvPr id="378" name="pl378"/>
            <p:cNvSpPr/>
            <p:nvPr/>
          </p:nvSpPr>
          <p:spPr>
            <a:xfrm>
              <a:off x="5779354" y="16898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79" name="pl379"/>
            <p:cNvSpPr/>
            <p:nvPr/>
          </p:nvSpPr>
          <p:spPr>
            <a:xfrm>
              <a:off x="5779354" y="139651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0" name="pl380"/>
            <p:cNvSpPr/>
            <p:nvPr/>
          </p:nvSpPr>
          <p:spPr>
            <a:xfrm>
              <a:off x="5779354" y="11031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1" name="pl381"/>
            <p:cNvSpPr/>
            <p:nvPr/>
          </p:nvSpPr>
          <p:spPr>
            <a:xfrm>
              <a:off x="5779354" y="183652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2" name="pl382"/>
            <p:cNvSpPr/>
            <p:nvPr/>
          </p:nvSpPr>
          <p:spPr>
            <a:xfrm>
              <a:off x="5779354" y="15431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3" name="pl383"/>
            <p:cNvSpPr/>
            <p:nvPr/>
          </p:nvSpPr>
          <p:spPr>
            <a:xfrm>
              <a:off x="5779354" y="12498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4" name="pl384"/>
            <p:cNvSpPr/>
            <p:nvPr/>
          </p:nvSpPr>
          <p:spPr>
            <a:xfrm>
              <a:off x="5779354" y="9565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5" name="pl385"/>
            <p:cNvSpPr/>
            <p:nvPr/>
          </p:nvSpPr>
          <p:spPr>
            <a:xfrm>
              <a:off x="585266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6" name="pl386"/>
            <p:cNvSpPr/>
            <p:nvPr/>
          </p:nvSpPr>
          <p:spPr>
            <a:xfrm>
              <a:off x="60621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27155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48099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6904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8998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710933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3187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5852660"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394" name="pl394"/>
            <p:cNvSpPr/>
            <p:nvPr/>
          </p:nvSpPr>
          <p:spPr>
            <a:xfrm>
              <a:off x="5852660" y="1238115"/>
              <a:ext cx="1466121" cy="105601"/>
            </a:xfrm>
            <a:custGeom>
              <a:avLst/>
              <a:pathLst>
                <a:path w="1466121" h="105601">
                  <a:moveTo>
                    <a:pt x="0" y="46933"/>
                  </a:moveTo>
                  <a:lnTo>
                    <a:pt x="209445" y="11733"/>
                  </a:lnTo>
                  <a:lnTo>
                    <a:pt x="418891" y="0"/>
                  </a:lnTo>
                  <a:lnTo>
                    <a:pt x="628337" y="23466"/>
                  </a:lnTo>
                  <a:lnTo>
                    <a:pt x="837783" y="58667"/>
                  </a:lnTo>
                  <a:lnTo>
                    <a:pt x="1047229" y="105601"/>
                  </a:lnTo>
                  <a:lnTo>
                    <a:pt x="1256675" y="105601"/>
                  </a:lnTo>
                  <a:lnTo>
                    <a:pt x="1466121" y="105601"/>
                  </a:lnTo>
                </a:path>
              </a:pathLst>
            </a:custGeom>
            <a:ln w="40651" cap="flat">
              <a:solidFill>
                <a:srgbClr val="BEBEBE">
                  <a:alpha val="69803"/>
                </a:srgbClr>
              </a:solidFill>
              <a:prstDash val="solid"/>
              <a:round/>
            </a:ln>
          </p:spPr>
          <p:txBody>
            <a:bodyPr/>
            <a:lstStyle/>
            <a:p/>
          </p:txBody>
        </p:sp>
        <p:sp>
          <p:nvSpPr>
            <p:cNvPr id="395" name="pl395"/>
            <p:cNvSpPr/>
            <p:nvPr/>
          </p:nvSpPr>
          <p:spPr>
            <a:xfrm>
              <a:off x="5852660" y="1238115"/>
              <a:ext cx="1466121" cy="105601"/>
            </a:xfrm>
            <a:custGeom>
              <a:avLst/>
              <a:pathLst>
                <a:path w="1466121" h="105601">
                  <a:moveTo>
                    <a:pt x="0" y="46933"/>
                  </a:moveTo>
                  <a:lnTo>
                    <a:pt x="209445" y="11733"/>
                  </a:lnTo>
                  <a:lnTo>
                    <a:pt x="418891" y="0"/>
                  </a:lnTo>
                  <a:lnTo>
                    <a:pt x="628337" y="23466"/>
                  </a:lnTo>
                  <a:lnTo>
                    <a:pt x="837783" y="58667"/>
                  </a:lnTo>
                  <a:lnTo>
                    <a:pt x="1047229" y="105601"/>
                  </a:lnTo>
                  <a:lnTo>
                    <a:pt x="1256675" y="105601"/>
                  </a:lnTo>
                  <a:lnTo>
                    <a:pt x="1466121" y="105601"/>
                  </a:lnTo>
                </a:path>
              </a:pathLst>
            </a:custGeom>
            <a:ln w="35231" cap="flat">
              <a:solidFill>
                <a:srgbClr val="BEBEBE">
                  <a:alpha val="69803"/>
                </a:srgbClr>
              </a:solidFill>
              <a:prstDash val="solid"/>
              <a:round/>
            </a:ln>
          </p:spPr>
          <p:txBody>
            <a:bodyPr/>
            <a:lstStyle/>
            <a:p/>
          </p:txBody>
        </p:sp>
        <p:sp>
          <p:nvSpPr>
            <p:cNvPr id="396" name="pl396"/>
            <p:cNvSpPr/>
            <p:nvPr/>
          </p:nvSpPr>
          <p:spPr>
            <a:xfrm>
              <a:off x="5852660"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397" name="pl397"/>
            <p:cNvSpPr/>
            <p:nvPr/>
          </p:nvSpPr>
          <p:spPr>
            <a:xfrm>
              <a:off x="5852660" y="1238115"/>
              <a:ext cx="1466121" cy="105601"/>
            </a:xfrm>
            <a:custGeom>
              <a:avLst/>
              <a:pathLst>
                <a:path w="1466121" h="105601">
                  <a:moveTo>
                    <a:pt x="0" y="46933"/>
                  </a:moveTo>
                  <a:lnTo>
                    <a:pt x="209445" y="11733"/>
                  </a:lnTo>
                  <a:lnTo>
                    <a:pt x="418891" y="0"/>
                  </a:lnTo>
                  <a:lnTo>
                    <a:pt x="628337" y="23466"/>
                  </a:lnTo>
                  <a:lnTo>
                    <a:pt x="837783" y="58667"/>
                  </a:lnTo>
                  <a:lnTo>
                    <a:pt x="1047229" y="105601"/>
                  </a:lnTo>
                  <a:lnTo>
                    <a:pt x="1256675" y="105601"/>
                  </a:lnTo>
                  <a:lnTo>
                    <a:pt x="1466121" y="105601"/>
                  </a:lnTo>
                </a:path>
              </a:pathLst>
            </a:custGeom>
            <a:ln w="40651" cap="flat">
              <a:solidFill>
                <a:srgbClr val="000000">
                  <a:alpha val="100000"/>
                </a:srgbClr>
              </a:solidFill>
              <a:prstDash val="solid"/>
              <a:round/>
            </a:ln>
          </p:spPr>
          <p:txBody>
            <a:bodyPr/>
            <a:lstStyle/>
            <a:p/>
          </p:txBody>
        </p:sp>
        <p:sp>
          <p:nvSpPr>
            <p:cNvPr id="398" name="pl398"/>
            <p:cNvSpPr/>
            <p:nvPr/>
          </p:nvSpPr>
          <p:spPr>
            <a:xfrm>
              <a:off x="5852660" y="1238115"/>
              <a:ext cx="1466121" cy="105601"/>
            </a:xfrm>
            <a:custGeom>
              <a:avLst/>
              <a:pathLst>
                <a:path w="1466121" h="105601">
                  <a:moveTo>
                    <a:pt x="0" y="46933"/>
                  </a:moveTo>
                  <a:lnTo>
                    <a:pt x="209445" y="11733"/>
                  </a:lnTo>
                  <a:lnTo>
                    <a:pt x="418891" y="0"/>
                  </a:lnTo>
                  <a:lnTo>
                    <a:pt x="628337" y="23466"/>
                  </a:lnTo>
                  <a:lnTo>
                    <a:pt x="837783" y="58667"/>
                  </a:lnTo>
                  <a:lnTo>
                    <a:pt x="1047229" y="105601"/>
                  </a:lnTo>
                  <a:lnTo>
                    <a:pt x="1256675" y="105601"/>
                  </a:lnTo>
                  <a:lnTo>
                    <a:pt x="1466121" y="105601"/>
                  </a:lnTo>
                </a:path>
              </a:pathLst>
            </a:custGeom>
            <a:ln w="35231" cap="flat">
              <a:solidFill>
                <a:srgbClr val="80BD41">
                  <a:alpha val="100000"/>
                </a:srgbClr>
              </a:solidFill>
              <a:prstDash val="solid"/>
              <a:round/>
            </a:ln>
          </p:spPr>
          <p:txBody>
            <a:bodyPr/>
            <a:lstStyle/>
            <a:p/>
          </p:txBody>
        </p:sp>
        <p:sp>
          <p:nvSpPr>
            <p:cNvPr id="399" name="pl399"/>
            <p:cNvSpPr/>
            <p:nvPr/>
          </p:nvSpPr>
          <p:spPr>
            <a:xfrm>
              <a:off x="5779354" y="124984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00" name="tx400"/>
            <p:cNvSpPr/>
            <p:nvPr/>
          </p:nvSpPr>
          <p:spPr>
            <a:xfrm>
              <a:off x="5804472" y="11064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01" name="tx401"/>
            <p:cNvSpPr/>
            <p:nvPr/>
          </p:nvSpPr>
          <p:spPr>
            <a:xfrm>
              <a:off x="6031977"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2" name="tx402"/>
            <p:cNvSpPr/>
            <p:nvPr/>
          </p:nvSpPr>
          <p:spPr>
            <a:xfrm>
              <a:off x="6241423" y="10595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3" name="tx403"/>
            <p:cNvSpPr/>
            <p:nvPr/>
          </p:nvSpPr>
          <p:spPr>
            <a:xfrm>
              <a:off x="6432809" y="108302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4" name="tx404"/>
            <p:cNvSpPr/>
            <p:nvPr/>
          </p:nvSpPr>
          <p:spPr>
            <a:xfrm>
              <a:off x="6642255" y="11182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05" name="tx405"/>
            <p:cNvSpPr/>
            <p:nvPr/>
          </p:nvSpPr>
          <p:spPr>
            <a:xfrm>
              <a:off x="6851701" y="116516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06" name="tx406"/>
            <p:cNvSpPr/>
            <p:nvPr/>
          </p:nvSpPr>
          <p:spPr>
            <a:xfrm>
              <a:off x="7061147" y="116516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07" name="tx407"/>
            <p:cNvSpPr/>
            <p:nvPr/>
          </p:nvSpPr>
          <p:spPr>
            <a:xfrm>
              <a:off x="7270593" y="116516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08" name="rc408"/>
            <p:cNvSpPr/>
            <p:nvPr/>
          </p:nvSpPr>
          <p:spPr>
            <a:xfrm>
              <a:off x="5779354" y="2179046"/>
              <a:ext cx="1612733" cy="1019640"/>
            </a:xfrm>
            <a:prstGeom prst="rect">
              <a:avLst/>
            </a:prstGeom>
            <a:solidFill>
              <a:srgbClr val="EBEBEB">
                <a:alpha val="100000"/>
              </a:srgbClr>
            </a:solidFill>
          </p:spPr>
          <p:txBody>
            <a:bodyPr/>
            <a:lstStyle/>
            <a:p/>
          </p:txBody>
        </p:sp>
        <p:sp>
          <p:nvSpPr>
            <p:cNvPr id="409" name="pl409"/>
            <p:cNvSpPr/>
            <p:nvPr/>
          </p:nvSpPr>
          <p:spPr>
            <a:xfrm>
              <a:off x="5779354" y="299393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0" name="pl410"/>
            <p:cNvSpPr/>
            <p:nvPr/>
          </p:nvSpPr>
          <p:spPr>
            <a:xfrm>
              <a:off x="5779354" y="270059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1" name="pl411"/>
            <p:cNvSpPr/>
            <p:nvPr/>
          </p:nvSpPr>
          <p:spPr>
            <a:xfrm>
              <a:off x="5779354" y="240726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2" name="pl412"/>
            <p:cNvSpPr/>
            <p:nvPr/>
          </p:nvSpPr>
          <p:spPr>
            <a:xfrm>
              <a:off x="5779354" y="31406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3" name="pl413"/>
            <p:cNvSpPr/>
            <p:nvPr/>
          </p:nvSpPr>
          <p:spPr>
            <a:xfrm>
              <a:off x="5779354" y="28472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4" name="pl414"/>
            <p:cNvSpPr/>
            <p:nvPr/>
          </p:nvSpPr>
          <p:spPr>
            <a:xfrm>
              <a:off x="5779354" y="25539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5" name="pl415"/>
            <p:cNvSpPr/>
            <p:nvPr/>
          </p:nvSpPr>
          <p:spPr>
            <a:xfrm>
              <a:off x="5779354" y="22605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6" name="pl416"/>
            <p:cNvSpPr/>
            <p:nvPr/>
          </p:nvSpPr>
          <p:spPr>
            <a:xfrm>
              <a:off x="585266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7" name="pl417"/>
            <p:cNvSpPr/>
            <p:nvPr/>
          </p:nvSpPr>
          <p:spPr>
            <a:xfrm>
              <a:off x="60621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27155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48099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6904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8998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710933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3187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5852660"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425" name="pl425"/>
            <p:cNvSpPr/>
            <p:nvPr/>
          </p:nvSpPr>
          <p:spPr>
            <a:xfrm>
              <a:off x="5852660" y="2518730"/>
              <a:ext cx="1466121" cy="152535"/>
            </a:xfrm>
            <a:custGeom>
              <a:avLst/>
              <a:pathLst>
                <a:path w="1466121" h="152535">
                  <a:moveTo>
                    <a:pt x="0" y="58667"/>
                  </a:moveTo>
                  <a:lnTo>
                    <a:pt x="209445" y="35200"/>
                  </a:lnTo>
                  <a:lnTo>
                    <a:pt x="418891" y="0"/>
                  </a:lnTo>
                  <a:lnTo>
                    <a:pt x="628337" y="93867"/>
                  </a:lnTo>
                  <a:lnTo>
                    <a:pt x="837783" y="58667"/>
                  </a:lnTo>
                  <a:lnTo>
                    <a:pt x="1047229" y="0"/>
                  </a:lnTo>
                  <a:lnTo>
                    <a:pt x="1256675" y="35200"/>
                  </a:lnTo>
                  <a:lnTo>
                    <a:pt x="1466121" y="152535"/>
                  </a:lnTo>
                </a:path>
              </a:pathLst>
            </a:custGeom>
            <a:ln w="40651" cap="flat">
              <a:solidFill>
                <a:srgbClr val="BEBEBE">
                  <a:alpha val="69803"/>
                </a:srgbClr>
              </a:solidFill>
              <a:prstDash val="solid"/>
              <a:round/>
            </a:ln>
          </p:spPr>
          <p:txBody>
            <a:bodyPr/>
            <a:lstStyle/>
            <a:p/>
          </p:txBody>
        </p:sp>
        <p:sp>
          <p:nvSpPr>
            <p:cNvPr id="426" name="pl426"/>
            <p:cNvSpPr/>
            <p:nvPr/>
          </p:nvSpPr>
          <p:spPr>
            <a:xfrm>
              <a:off x="5852660" y="2518730"/>
              <a:ext cx="1466121" cy="152535"/>
            </a:xfrm>
            <a:custGeom>
              <a:avLst/>
              <a:pathLst>
                <a:path w="1466121" h="152535">
                  <a:moveTo>
                    <a:pt x="0" y="58667"/>
                  </a:moveTo>
                  <a:lnTo>
                    <a:pt x="209445" y="35200"/>
                  </a:lnTo>
                  <a:lnTo>
                    <a:pt x="418891" y="0"/>
                  </a:lnTo>
                  <a:lnTo>
                    <a:pt x="628337" y="93867"/>
                  </a:lnTo>
                  <a:lnTo>
                    <a:pt x="837783" y="58667"/>
                  </a:lnTo>
                  <a:lnTo>
                    <a:pt x="1047229" y="0"/>
                  </a:lnTo>
                  <a:lnTo>
                    <a:pt x="1256675" y="35200"/>
                  </a:lnTo>
                  <a:lnTo>
                    <a:pt x="1466121" y="152535"/>
                  </a:lnTo>
                </a:path>
              </a:pathLst>
            </a:custGeom>
            <a:ln w="35231" cap="flat">
              <a:solidFill>
                <a:srgbClr val="BEBEBE">
                  <a:alpha val="69803"/>
                </a:srgbClr>
              </a:solidFill>
              <a:prstDash val="solid"/>
              <a:round/>
            </a:ln>
          </p:spPr>
          <p:txBody>
            <a:bodyPr/>
            <a:lstStyle/>
            <a:p/>
          </p:txBody>
        </p:sp>
        <p:sp>
          <p:nvSpPr>
            <p:cNvPr id="427" name="pl427"/>
            <p:cNvSpPr/>
            <p:nvPr/>
          </p:nvSpPr>
          <p:spPr>
            <a:xfrm>
              <a:off x="5852660"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428" name="pl428"/>
            <p:cNvSpPr/>
            <p:nvPr/>
          </p:nvSpPr>
          <p:spPr>
            <a:xfrm>
              <a:off x="5852660" y="2518730"/>
              <a:ext cx="1466121" cy="152535"/>
            </a:xfrm>
            <a:custGeom>
              <a:avLst/>
              <a:pathLst>
                <a:path w="1466121" h="152535">
                  <a:moveTo>
                    <a:pt x="0" y="58667"/>
                  </a:moveTo>
                  <a:lnTo>
                    <a:pt x="209445" y="35200"/>
                  </a:lnTo>
                  <a:lnTo>
                    <a:pt x="418891" y="0"/>
                  </a:lnTo>
                  <a:lnTo>
                    <a:pt x="628337" y="93867"/>
                  </a:lnTo>
                  <a:lnTo>
                    <a:pt x="837783" y="58667"/>
                  </a:lnTo>
                  <a:lnTo>
                    <a:pt x="1047229" y="0"/>
                  </a:lnTo>
                  <a:lnTo>
                    <a:pt x="1256675" y="35200"/>
                  </a:lnTo>
                  <a:lnTo>
                    <a:pt x="1466121" y="152535"/>
                  </a:lnTo>
                </a:path>
              </a:pathLst>
            </a:custGeom>
            <a:ln w="40651" cap="flat">
              <a:solidFill>
                <a:srgbClr val="000000">
                  <a:alpha val="100000"/>
                </a:srgbClr>
              </a:solidFill>
              <a:prstDash val="solid"/>
              <a:round/>
            </a:ln>
          </p:spPr>
          <p:txBody>
            <a:bodyPr/>
            <a:lstStyle/>
            <a:p/>
          </p:txBody>
        </p:sp>
        <p:sp>
          <p:nvSpPr>
            <p:cNvPr id="429" name="pl429"/>
            <p:cNvSpPr/>
            <p:nvPr/>
          </p:nvSpPr>
          <p:spPr>
            <a:xfrm>
              <a:off x="5852660" y="2518730"/>
              <a:ext cx="1466121" cy="152535"/>
            </a:xfrm>
            <a:custGeom>
              <a:avLst/>
              <a:pathLst>
                <a:path w="1466121" h="152535">
                  <a:moveTo>
                    <a:pt x="0" y="58667"/>
                  </a:moveTo>
                  <a:lnTo>
                    <a:pt x="209445" y="35200"/>
                  </a:lnTo>
                  <a:lnTo>
                    <a:pt x="418891" y="0"/>
                  </a:lnTo>
                  <a:lnTo>
                    <a:pt x="628337" y="93867"/>
                  </a:lnTo>
                  <a:lnTo>
                    <a:pt x="837783" y="58667"/>
                  </a:lnTo>
                  <a:lnTo>
                    <a:pt x="1047229" y="0"/>
                  </a:lnTo>
                  <a:lnTo>
                    <a:pt x="1256675" y="35200"/>
                  </a:lnTo>
                  <a:lnTo>
                    <a:pt x="1466121" y="152535"/>
                  </a:lnTo>
                </a:path>
              </a:pathLst>
            </a:custGeom>
            <a:ln w="35231" cap="flat">
              <a:solidFill>
                <a:srgbClr val="80BD41">
                  <a:alpha val="100000"/>
                </a:srgbClr>
              </a:solidFill>
              <a:prstDash val="solid"/>
              <a:round/>
            </a:ln>
          </p:spPr>
          <p:txBody>
            <a:bodyPr/>
            <a:lstStyle/>
            <a:p/>
          </p:txBody>
        </p:sp>
        <p:sp>
          <p:nvSpPr>
            <p:cNvPr id="430" name="pl430"/>
            <p:cNvSpPr/>
            <p:nvPr/>
          </p:nvSpPr>
          <p:spPr>
            <a:xfrm>
              <a:off x="5779354" y="255393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31" name="tx431"/>
            <p:cNvSpPr/>
            <p:nvPr/>
          </p:nvSpPr>
          <p:spPr>
            <a:xfrm>
              <a:off x="5804472" y="23988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32" name="tx432"/>
            <p:cNvSpPr/>
            <p:nvPr/>
          </p:nvSpPr>
          <p:spPr>
            <a:xfrm>
              <a:off x="6031977"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3" name="tx433"/>
            <p:cNvSpPr/>
            <p:nvPr/>
          </p:nvSpPr>
          <p:spPr>
            <a:xfrm>
              <a:off x="6241423" y="23401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34" name="tx434"/>
            <p:cNvSpPr/>
            <p:nvPr/>
          </p:nvSpPr>
          <p:spPr>
            <a:xfrm>
              <a:off x="6432809" y="24340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35" name="tx435"/>
            <p:cNvSpPr/>
            <p:nvPr/>
          </p:nvSpPr>
          <p:spPr>
            <a:xfrm>
              <a:off x="6642255" y="23988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36" name="tx436"/>
            <p:cNvSpPr/>
            <p:nvPr/>
          </p:nvSpPr>
          <p:spPr>
            <a:xfrm>
              <a:off x="6869761" y="23401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37" name="tx437"/>
            <p:cNvSpPr/>
            <p:nvPr/>
          </p:nvSpPr>
          <p:spPr>
            <a:xfrm>
              <a:off x="7079206"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8" name="tx438"/>
            <p:cNvSpPr/>
            <p:nvPr/>
          </p:nvSpPr>
          <p:spPr>
            <a:xfrm>
              <a:off x="7240463" y="24927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39" name="rc439"/>
            <p:cNvSpPr/>
            <p:nvPr/>
          </p:nvSpPr>
          <p:spPr>
            <a:xfrm>
              <a:off x="5779354" y="3483127"/>
              <a:ext cx="1612733" cy="1019640"/>
            </a:xfrm>
            <a:prstGeom prst="rect">
              <a:avLst/>
            </a:prstGeom>
            <a:solidFill>
              <a:srgbClr val="EBEBEB">
                <a:alpha val="100000"/>
              </a:srgbClr>
            </a:solidFill>
          </p:spPr>
          <p:txBody>
            <a:bodyPr/>
            <a:lstStyle/>
            <a:p/>
          </p:txBody>
        </p:sp>
        <p:sp>
          <p:nvSpPr>
            <p:cNvPr id="440" name="pl440"/>
            <p:cNvSpPr/>
            <p:nvPr/>
          </p:nvSpPr>
          <p:spPr>
            <a:xfrm>
              <a:off x="5779354" y="429801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1" name="pl441"/>
            <p:cNvSpPr/>
            <p:nvPr/>
          </p:nvSpPr>
          <p:spPr>
            <a:xfrm>
              <a:off x="5779354" y="400468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2" name="pl442"/>
            <p:cNvSpPr/>
            <p:nvPr/>
          </p:nvSpPr>
          <p:spPr>
            <a:xfrm>
              <a:off x="5779354" y="371134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3" name="pl443"/>
            <p:cNvSpPr/>
            <p:nvPr/>
          </p:nvSpPr>
          <p:spPr>
            <a:xfrm>
              <a:off x="5779354" y="44446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4" name="pl444"/>
            <p:cNvSpPr/>
            <p:nvPr/>
          </p:nvSpPr>
          <p:spPr>
            <a:xfrm>
              <a:off x="5779354" y="41513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5" name="pl445"/>
            <p:cNvSpPr/>
            <p:nvPr/>
          </p:nvSpPr>
          <p:spPr>
            <a:xfrm>
              <a:off x="5779354" y="38580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6" name="pl446"/>
            <p:cNvSpPr/>
            <p:nvPr/>
          </p:nvSpPr>
          <p:spPr>
            <a:xfrm>
              <a:off x="5779354" y="35646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7" name="pl447"/>
            <p:cNvSpPr/>
            <p:nvPr/>
          </p:nvSpPr>
          <p:spPr>
            <a:xfrm>
              <a:off x="585266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8" name="pl448"/>
            <p:cNvSpPr/>
            <p:nvPr/>
          </p:nvSpPr>
          <p:spPr>
            <a:xfrm>
              <a:off x="60621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27155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48099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6904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8998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710933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3187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5852660"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456" name="pl456"/>
            <p:cNvSpPr/>
            <p:nvPr/>
          </p:nvSpPr>
          <p:spPr>
            <a:xfrm>
              <a:off x="5852660" y="3834545"/>
              <a:ext cx="1466121" cy="586674"/>
            </a:xfrm>
            <a:custGeom>
              <a:avLst/>
              <a:pathLst>
                <a:path w="1466121" h="586674">
                  <a:moveTo>
                    <a:pt x="0" y="0"/>
                  </a:moveTo>
                  <a:lnTo>
                    <a:pt x="209445" y="23466"/>
                  </a:lnTo>
                  <a:lnTo>
                    <a:pt x="418891" y="93867"/>
                  </a:lnTo>
                  <a:lnTo>
                    <a:pt x="628337" y="586674"/>
                  </a:lnTo>
                  <a:lnTo>
                    <a:pt x="837783" y="164268"/>
                  </a:lnTo>
                  <a:lnTo>
                    <a:pt x="1047229" y="187735"/>
                  </a:lnTo>
                  <a:lnTo>
                    <a:pt x="1256675" y="222936"/>
                  </a:lnTo>
                  <a:lnTo>
                    <a:pt x="1466121" y="222936"/>
                  </a:lnTo>
                </a:path>
              </a:pathLst>
            </a:custGeom>
            <a:ln w="40651" cap="flat">
              <a:solidFill>
                <a:srgbClr val="BEBEBE">
                  <a:alpha val="69803"/>
                </a:srgbClr>
              </a:solidFill>
              <a:prstDash val="solid"/>
              <a:round/>
            </a:ln>
          </p:spPr>
          <p:txBody>
            <a:bodyPr/>
            <a:lstStyle/>
            <a:p/>
          </p:txBody>
        </p:sp>
        <p:sp>
          <p:nvSpPr>
            <p:cNvPr id="457" name="pl457"/>
            <p:cNvSpPr/>
            <p:nvPr/>
          </p:nvSpPr>
          <p:spPr>
            <a:xfrm>
              <a:off x="5852660" y="3834545"/>
              <a:ext cx="1466121" cy="586674"/>
            </a:xfrm>
            <a:custGeom>
              <a:avLst/>
              <a:pathLst>
                <a:path w="1466121" h="586674">
                  <a:moveTo>
                    <a:pt x="0" y="0"/>
                  </a:moveTo>
                  <a:lnTo>
                    <a:pt x="209445" y="23466"/>
                  </a:lnTo>
                  <a:lnTo>
                    <a:pt x="418891" y="93867"/>
                  </a:lnTo>
                  <a:lnTo>
                    <a:pt x="628337" y="586674"/>
                  </a:lnTo>
                  <a:lnTo>
                    <a:pt x="837783" y="164268"/>
                  </a:lnTo>
                  <a:lnTo>
                    <a:pt x="1047229" y="187735"/>
                  </a:lnTo>
                  <a:lnTo>
                    <a:pt x="1256675" y="222936"/>
                  </a:lnTo>
                  <a:lnTo>
                    <a:pt x="1466121" y="222936"/>
                  </a:lnTo>
                </a:path>
              </a:pathLst>
            </a:custGeom>
            <a:ln w="35231" cap="flat">
              <a:solidFill>
                <a:srgbClr val="BEBEBE">
                  <a:alpha val="69803"/>
                </a:srgbClr>
              </a:solidFill>
              <a:prstDash val="solid"/>
              <a:round/>
            </a:ln>
          </p:spPr>
          <p:txBody>
            <a:bodyPr/>
            <a:lstStyle/>
            <a:p/>
          </p:txBody>
        </p:sp>
        <p:sp>
          <p:nvSpPr>
            <p:cNvPr id="458" name="pl458"/>
            <p:cNvSpPr/>
            <p:nvPr/>
          </p:nvSpPr>
          <p:spPr>
            <a:xfrm>
              <a:off x="5852660"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459" name="pl459"/>
            <p:cNvSpPr/>
            <p:nvPr/>
          </p:nvSpPr>
          <p:spPr>
            <a:xfrm>
              <a:off x="5852660" y="3834545"/>
              <a:ext cx="1466121" cy="586674"/>
            </a:xfrm>
            <a:custGeom>
              <a:avLst/>
              <a:pathLst>
                <a:path w="1466121" h="586674">
                  <a:moveTo>
                    <a:pt x="0" y="0"/>
                  </a:moveTo>
                  <a:lnTo>
                    <a:pt x="209445" y="23466"/>
                  </a:lnTo>
                  <a:lnTo>
                    <a:pt x="418891" y="93867"/>
                  </a:lnTo>
                  <a:lnTo>
                    <a:pt x="628337" y="586674"/>
                  </a:lnTo>
                  <a:lnTo>
                    <a:pt x="837783" y="164268"/>
                  </a:lnTo>
                  <a:lnTo>
                    <a:pt x="1047229" y="187735"/>
                  </a:lnTo>
                  <a:lnTo>
                    <a:pt x="1256675" y="222936"/>
                  </a:lnTo>
                  <a:lnTo>
                    <a:pt x="1466121" y="222936"/>
                  </a:lnTo>
                </a:path>
              </a:pathLst>
            </a:custGeom>
            <a:ln w="40651" cap="flat">
              <a:solidFill>
                <a:srgbClr val="000000">
                  <a:alpha val="100000"/>
                </a:srgbClr>
              </a:solidFill>
              <a:prstDash val="solid"/>
              <a:round/>
            </a:ln>
          </p:spPr>
          <p:txBody>
            <a:bodyPr/>
            <a:lstStyle/>
            <a:p/>
          </p:txBody>
        </p:sp>
        <p:sp>
          <p:nvSpPr>
            <p:cNvPr id="460" name="pl460"/>
            <p:cNvSpPr/>
            <p:nvPr/>
          </p:nvSpPr>
          <p:spPr>
            <a:xfrm>
              <a:off x="5852660" y="3834545"/>
              <a:ext cx="1466121" cy="586674"/>
            </a:xfrm>
            <a:custGeom>
              <a:avLst/>
              <a:pathLst>
                <a:path w="1466121" h="586674">
                  <a:moveTo>
                    <a:pt x="0" y="0"/>
                  </a:moveTo>
                  <a:lnTo>
                    <a:pt x="209445" y="23466"/>
                  </a:lnTo>
                  <a:lnTo>
                    <a:pt x="418891" y="93867"/>
                  </a:lnTo>
                  <a:lnTo>
                    <a:pt x="628337" y="586674"/>
                  </a:lnTo>
                  <a:lnTo>
                    <a:pt x="837783" y="164268"/>
                  </a:lnTo>
                  <a:lnTo>
                    <a:pt x="1047229" y="187735"/>
                  </a:lnTo>
                  <a:lnTo>
                    <a:pt x="1256675" y="222936"/>
                  </a:lnTo>
                  <a:lnTo>
                    <a:pt x="1466121" y="222936"/>
                  </a:lnTo>
                </a:path>
              </a:pathLst>
            </a:custGeom>
            <a:ln w="35231" cap="flat">
              <a:solidFill>
                <a:srgbClr val="80BD41">
                  <a:alpha val="100000"/>
                </a:srgbClr>
              </a:solidFill>
              <a:prstDash val="solid"/>
              <a:round/>
            </a:ln>
          </p:spPr>
          <p:txBody>
            <a:bodyPr/>
            <a:lstStyle/>
            <a:p/>
          </p:txBody>
        </p:sp>
        <p:sp>
          <p:nvSpPr>
            <p:cNvPr id="461" name="pl461"/>
            <p:cNvSpPr/>
            <p:nvPr/>
          </p:nvSpPr>
          <p:spPr>
            <a:xfrm>
              <a:off x="5779354" y="385801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62" name="tx462"/>
            <p:cNvSpPr/>
            <p:nvPr/>
          </p:nvSpPr>
          <p:spPr>
            <a:xfrm>
              <a:off x="5822531" y="36559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63" name="tx463"/>
            <p:cNvSpPr/>
            <p:nvPr/>
          </p:nvSpPr>
          <p:spPr>
            <a:xfrm>
              <a:off x="6031977"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4" name="tx464"/>
            <p:cNvSpPr/>
            <p:nvPr/>
          </p:nvSpPr>
          <p:spPr>
            <a:xfrm>
              <a:off x="6223363" y="37498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65" name="tx465"/>
            <p:cNvSpPr/>
            <p:nvPr/>
          </p:nvSpPr>
          <p:spPr>
            <a:xfrm>
              <a:off x="6402680" y="424266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466" name="tx466"/>
            <p:cNvSpPr/>
            <p:nvPr/>
          </p:nvSpPr>
          <p:spPr>
            <a:xfrm>
              <a:off x="6612126" y="382025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67" name="tx467"/>
            <p:cNvSpPr/>
            <p:nvPr/>
          </p:nvSpPr>
          <p:spPr>
            <a:xfrm>
              <a:off x="6821572" y="384372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468" name="tx468"/>
            <p:cNvSpPr/>
            <p:nvPr/>
          </p:nvSpPr>
          <p:spPr>
            <a:xfrm>
              <a:off x="7031018" y="387892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469" name="tx469"/>
            <p:cNvSpPr/>
            <p:nvPr/>
          </p:nvSpPr>
          <p:spPr>
            <a:xfrm>
              <a:off x="7240463" y="387892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470" name="rc470"/>
            <p:cNvSpPr/>
            <p:nvPr/>
          </p:nvSpPr>
          <p:spPr>
            <a:xfrm>
              <a:off x="5779354" y="4787209"/>
              <a:ext cx="1612733" cy="1019640"/>
            </a:xfrm>
            <a:prstGeom prst="rect">
              <a:avLst/>
            </a:prstGeom>
            <a:solidFill>
              <a:srgbClr val="EBEBEB">
                <a:alpha val="100000"/>
              </a:srgbClr>
            </a:solidFill>
          </p:spPr>
          <p:txBody>
            <a:bodyPr/>
            <a:lstStyle/>
            <a:p/>
          </p:txBody>
        </p:sp>
        <p:sp>
          <p:nvSpPr>
            <p:cNvPr id="471" name="pl471"/>
            <p:cNvSpPr/>
            <p:nvPr/>
          </p:nvSpPr>
          <p:spPr>
            <a:xfrm>
              <a:off x="5779354" y="560210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2" name="pl472"/>
            <p:cNvSpPr/>
            <p:nvPr/>
          </p:nvSpPr>
          <p:spPr>
            <a:xfrm>
              <a:off x="5779354" y="530876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3" name="pl473"/>
            <p:cNvSpPr/>
            <p:nvPr/>
          </p:nvSpPr>
          <p:spPr>
            <a:xfrm>
              <a:off x="5779354" y="501542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4" name="pl474"/>
            <p:cNvSpPr/>
            <p:nvPr/>
          </p:nvSpPr>
          <p:spPr>
            <a:xfrm>
              <a:off x="5779354" y="57487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5" name="pl475"/>
            <p:cNvSpPr/>
            <p:nvPr/>
          </p:nvSpPr>
          <p:spPr>
            <a:xfrm>
              <a:off x="5779354" y="54554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6" name="pl476"/>
            <p:cNvSpPr/>
            <p:nvPr/>
          </p:nvSpPr>
          <p:spPr>
            <a:xfrm>
              <a:off x="5779354" y="51620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7" name="pl477"/>
            <p:cNvSpPr/>
            <p:nvPr/>
          </p:nvSpPr>
          <p:spPr>
            <a:xfrm>
              <a:off x="5779354" y="48687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8" name="pl478"/>
            <p:cNvSpPr/>
            <p:nvPr/>
          </p:nvSpPr>
          <p:spPr>
            <a:xfrm>
              <a:off x="585266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9" name="pl479"/>
            <p:cNvSpPr/>
            <p:nvPr/>
          </p:nvSpPr>
          <p:spPr>
            <a:xfrm>
              <a:off x="60621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27155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48099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6904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8998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710933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31878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5852660"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487" name="pl487"/>
            <p:cNvSpPr/>
            <p:nvPr/>
          </p:nvSpPr>
          <p:spPr>
            <a:xfrm>
              <a:off x="5852660" y="5162094"/>
              <a:ext cx="1466121" cy="340271"/>
            </a:xfrm>
            <a:custGeom>
              <a:avLst/>
              <a:pathLst>
                <a:path w="1466121" h="340271">
                  <a:moveTo>
                    <a:pt x="0" y="11733"/>
                  </a:moveTo>
                  <a:lnTo>
                    <a:pt x="209445" y="0"/>
                  </a:lnTo>
                  <a:lnTo>
                    <a:pt x="418891" y="140801"/>
                  </a:lnTo>
                  <a:lnTo>
                    <a:pt x="628337" y="140801"/>
                  </a:lnTo>
                  <a:lnTo>
                    <a:pt x="837783" y="340271"/>
                  </a:lnTo>
                  <a:lnTo>
                    <a:pt x="1047229" y="234669"/>
                  </a:lnTo>
                  <a:lnTo>
                    <a:pt x="1256675" y="211202"/>
                  </a:lnTo>
                  <a:lnTo>
                    <a:pt x="1466121" y="328537"/>
                  </a:lnTo>
                </a:path>
              </a:pathLst>
            </a:custGeom>
            <a:ln w="40651" cap="flat">
              <a:solidFill>
                <a:srgbClr val="BEBEBE">
                  <a:alpha val="69803"/>
                </a:srgbClr>
              </a:solidFill>
              <a:prstDash val="solid"/>
              <a:round/>
            </a:ln>
          </p:spPr>
          <p:txBody>
            <a:bodyPr/>
            <a:lstStyle/>
            <a:p/>
          </p:txBody>
        </p:sp>
        <p:sp>
          <p:nvSpPr>
            <p:cNvPr id="488" name="pl488"/>
            <p:cNvSpPr/>
            <p:nvPr/>
          </p:nvSpPr>
          <p:spPr>
            <a:xfrm>
              <a:off x="5852660" y="5162094"/>
              <a:ext cx="1466121" cy="340271"/>
            </a:xfrm>
            <a:custGeom>
              <a:avLst/>
              <a:pathLst>
                <a:path w="1466121" h="340271">
                  <a:moveTo>
                    <a:pt x="0" y="11733"/>
                  </a:moveTo>
                  <a:lnTo>
                    <a:pt x="209445" y="0"/>
                  </a:lnTo>
                  <a:lnTo>
                    <a:pt x="418891" y="140801"/>
                  </a:lnTo>
                  <a:lnTo>
                    <a:pt x="628337" y="140801"/>
                  </a:lnTo>
                  <a:lnTo>
                    <a:pt x="837783" y="340271"/>
                  </a:lnTo>
                  <a:lnTo>
                    <a:pt x="1047229" y="234669"/>
                  </a:lnTo>
                  <a:lnTo>
                    <a:pt x="1256675" y="211202"/>
                  </a:lnTo>
                  <a:lnTo>
                    <a:pt x="1466121" y="328537"/>
                  </a:lnTo>
                </a:path>
              </a:pathLst>
            </a:custGeom>
            <a:ln w="35231" cap="flat">
              <a:solidFill>
                <a:srgbClr val="BEBEBE">
                  <a:alpha val="69803"/>
                </a:srgbClr>
              </a:solidFill>
              <a:prstDash val="solid"/>
              <a:round/>
            </a:ln>
          </p:spPr>
          <p:txBody>
            <a:bodyPr/>
            <a:lstStyle/>
            <a:p/>
          </p:txBody>
        </p:sp>
        <p:sp>
          <p:nvSpPr>
            <p:cNvPr id="489" name="pl489"/>
            <p:cNvSpPr/>
            <p:nvPr/>
          </p:nvSpPr>
          <p:spPr>
            <a:xfrm>
              <a:off x="5852660"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490" name="pl490"/>
            <p:cNvSpPr/>
            <p:nvPr/>
          </p:nvSpPr>
          <p:spPr>
            <a:xfrm>
              <a:off x="5852660" y="5162094"/>
              <a:ext cx="1466121" cy="340271"/>
            </a:xfrm>
            <a:custGeom>
              <a:avLst/>
              <a:pathLst>
                <a:path w="1466121" h="340271">
                  <a:moveTo>
                    <a:pt x="0" y="11733"/>
                  </a:moveTo>
                  <a:lnTo>
                    <a:pt x="209445" y="0"/>
                  </a:lnTo>
                  <a:lnTo>
                    <a:pt x="418891" y="140801"/>
                  </a:lnTo>
                  <a:lnTo>
                    <a:pt x="628337" y="140801"/>
                  </a:lnTo>
                  <a:lnTo>
                    <a:pt x="837783" y="340271"/>
                  </a:lnTo>
                  <a:lnTo>
                    <a:pt x="1047229" y="234669"/>
                  </a:lnTo>
                  <a:lnTo>
                    <a:pt x="1256675" y="211202"/>
                  </a:lnTo>
                  <a:lnTo>
                    <a:pt x="1466121" y="328537"/>
                  </a:lnTo>
                </a:path>
              </a:pathLst>
            </a:custGeom>
            <a:ln w="40651" cap="flat">
              <a:solidFill>
                <a:srgbClr val="000000">
                  <a:alpha val="100000"/>
                </a:srgbClr>
              </a:solidFill>
              <a:prstDash val="solid"/>
              <a:round/>
            </a:ln>
          </p:spPr>
          <p:txBody>
            <a:bodyPr/>
            <a:lstStyle/>
            <a:p/>
          </p:txBody>
        </p:sp>
        <p:sp>
          <p:nvSpPr>
            <p:cNvPr id="491" name="pl491"/>
            <p:cNvSpPr/>
            <p:nvPr/>
          </p:nvSpPr>
          <p:spPr>
            <a:xfrm>
              <a:off x="5852660" y="5162094"/>
              <a:ext cx="1466121" cy="340271"/>
            </a:xfrm>
            <a:custGeom>
              <a:avLst/>
              <a:pathLst>
                <a:path w="1466121" h="340271">
                  <a:moveTo>
                    <a:pt x="0" y="11733"/>
                  </a:moveTo>
                  <a:lnTo>
                    <a:pt x="209445" y="0"/>
                  </a:lnTo>
                  <a:lnTo>
                    <a:pt x="418891" y="140801"/>
                  </a:lnTo>
                  <a:lnTo>
                    <a:pt x="628337" y="140801"/>
                  </a:lnTo>
                  <a:lnTo>
                    <a:pt x="837783" y="340271"/>
                  </a:lnTo>
                  <a:lnTo>
                    <a:pt x="1047229" y="234669"/>
                  </a:lnTo>
                  <a:lnTo>
                    <a:pt x="1256675" y="211202"/>
                  </a:lnTo>
                  <a:lnTo>
                    <a:pt x="1466121" y="328537"/>
                  </a:lnTo>
                </a:path>
              </a:pathLst>
            </a:custGeom>
            <a:ln w="35231" cap="flat">
              <a:solidFill>
                <a:srgbClr val="80BD41">
                  <a:alpha val="100000"/>
                </a:srgbClr>
              </a:solidFill>
              <a:prstDash val="solid"/>
              <a:round/>
            </a:ln>
          </p:spPr>
          <p:txBody>
            <a:bodyPr/>
            <a:lstStyle/>
            <a:p/>
          </p:txBody>
        </p:sp>
        <p:sp>
          <p:nvSpPr>
            <p:cNvPr id="492" name="pl492"/>
            <p:cNvSpPr/>
            <p:nvPr/>
          </p:nvSpPr>
          <p:spPr>
            <a:xfrm>
              <a:off x="5779354" y="516209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93" name="tx493"/>
            <p:cNvSpPr/>
            <p:nvPr/>
          </p:nvSpPr>
          <p:spPr>
            <a:xfrm>
              <a:off x="5804472" y="49952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94" name="tx494"/>
            <p:cNvSpPr/>
            <p:nvPr/>
          </p:nvSpPr>
          <p:spPr>
            <a:xfrm>
              <a:off x="6031977"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5" name="tx495"/>
            <p:cNvSpPr/>
            <p:nvPr/>
          </p:nvSpPr>
          <p:spPr>
            <a:xfrm>
              <a:off x="6193234" y="512434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96" name="tx496"/>
            <p:cNvSpPr/>
            <p:nvPr/>
          </p:nvSpPr>
          <p:spPr>
            <a:xfrm>
              <a:off x="6402680" y="512434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97" name="tx497"/>
            <p:cNvSpPr/>
            <p:nvPr/>
          </p:nvSpPr>
          <p:spPr>
            <a:xfrm>
              <a:off x="6612126" y="532381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498" name="tx498"/>
            <p:cNvSpPr/>
            <p:nvPr/>
          </p:nvSpPr>
          <p:spPr>
            <a:xfrm>
              <a:off x="6821572" y="521820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499" name="tx499"/>
            <p:cNvSpPr/>
            <p:nvPr/>
          </p:nvSpPr>
          <p:spPr>
            <a:xfrm>
              <a:off x="7031018" y="519474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500" name="tx500"/>
            <p:cNvSpPr/>
            <p:nvPr/>
          </p:nvSpPr>
          <p:spPr>
            <a:xfrm>
              <a:off x="7240463" y="531207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501" name="rc501"/>
            <p:cNvSpPr/>
            <p:nvPr/>
          </p:nvSpPr>
          <p:spPr>
            <a:xfrm>
              <a:off x="7461677" y="874964"/>
              <a:ext cx="1612733" cy="1019640"/>
            </a:xfrm>
            <a:prstGeom prst="rect">
              <a:avLst/>
            </a:prstGeom>
            <a:solidFill>
              <a:srgbClr val="EBEBEB">
                <a:alpha val="100000"/>
              </a:srgbClr>
            </a:solidFill>
          </p:spPr>
          <p:txBody>
            <a:bodyPr/>
            <a:lstStyle/>
            <a:p/>
          </p:txBody>
        </p:sp>
        <p:sp>
          <p:nvSpPr>
            <p:cNvPr id="502" name="pl502"/>
            <p:cNvSpPr/>
            <p:nvPr/>
          </p:nvSpPr>
          <p:spPr>
            <a:xfrm>
              <a:off x="7461677" y="16898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3" name="pl503"/>
            <p:cNvSpPr/>
            <p:nvPr/>
          </p:nvSpPr>
          <p:spPr>
            <a:xfrm>
              <a:off x="7461677" y="139651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4" name="pl504"/>
            <p:cNvSpPr/>
            <p:nvPr/>
          </p:nvSpPr>
          <p:spPr>
            <a:xfrm>
              <a:off x="7461677" y="11031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5" name="pl505"/>
            <p:cNvSpPr/>
            <p:nvPr/>
          </p:nvSpPr>
          <p:spPr>
            <a:xfrm>
              <a:off x="7461677" y="183652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6" name="pl506"/>
            <p:cNvSpPr/>
            <p:nvPr/>
          </p:nvSpPr>
          <p:spPr>
            <a:xfrm>
              <a:off x="7461677" y="15431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7" name="pl507"/>
            <p:cNvSpPr/>
            <p:nvPr/>
          </p:nvSpPr>
          <p:spPr>
            <a:xfrm>
              <a:off x="7461677" y="12498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8" name="pl508"/>
            <p:cNvSpPr/>
            <p:nvPr/>
          </p:nvSpPr>
          <p:spPr>
            <a:xfrm>
              <a:off x="7461677" y="9565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9" name="pl509"/>
            <p:cNvSpPr/>
            <p:nvPr/>
          </p:nvSpPr>
          <p:spPr>
            <a:xfrm>
              <a:off x="753498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0" name="pl510"/>
            <p:cNvSpPr/>
            <p:nvPr/>
          </p:nvSpPr>
          <p:spPr>
            <a:xfrm>
              <a:off x="774442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9538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816332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3727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5822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79165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900110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7534983"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518" name="pl518"/>
            <p:cNvSpPr/>
            <p:nvPr/>
          </p:nvSpPr>
          <p:spPr>
            <a:xfrm>
              <a:off x="7534983" y="1226382"/>
              <a:ext cx="1466121" cy="176002"/>
            </a:xfrm>
            <a:custGeom>
              <a:avLst/>
              <a:pathLst>
                <a:path w="1466121" h="176002">
                  <a:moveTo>
                    <a:pt x="0" y="0"/>
                  </a:moveTo>
                  <a:lnTo>
                    <a:pt x="209445" y="23466"/>
                  </a:lnTo>
                  <a:lnTo>
                    <a:pt x="418891" y="105601"/>
                  </a:lnTo>
                  <a:lnTo>
                    <a:pt x="628337" y="129068"/>
                  </a:lnTo>
                  <a:lnTo>
                    <a:pt x="837783" y="152535"/>
                  </a:lnTo>
                  <a:lnTo>
                    <a:pt x="1047229" y="164268"/>
                  </a:lnTo>
                  <a:lnTo>
                    <a:pt x="1256675" y="176002"/>
                  </a:lnTo>
                  <a:lnTo>
                    <a:pt x="1466121" y="140801"/>
                  </a:lnTo>
                </a:path>
              </a:pathLst>
            </a:custGeom>
            <a:ln w="40651" cap="flat">
              <a:solidFill>
                <a:srgbClr val="BEBEBE">
                  <a:alpha val="69803"/>
                </a:srgbClr>
              </a:solidFill>
              <a:prstDash val="solid"/>
              <a:round/>
            </a:ln>
          </p:spPr>
          <p:txBody>
            <a:bodyPr/>
            <a:lstStyle/>
            <a:p/>
          </p:txBody>
        </p:sp>
        <p:sp>
          <p:nvSpPr>
            <p:cNvPr id="519" name="pl519"/>
            <p:cNvSpPr/>
            <p:nvPr/>
          </p:nvSpPr>
          <p:spPr>
            <a:xfrm>
              <a:off x="7534983" y="1226382"/>
              <a:ext cx="1466121" cy="176002"/>
            </a:xfrm>
            <a:custGeom>
              <a:avLst/>
              <a:pathLst>
                <a:path w="1466121" h="176002">
                  <a:moveTo>
                    <a:pt x="0" y="0"/>
                  </a:moveTo>
                  <a:lnTo>
                    <a:pt x="209445" y="23466"/>
                  </a:lnTo>
                  <a:lnTo>
                    <a:pt x="418891" y="105601"/>
                  </a:lnTo>
                  <a:lnTo>
                    <a:pt x="628337" y="129068"/>
                  </a:lnTo>
                  <a:lnTo>
                    <a:pt x="837783" y="152535"/>
                  </a:lnTo>
                  <a:lnTo>
                    <a:pt x="1047229" y="164268"/>
                  </a:lnTo>
                  <a:lnTo>
                    <a:pt x="1256675" y="176002"/>
                  </a:lnTo>
                  <a:lnTo>
                    <a:pt x="1466121" y="140801"/>
                  </a:lnTo>
                </a:path>
              </a:pathLst>
            </a:custGeom>
            <a:ln w="35231" cap="flat">
              <a:solidFill>
                <a:srgbClr val="BEBEBE">
                  <a:alpha val="69803"/>
                </a:srgbClr>
              </a:solidFill>
              <a:prstDash val="solid"/>
              <a:round/>
            </a:ln>
          </p:spPr>
          <p:txBody>
            <a:bodyPr/>
            <a:lstStyle/>
            <a:p/>
          </p:txBody>
        </p:sp>
        <p:sp>
          <p:nvSpPr>
            <p:cNvPr id="520" name="pl520"/>
            <p:cNvSpPr/>
            <p:nvPr/>
          </p:nvSpPr>
          <p:spPr>
            <a:xfrm>
              <a:off x="7534983"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521" name="pl521"/>
            <p:cNvSpPr/>
            <p:nvPr/>
          </p:nvSpPr>
          <p:spPr>
            <a:xfrm>
              <a:off x="7534983" y="1226382"/>
              <a:ext cx="1466121" cy="176002"/>
            </a:xfrm>
            <a:custGeom>
              <a:avLst/>
              <a:pathLst>
                <a:path w="1466121" h="176002">
                  <a:moveTo>
                    <a:pt x="0" y="0"/>
                  </a:moveTo>
                  <a:lnTo>
                    <a:pt x="209445" y="23466"/>
                  </a:lnTo>
                  <a:lnTo>
                    <a:pt x="418891" y="105601"/>
                  </a:lnTo>
                  <a:lnTo>
                    <a:pt x="628337" y="129068"/>
                  </a:lnTo>
                  <a:lnTo>
                    <a:pt x="837783" y="152535"/>
                  </a:lnTo>
                  <a:lnTo>
                    <a:pt x="1047229" y="164268"/>
                  </a:lnTo>
                  <a:lnTo>
                    <a:pt x="1256675" y="176002"/>
                  </a:lnTo>
                  <a:lnTo>
                    <a:pt x="1466121" y="140801"/>
                  </a:lnTo>
                </a:path>
              </a:pathLst>
            </a:custGeom>
            <a:ln w="40651" cap="flat">
              <a:solidFill>
                <a:srgbClr val="000000">
                  <a:alpha val="100000"/>
                </a:srgbClr>
              </a:solidFill>
              <a:prstDash val="solid"/>
              <a:round/>
            </a:ln>
          </p:spPr>
          <p:txBody>
            <a:bodyPr/>
            <a:lstStyle/>
            <a:p/>
          </p:txBody>
        </p:sp>
        <p:sp>
          <p:nvSpPr>
            <p:cNvPr id="522" name="pl522"/>
            <p:cNvSpPr/>
            <p:nvPr/>
          </p:nvSpPr>
          <p:spPr>
            <a:xfrm>
              <a:off x="7534983" y="1226382"/>
              <a:ext cx="1466121" cy="176002"/>
            </a:xfrm>
            <a:custGeom>
              <a:avLst/>
              <a:pathLst>
                <a:path w="1466121" h="176002">
                  <a:moveTo>
                    <a:pt x="0" y="0"/>
                  </a:moveTo>
                  <a:lnTo>
                    <a:pt x="209445" y="23466"/>
                  </a:lnTo>
                  <a:lnTo>
                    <a:pt x="418891" y="105601"/>
                  </a:lnTo>
                  <a:lnTo>
                    <a:pt x="628337" y="129068"/>
                  </a:lnTo>
                  <a:lnTo>
                    <a:pt x="837783" y="152535"/>
                  </a:lnTo>
                  <a:lnTo>
                    <a:pt x="1047229" y="164268"/>
                  </a:lnTo>
                  <a:lnTo>
                    <a:pt x="1256675" y="176002"/>
                  </a:lnTo>
                  <a:lnTo>
                    <a:pt x="1466121" y="140801"/>
                  </a:lnTo>
                </a:path>
              </a:pathLst>
            </a:custGeom>
            <a:ln w="35231" cap="flat">
              <a:solidFill>
                <a:srgbClr val="80BD41">
                  <a:alpha val="100000"/>
                </a:srgbClr>
              </a:solidFill>
              <a:prstDash val="solid"/>
              <a:round/>
            </a:ln>
          </p:spPr>
          <p:txBody>
            <a:bodyPr/>
            <a:lstStyle/>
            <a:p/>
          </p:txBody>
        </p:sp>
        <p:sp>
          <p:nvSpPr>
            <p:cNvPr id="523" name="pl523"/>
            <p:cNvSpPr/>
            <p:nvPr/>
          </p:nvSpPr>
          <p:spPr>
            <a:xfrm>
              <a:off x="7461677" y="124984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24" name="tx524"/>
            <p:cNvSpPr/>
            <p:nvPr/>
          </p:nvSpPr>
          <p:spPr>
            <a:xfrm>
              <a:off x="7504854" y="10478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25" name="tx525"/>
            <p:cNvSpPr/>
            <p:nvPr/>
          </p:nvSpPr>
          <p:spPr>
            <a:xfrm>
              <a:off x="7714299"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6" name="tx526"/>
            <p:cNvSpPr/>
            <p:nvPr/>
          </p:nvSpPr>
          <p:spPr>
            <a:xfrm>
              <a:off x="7905686" y="11534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27" name="tx527"/>
            <p:cNvSpPr/>
            <p:nvPr/>
          </p:nvSpPr>
          <p:spPr>
            <a:xfrm>
              <a:off x="8115132" y="11768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28" name="tx528"/>
            <p:cNvSpPr/>
            <p:nvPr/>
          </p:nvSpPr>
          <p:spPr>
            <a:xfrm>
              <a:off x="8298472" y="1200362"/>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29" name="tx529"/>
            <p:cNvSpPr/>
            <p:nvPr/>
          </p:nvSpPr>
          <p:spPr>
            <a:xfrm>
              <a:off x="8503894" y="121209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530" name="tx530"/>
            <p:cNvSpPr/>
            <p:nvPr/>
          </p:nvSpPr>
          <p:spPr>
            <a:xfrm>
              <a:off x="8713340" y="12238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531" name="tx531"/>
            <p:cNvSpPr/>
            <p:nvPr/>
          </p:nvSpPr>
          <p:spPr>
            <a:xfrm>
              <a:off x="8922786" y="11886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32" name="rc532"/>
            <p:cNvSpPr/>
            <p:nvPr/>
          </p:nvSpPr>
          <p:spPr>
            <a:xfrm>
              <a:off x="7461677" y="2179046"/>
              <a:ext cx="1612733" cy="1019640"/>
            </a:xfrm>
            <a:prstGeom prst="rect">
              <a:avLst/>
            </a:prstGeom>
            <a:solidFill>
              <a:srgbClr val="EBEBEB">
                <a:alpha val="100000"/>
              </a:srgbClr>
            </a:solidFill>
          </p:spPr>
          <p:txBody>
            <a:bodyPr/>
            <a:lstStyle/>
            <a:p/>
          </p:txBody>
        </p:sp>
        <p:sp>
          <p:nvSpPr>
            <p:cNvPr id="533" name="pl533"/>
            <p:cNvSpPr/>
            <p:nvPr/>
          </p:nvSpPr>
          <p:spPr>
            <a:xfrm>
              <a:off x="7461677" y="299393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4" name="pl534"/>
            <p:cNvSpPr/>
            <p:nvPr/>
          </p:nvSpPr>
          <p:spPr>
            <a:xfrm>
              <a:off x="7461677" y="270059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5" name="pl535"/>
            <p:cNvSpPr/>
            <p:nvPr/>
          </p:nvSpPr>
          <p:spPr>
            <a:xfrm>
              <a:off x="7461677" y="240726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6" name="pl536"/>
            <p:cNvSpPr/>
            <p:nvPr/>
          </p:nvSpPr>
          <p:spPr>
            <a:xfrm>
              <a:off x="7461677" y="31406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7" name="pl537"/>
            <p:cNvSpPr/>
            <p:nvPr/>
          </p:nvSpPr>
          <p:spPr>
            <a:xfrm>
              <a:off x="7461677" y="28472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8" name="pl538"/>
            <p:cNvSpPr/>
            <p:nvPr/>
          </p:nvSpPr>
          <p:spPr>
            <a:xfrm>
              <a:off x="7461677" y="25539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9" name="pl539"/>
            <p:cNvSpPr/>
            <p:nvPr/>
          </p:nvSpPr>
          <p:spPr>
            <a:xfrm>
              <a:off x="7461677" y="22605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40" name="pl540"/>
            <p:cNvSpPr/>
            <p:nvPr/>
          </p:nvSpPr>
          <p:spPr>
            <a:xfrm>
              <a:off x="753498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1" name="pl541"/>
            <p:cNvSpPr/>
            <p:nvPr/>
          </p:nvSpPr>
          <p:spPr>
            <a:xfrm>
              <a:off x="774442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9538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816332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3727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5822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79165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900110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7534983"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549" name="pl549"/>
            <p:cNvSpPr/>
            <p:nvPr/>
          </p:nvSpPr>
          <p:spPr>
            <a:xfrm>
              <a:off x="7534983" y="2506997"/>
              <a:ext cx="1466121" cy="222936"/>
            </a:xfrm>
            <a:custGeom>
              <a:avLst/>
              <a:pathLst>
                <a:path w="1466121" h="222936">
                  <a:moveTo>
                    <a:pt x="0" y="0"/>
                  </a:moveTo>
                  <a:lnTo>
                    <a:pt x="209445" y="46933"/>
                  </a:lnTo>
                  <a:lnTo>
                    <a:pt x="418891" y="129068"/>
                  </a:lnTo>
                  <a:lnTo>
                    <a:pt x="628337" y="140801"/>
                  </a:lnTo>
                  <a:lnTo>
                    <a:pt x="837783" y="164268"/>
                  </a:lnTo>
                  <a:lnTo>
                    <a:pt x="1047229" y="211202"/>
                  </a:lnTo>
                  <a:lnTo>
                    <a:pt x="1256675" y="199469"/>
                  </a:lnTo>
                  <a:lnTo>
                    <a:pt x="1466121" y="222936"/>
                  </a:lnTo>
                </a:path>
              </a:pathLst>
            </a:custGeom>
            <a:ln w="40651" cap="flat">
              <a:solidFill>
                <a:srgbClr val="BEBEBE">
                  <a:alpha val="69803"/>
                </a:srgbClr>
              </a:solidFill>
              <a:prstDash val="solid"/>
              <a:round/>
            </a:ln>
          </p:spPr>
          <p:txBody>
            <a:bodyPr/>
            <a:lstStyle/>
            <a:p/>
          </p:txBody>
        </p:sp>
        <p:sp>
          <p:nvSpPr>
            <p:cNvPr id="550" name="pl550"/>
            <p:cNvSpPr/>
            <p:nvPr/>
          </p:nvSpPr>
          <p:spPr>
            <a:xfrm>
              <a:off x="7534983" y="2506997"/>
              <a:ext cx="1466121" cy="222936"/>
            </a:xfrm>
            <a:custGeom>
              <a:avLst/>
              <a:pathLst>
                <a:path w="1466121" h="222936">
                  <a:moveTo>
                    <a:pt x="0" y="0"/>
                  </a:moveTo>
                  <a:lnTo>
                    <a:pt x="209445" y="46933"/>
                  </a:lnTo>
                  <a:lnTo>
                    <a:pt x="418891" y="129068"/>
                  </a:lnTo>
                  <a:lnTo>
                    <a:pt x="628337" y="140801"/>
                  </a:lnTo>
                  <a:lnTo>
                    <a:pt x="837783" y="164268"/>
                  </a:lnTo>
                  <a:lnTo>
                    <a:pt x="1047229" y="211202"/>
                  </a:lnTo>
                  <a:lnTo>
                    <a:pt x="1256675" y="199469"/>
                  </a:lnTo>
                  <a:lnTo>
                    <a:pt x="1466121" y="222936"/>
                  </a:lnTo>
                </a:path>
              </a:pathLst>
            </a:custGeom>
            <a:ln w="35231" cap="flat">
              <a:solidFill>
                <a:srgbClr val="BEBEBE">
                  <a:alpha val="69803"/>
                </a:srgbClr>
              </a:solidFill>
              <a:prstDash val="solid"/>
              <a:round/>
            </a:ln>
          </p:spPr>
          <p:txBody>
            <a:bodyPr/>
            <a:lstStyle/>
            <a:p/>
          </p:txBody>
        </p:sp>
        <p:sp>
          <p:nvSpPr>
            <p:cNvPr id="551" name="pl551"/>
            <p:cNvSpPr/>
            <p:nvPr/>
          </p:nvSpPr>
          <p:spPr>
            <a:xfrm>
              <a:off x="7534983"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552" name="pl552"/>
            <p:cNvSpPr/>
            <p:nvPr/>
          </p:nvSpPr>
          <p:spPr>
            <a:xfrm>
              <a:off x="7534983" y="2506997"/>
              <a:ext cx="1466121" cy="222936"/>
            </a:xfrm>
            <a:custGeom>
              <a:avLst/>
              <a:pathLst>
                <a:path w="1466121" h="222936">
                  <a:moveTo>
                    <a:pt x="0" y="0"/>
                  </a:moveTo>
                  <a:lnTo>
                    <a:pt x="209445" y="46933"/>
                  </a:lnTo>
                  <a:lnTo>
                    <a:pt x="418891" y="129068"/>
                  </a:lnTo>
                  <a:lnTo>
                    <a:pt x="628337" y="140801"/>
                  </a:lnTo>
                  <a:lnTo>
                    <a:pt x="837783" y="164268"/>
                  </a:lnTo>
                  <a:lnTo>
                    <a:pt x="1047229" y="211202"/>
                  </a:lnTo>
                  <a:lnTo>
                    <a:pt x="1256675" y="199469"/>
                  </a:lnTo>
                  <a:lnTo>
                    <a:pt x="1466121" y="222936"/>
                  </a:lnTo>
                </a:path>
              </a:pathLst>
            </a:custGeom>
            <a:ln w="40651" cap="flat">
              <a:solidFill>
                <a:srgbClr val="000000">
                  <a:alpha val="100000"/>
                </a:srgbClr>
              </a:solidFill>
              <a:prstDash val="solid"/>
              <a:round/>
            </a:ln>
          </p:spPr>
          <p:txBody>
            <a:bodyPr/>
            <a:lstStyle/>
            <a:p/>
          </p:txBody>
        </p:sp>
        <p:sp>
          <p:nvSpPr>
            <p:cNvPr id="553" name="pl553"/>
            <p:cNvSpPr/>
            <p:nvPr/>
          </p:nvSpPr>
          <p:spPr>
            <a:xfrm>
              <a:off x="7534983" y="2506997"/>
              <a:ext cx="1466121" cy="222936"/>
            </a:xfrm>
            <a:custGeom>
              <a:avLst/>
              <a:pathLst>
                <a:path w="1466121" h="222936">
                  <a:moveTo>
                    <a:pt x="0" y="0"/>
                  </a:moveTo>
                  <a:lnTo>
                    <a:pt x="209445" y="46933"/>
                  </a:lnTo>
                  <a:lnTo>
                    <a:pt x="418891" y="129068"/>
                  </a:lnTo>
                  <a:lnTo>
                    <a:pt x="628337" y="140801"/>
                  </a:lnTo>
                  <a:lnTo>
                    <a:pt x="837783" y="164268"/>
                  </a:lnTo>
                  <a:lnTo>
                    <a:pt x="1047229" y="211202"/>
                  </a:lnTo>
                  <a:lnTo>
                    <a:pt x="1256675" y="199469"/>
                  </a:lnTo>
                  <a:lnTo>
                    <a:pt x="1466121" y="222936"/>
                  </a:lnTo>
                </a:path>
              </a:pathLst>
            </a:custGeom>
            <a:ln w="35231" cap="flat">
              <a:solidFill>
                <a:srgbClr val="80BD41">
                  <a:alpha val="100000"/>
                </a:srgbClr>
              </a:solidFill>
              <a:prstDash val="solid"/>
              <a:round/>
            </a:ln>
          </p:spPr>
          <p:txBody>
            <a:bodyPr/>
            <a:lstStyle/>
            <a:p/>
          </p:txBody>
        </p:sp>
        <p:sp>
          <p:nvSpPr>
            <p:cNvPr id="554" name="pl554"/>
            <p:cNvSpPr/>
            <p:nvPr/>
          </p:nvSpPr>
          <p:spPr>
            <a:xfrm>
              <a:off x="7461677" y="255393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55" name="tx555"/>
            <p:cNvSpPr/>
            <p:nvPr/>
          </p:nvSpPr>
          <p:spPr>
            <a:xfrm>
              <a:off x="7504854" y="23284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56" name="tx556"/>
            <p:cNvSpPr/>
            <p:nvPr/>
          </p:nvSpPr>
          <p:spPr>
            <a:xfrm>
              <a:off x="7714299"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7" name="tx557"/>
            <p:cNvSpPr/>
            <p:nvPr/>
          </p:nvSpPr>
          <p:spPr>
            <a:xfrm>
              <a:off x="7905686" y="24575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58" name="tx558"/>
            <p:cNvSpPr/>
            <p:nvPr/>
          </p:nvSpPr>
          <p:spPr>
            <a:xfrm>
              <a:off x="8115132" y="246924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59" name="tx559"/>
            <p:cNvSpPr/>
            <p:nvPr/>
          </p:nvSpPr>
          <p:spPr>
            <a:xfrm>
              <a:off x="8294448" y="24927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60" name="tx560"/>
            <p:cNvSpPr/>
            <p:nvPr/>
          </p:nvSpPr>
          <p:spPr>
            <a:xfrm>
              <a:off x="8503894" y="253964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561" name="tx561"/>
            <p:cNvSpPr/>
            <p:nvPr/>
          </p:nvSpPr>
          <p:spPr>
            <a:xfrm>
              <a:off x="8713340" y="25279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562" name="tx562"/>
            <p:cNvSpPr/>
            <p:nvPr/>
          </p:nvSpPr>
          <p:spPr>
            <a:xfrm>
              <a:off x="8922786" y="25513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563" name="rc563"/>
            <p:cNvSpPr/>
            <p:nvPr/>
          </p:nvSpPr>
          <p:spPr>
            <a:xfrm>
              <a:off x="7461677" y="3483127"/>
              <a:ext cx="1612733" cy="1019640"/>
            </a:xfrm>
            <a:prstGeom prst="rect">
              <a:avLst/>
            </a:prstGeom>
            <a:solidFill>
              <a:srgbClr val="EBEBEB">
                <a:alpha val="100000"/>
              </a:srgbClr>
            </a:solidFill>
          </p:spPr>
          <p:txBody>
            <a:bodyPr/>
            <a:lstStyle/>
            <a:p/>
          </p:txBody>
        </p:sp>
        <p:sp>
          <p:nvSpPr>
            <p:cNvPr id="564" name="pl564"/>
            <p:cNvSpPr/>
            <p:nvPr/>
          </p:nvSpPr>
          <p:spPr>
            <a:xfrm>
              <a:off x="7461677" y="429801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5" name="pl565"/>
            <p:cNvSpPr/>
            <p:nvPr/>
          </p:nvSpPr>
          <p:spPr>
            <a:xfrm>
              <a:off x="7461677" y="400468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6" name="pl566"/>
            <p:cNvSpPr/>
            <p:nvPr/>
          </p:nvSpPr>
          <p:spPr>
            <a:xfrm>
              <a:off x="7461677" y="371134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7" name="pl567"/>
            <p:cNvSpPr/>
            <p:nvPr/>
          </p:nvSpPr>
          <p:spPr>
            <a:xfrm>
              <a:off x="7461677" y="44446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8" name="pl568"/>
            <p:cNvSpPr/>
            <p:nvPr/>
          </p:nvSpPr>
          <p:spPr>
            <a:xfrm>
              <a:off x="7461677" y="41513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9" name="pl569"/>
            <p:cNvSpPr/>
            <p:nvPr/>
          </p:nvSpPr>
          <p:spPr>
            <a:xfrm>
              <a:off x="7461677" y="38580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70" name="pl570"/>
            <p:cNvSpPr/>
            <p:nvPr/>
          </p:nvSpPr>
          <p:spPr>
            <a:xfrm>
              <a:off x="7461677" y="35646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71" name="pl571"/>
            <p:cNvSpPr/>
            <p:nvPr/>
          </p:nvSpPr>
          <p:spPr>
            <a:xfrm>
              <a:off x="753498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2" name="pl572"/>
            <p:cNvSpPr/>
            <p:nvPr/>
          </p:nvSpPr>
          <p:spPr>
            <a:xfrm>
              <a:off x="774442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9538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816332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3727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5822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79165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900110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7534983"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580" name="pl580"/>
            <p:cNvSpPr/>
            <p:nvPr/>
          </p:nvSpPr>
          <p:spPr>
            <a:xfrm>
              <a:off x="7534983" y="3858012"/>
              <a:ext cx="1466121" cy="117334"/>
            </a:xfrm>
            <a:custGeom>
              <a:avLst/>
              <a:pathLst>
                <a:path w="1466121" h="117334">
                  <a:moveTo>
                    <a:pt x="0" y="0"/>
                  </a:moveTo>
                  <a:lnTo>
                    <a:pt x="209445" y="0"/>
                  </a:lnTo>
                  <a:lnTo>
                    <a:pt x="418891" y="0"/>
                  </a:lnTo>
                  <a:lnTo>
                    <a:pt x="628337" y="0"/>
                  </a:lnTo>
                  <a:lnTo>
                    <a:pt x="837783" y="58667"/>
                  </a:lnTo>
                  <a:lnTo>
                    <a:pt x="1047229" y="117334"/>
                  </a:lnTo>
                  <a:lnTo>
                    <a:pt x="1256675" y="117334"/>
                  </a:lnTo>
                  <a:lnTo>
                    <a:pt x="1466121" y="117334"/>
                  </a:lnTo>
                </a:path>
              </a:pathLst>
            </a:custGeom>
            <a:ln w="40651" cap="flat">
              <a:solidFill>
                <a:srgbClr val="BEBEBE">
                  <a:alpha val="69803"/>
                </a:srgbClr>
              </a:solidFill>
              <a:prstDash val="solid"/>
              <a:round/>
            </a:ln>
          </p:spPr>
          <p:txBody>
            <a:bodyPr/>
            <a:lstStyle/>
            <a:p/>
          </p:txBody>
        </p:sp>
        <p:sp>
          <p:nvSpPr>
            <p:cNvPr id="581" name="pl581"/>
            <p:cNvSpPr/>
            <p:nvPr/>
          </p:nvSpPr>
          <p:spPr>
            <a:xfrm>
              <a:off x="7534983" y="3858012"/>
              <a:ext cx="1466121" cy="117334"/>
            </a:xfrm>
            <a:custGeom>
              <a:avLst/>
              <a:pathLst>
                <a:path w="1466121" h="117334">
                  <a:moveTo>
                    <a:pt x="0" y="0"/>
                  </a:moveTo>
                  <a:lnTo>
                    <a:pt x="209445" y="0"/>
                  </a:lnTo>
                  <a:lnTo>
                    <a:pt x="418891" y="0"/>
                  </a:lnTo>
                  <a:lnTo>
                    <a:pt x="628337" y="0"/>
                  </a:lnTo>
                  <a:lnTo>
                    <a:pt x="837783" y="58667"/>
                  </a:lnTo>
                  <a:lnTo>
                    <a:pt x="1047229" y="117334"/>
                  </a:lnTo>
                  <a:lnTo>
                    <a:pt x="1256675" y="117334"/>
                  </a:lnTo>
                  <a:lnTo>
                    <a:pt x="1466121" y="117334"/>
                  </a:lnTo>
                </a:path>
              </a:pathLst>
            </a:custGeom>
            <a:ln w="35231" cap="flat">
              <a:solidFill>
                <a:srgbClr val="BEBEBE">
                  <a:alpha val="69803"/>
                </a:srgbClr>
              </a:solidFill>
              <a:prstDash val="solid"/>
              <a:round/>
            </a:ln>
          </p:spPr>
          <p:txBody>
            <a:bodyPr/>
            <a:lstStyle/>
            <a:p/>
          </p:txBody>
        </p:sp>
        <p:sp>
          <p:nvSpPr>
            <p:cNvPr id="582" name="pl582"/>
            <p:cNvSpPr/>
            <p:nvPr/>
          </p:nvSpPr>
          <p:spPr>
            <a:xfrm>
              <a:off x="7534983"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583" name="pl583"/>
            <p:cNvSpPr/>
            <p:nvPr/>
          </p:nvSpPr>
          <p:spPr>
            <a:xfrm>
              <a:off x="7534983" y="3858012"/>
              <a:ext cx="1466121" cy="117334"/>
            </a:xfrm>
            <a:custGeom>
              <a:avLst/>
              <a:pathLst>
                <a:path w="1466121" h="117334">
                  <a:moveTo>
                    <a:pt x="0" y="0"/>
                  </a:moveTo>
                  <a:lnTo>
                    <a:pt x="209445" y="0"/>
                  </a:lnTo>
                  <a:lnTo>
                    <a:pt x="418891" y="0"/>
                  </a:lnTo>
                  <a:lnTo>
                    <a:pt x="628337" y="0"/>
                  </a:lnTo>
                  <a:lnTo>
                    <a:pt x="837783" y="58667"/>
                  </a:lnTo>
                  <a:lnTo>
                    <a:pt x="1047229" y="117334"/>
                  </a:lnTo>
                  <a:lnTo>
                    <a:pt x="1256675" y="117334"/>
                  </a:lnTo>
                  <a:lnTo>
                    <a:pt x="1466121" y="117334"/>
                  </a:lnTo>
                </a:path>
              </a:pathLst>
            </a:custGeom>
            <a:ln w="40651" cap="flat">
              <a:solidFill>
                <a:srgbClr val="000000">
                  <a:alpha val="100000"/>
                </a:srgbClr>
              </a:solidFill>
              <a:prstDash val="solid"/>
              <a:round/>
            </a:ln>
          </p:spPr>
          <p:txBody>
            <a:bodyPr/>
            <a:lstStyle/>
            <a:p/>
          </p:txBody>
        </p:sp>
        <p:sp>
          <p:nvSpPr>
            <p:cNvPr id="584" name="pl584"/>
            <p:cNvSpPr/>
            <p:nvPr/>
          </p:nvSpPr>
          <p:spPr>
            <a:xfrm>
              <a:off x="7534983" y="3858012"/>
              <a:ext cx="1466121" cy="117334"/>
            </a:xfrm>
            <a:custGeom>
              <a:avLst/>
              <a:pathLst>
                <a:path w="1466121" h="117334">
                  <a:moveTo>
                    <a:pt x="0" y="0"/>
                  </a:moveTo>
                  <a:lnTo>
                    <a:pt x="209445" y="0"/>
                  </a:lnTo>
                  <a:lnTo>
                    <a:pt x="418891" y="0"/>
                  </a:lnTo>
                  <a:lnTo>
                    <a:pt x="628337" y="0"/>
                  </a:lnTo>
                  <a:lnTo>
                    <a:pt x="837783" y="58667"/>
                  </a:lnTo>
                  <a:lnTo>
                    <a:pt x="1047229" y="117334"/>
                  </a:lnTo>
                  <a:lnTo>
                    <a:pt x="1256675" y="117334"/>
                  </a:lnTo>
                  <a:lnTo>
                    <a:pt x="1466121" y="117334"/>
                  </a:lnTo>
                </a:path>
              </a:pathLst>
            </a:custGeom>
            <a:ln w="35231" cap="flat">
              <a:solidFill>
                <a:srgbClr val="80BD41">
                  <a:alpha val="100000"/>
                </a:srgbClr>
              </a:solidFill>
              <a:prstDash val="solid"/>
              <a:round/>
            </a:ln>
          </p:spPr>
          <p:txBody>
            <a:bodyPr/>
            <a:lstStyle/>
            <a:p/>
          </p:txBody>
        </p:sp>
        <p:sp>
          <p:nvSpPr>
            <p:cNvPr id="585" name="pl585"/>
            <p:cNvSpPr/>
            <p:nvPr/>
          </p:nvSpPr>
          <p:spPr>
            <a:xfrm>
              <a:off x="7461677" y="385801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86" name="tx586"/>
            <p:cNvSpPr/>
            <p:nvPr/>
          </p:nvSpPr>
          <p:spPr>
            <a:xfrm>
              <a:off x="7504854"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7" name="tx587"/>
            <p:cNvSpPr/>
            <p:nvPr/>
          </p:nvSpPr>
          <p:spPr>
            <a:xfrm>
              <a:off x="7714299"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8" name="tx588"/>
            <p:cNvSpPr/>
            <p:nvPr/>
          </p:nvSpPr>
          <p:spPr>
            <a:xfrm>
              <a:off x="7923745"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9" name="tx589"/>
            <p:cNvSpPr/>
            <p:nvPr/>
          </p:nvSpPr>
          <p:spPr>
            <a:xfrm>
              <a:off x="8133191"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90" name="tx590"/>
            <p:cNvSpPr/>
            <p:nvPr/>
          </p:nvSpPr>
          <p:spPr>
            <a:xfrm>
              <a:off x="8324578" y="37381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91" name="tx591"/>
            <p:cNvSpPr/>
            <p:nvPr/>
          </p:nvSpPr>
          <p:spPr>
            <a:xfrm>
              <a:off x="8503894" y="379679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92" name="tx592"/>
            <p:cNvSpPr/>
            <p:nvPr/>
          </p:nvSpPr>
          <p:spPr>
            <a:xfrm>
              <a:off x="8713340" y="379679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93" name="tx593"/>
            <p:cNvSpPr/>
            <p:nvPr/>
          </p:nvSpPr>
          <p:spPr>
            <a:xfrm>
              <a:off x="8922786" y="379679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94" name="rc594"/>
            <p:cNvSpPr/>
            <p:nvPr/>
          </p:nvSpPr>
          <p:spPr>
            <a:xfrm>
              <a:off x="7461677" y="4787209"/>
              <a:ext cx="1612733" cy="1019640"/>
            </a:xfrm>
            <a:prstGeom prst="rect">
              <a:avLst/>
            </a:prstGeom>
            <a:solidFill>
              <a:srgbClr val="EBEBEB">
                <a:alpha val="100000"/>
              </a:srgbClr>
            </a:solidFill>
          </p:spPr>
          <p:txBody>
            <a:bodyPr/>
            <a:lstStyle/>
            <a:p/>
          </p:txBody>
        </p:sp>
        <p:sp>
          <p:nvSpPr>
            <p:cNvPr id="595" name="pl595"/>
            <p:cNvSpPr/>
            <p:nvPr/>
          </p:nvSpPr>
          <p:spPr>
            <a:xfrm>
              <a:off x="7461677" y="560210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6" name="pl596"/>
            <p:cNvSpPr/>
            <p:nvPr/>
          </p:nvSpPr>
          <p:spPr>
            <a:xfrm>
              <a:off x="7461677" y="530876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7" name="pl597"/>
            <p:cNvSpPr/>
            <p:nvPr/>
          </p:nvSpPr>
          <p:spPr>
            <a:xfrm>
              <a:off x="7461677" y="501542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8" name="pl598"/>
            <p:cNvSpPr/>
            <p:nvPr/>
          </p:nvSpPr>
          <p:spPr>
            <a:xfrm>
              <a:off x="7461677" y="57487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99" name="pl599"/>
            <p:cNvSpPr/>
            <p:nvPr/>
          </p:nvSpPr>
          <p:spPr>
            <a:xfrm>
              <a:off x="7461677" y="54554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0" name="pl600"/>
            <p:cNvSpPr/>
            <p:nvPr/>
          </p:nvSpPr>
          <p:spPr>
            <a:xfrm>
              <a:off x="7461677" y="51620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1" name="pl601"/>
            <p:cNvSpPr/>
            <p:nvPr/>
          </p:nvSpPr>
          <p:spPr>
            <a:xfrm>
              <a:off x="7461677" y="48687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2" name="pl602"/>
            <p:cNvSpPr/>
            <p:nvPr/>
          </p:nvSpPr>
          <p:spPr>
            <a:xfrm>
              <a:off x="753498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3" name="pl603"/>
            <p:cNvSpPr/>
            <p:nvPr/>
          </p:nvSpPr>
          <p:spPr>
            <a:xfrm>
              <a:off x="774442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9538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816332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3727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5822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79165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900110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7534983"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611" name="pl611"/>
            <p:cNvSpPr/>
            <p:nvPr/>
          </p:nvSpPr>
          <p:spPr>
            <a:xfrm>
              <a:off x="7534983" y="5103427"/>
              <a:ext cx="1466121" cy="246403"/>
            </a:xfrm>
            <a:custGeom>
              <a:avLst/>
              <a:pathLst>
                <a:path w="1466121" h="246403">
                  <a:moveTo>
                    <a:pt x="0" y="117334"/>
                  </a:moveTo>
                  <a:lnTo>
                    <a:pt x="209445" y="58667"/>
                  </a:lnTo>
                  <a:lnTo>
                    <a:pt x="418891" y="70400"/>
                  </a:lnTo>
                  <a:lnTo>
                    <a:pt x="628337" y="35200"/>
                  </a:lnTo>
                  <a:lnTo>
                    <a:pt x="837783" y="0"/>
                  </a:lnTo>
                  <a:lnTo>
                    <a:pt x="1047229" y="152535"/>
                  </a:lnTo>
                  <a:lnTo>
                    <a:pt x="1256675" y="199469"/>
                  </a:lnTo>
                  <a:lnTo>
                    <a:pt x="1466121" y="246403"/>
                  </a:lnTo>
                </a:path>
              </a:pathLst>
            </a:custGeom>
            <a:ln w="40651" cap="flat">
              <a:solidFill>
                <a:srgbClr val="BEBEBE">
                  <a:alpha val="69803"/>
                </a:srgbClr>
              </a:solidFill>
              <a:prstDash val="solid"/>
              <a:round/>
            </a:ln>
          </p:spPr>
          <p:txBody>
            <a:bodyPr/>
            <a:lstStyle/>
            <a:p/>
          </p:txBody>
        </p:sp>
        <p:sp>
          <p:nvSpPr>
            <p:cNvPr id="612" name="pl612"/>
            <p:cNvSpPr/>
            <p:nvPr/>
          </p:nvSpPr>
          <p:spPr>
            <a:xfrm>
              <a:off x="7534983" y="5103427"/>
              <a:ext cx="1466121" cy="246403"/>
            </a:xfrm>
            <a:custGeom>
              <a:avLst/>
              <a:pathLst>
                <a:path w="1466121" h="246403">
                  <a:moveTo>
                    <a:pt x="0" y="117334"/>
                  </a:moveTo>
                  <a:lnTo>
                    <a:pt x="209445" y="58667"/>
                  </a:lnTo>
                  <a:lnTo>
                    <a:pt x="418891" y="70400"/>
                  </a:lnTo>
                  <a:lnTo>
                    <a:pt x="628337" y="35200"/>
                  </a:lnTo>
                  <a:lnTo>
                    <a:pt x="837783" y="0"/>
                  </a:lnTo>
                  <a:lnTo>
                    <a:pt x="1047229" y="152535"/>
                  </a:lnTo>
                  <a:lnTo>
                    <a:pt x="1256675" y="199469"/>
                  </a:lnTo>
                  <a:lnTo>
                    <a:pt x="1466121" y="246403"/>
                  </a:lnTo>
                </a:path>
              </a:pathLst>
            </a:custGeom>
            <a:ln w="35231" cap="flat">
              <a:solidFill>
                <a:srgbClr val="BEBEBE">
                  <a:alpha val="69803"/>
                </a:srgbClr>
              </a:solidFill>
              <a:prstDash val="solid"/>
              <a:round/>
            </a:ln>
          </p:spPr>
          <p:txBody>
            <a:bodyPr/>
            <a:lstStyle/>
            <a:p/>
          </p:txBody>
        </p:sp>
        <p:sp>
          <p:nvSpPr>
            <p:cNvPr id="613" name="pl613"/>
            <p:cNvSpPr/>
            <p:nvPr/>
          </p:nvSpPr>
          <p:spPr>
            <a:xfrm>
              <a:off x="7534983"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614" name="pl614"/>
            <p:cNvSpPr/>
            <p:nvPr/>
          </p:nvSpPr>
          <p:spPr>
            <a:xfrm>
              <a:off x="7534983" y="5103427"/>
              <a:ext cx="1466121" cy="246403"/>
            </a:xfrm>
            <a:custGeom>
              <a:avLst/>
              <a:pathLst>
                <a:path w="1466121" h="246403">
                  <a:moveTo>
                    <a:pt x="0" y="117334"/>
                  </a:moveTo>
                  <a:lnTo>
                    <a:pt x="209445" y="58667"/>
                  </a:lnTo>
                  <a:lnTo>
                    <a:pt x="418891" y="70400"/>
                  </a:lnTo>
                  <a:lnTo>
                    <a:pt x="628337" y="35200"/>
                  </a:lnTo>
                  <a:lnTo>
                    <a:pt x="837783" y="0"/>
                  </a:lnTo>
                  <a:lnTo>
                    <a:pt x="1047229" y="152535"/>
                  </a:lnTo>
                  <a:lnTo>
                    <a:pt x="1256675" y="199469"/>
                  </a:lnTo>
                  <a:lnTo>
                    <a:pt x="1466121" y="246403"/>
                  </a:lnTo>
                </a:path>
              </a:pathLst>
            </a:custGeom>
            <a:ln w="40651" cap="flat">
              <a:solidFill>
                <a:srgbClr val="000000">
                  <a:alpha val="100000"/>
                </a:srgbClr>
              </a:solidFill>
              <a:prstDash val="solid"/>
              <a:round/>
            </a:ln>
          </p:spPr>
          <p:txBody>
            <a:bodyPr/>
            <a:lstStyle/>
            <a:p/>
          </p:txBody>
        </p:sp>
        <p:sp>
          <p:nvSpPr>
            <p:cNvPr id="615" name="pl615"/>
            <p:cNvSpPr/>
            <p:nvPr/>
          </p:nvSpPr>
          <p:spPr>
            <a:xfrm>
              <a:off x="7534983" y="5103427"/>
              <a:ext cx="1466121" cy="246403"/>
            </a:xfrm>
            <a:custGeom>
              <a:avLst/>
              <a:pathLst>
                <a:path w="1466121" h="246403">
                  <a:moveTo>
                    <a:pt x="0" y="117334"/>
                  </a:moveTo>
                  <a:lnTo>
                    <a:pt x="209445" y="58667"/>
                  </a:lnTo>
                  <a:lnTo>
                    <a:pt x="418891" y="70400"/>
                  </a:lnTo>
                  <a:lnTo>
                    <a:pt x="628337" y="35200"/>
                  </a:lnTo>
                  <a:lnTo>
                    <a:pt x="837783" y="0"/>
                  </a:lnTo>
                  <a:lnTo>
                    <a:pt x="1047229" y="152535"/>
                  </a:lnTo>
                  <a:lnTo>
                    <a:pt x="1256675" y="199469"/>
                  </a:lnTo>
                  <a:lnTo>
                    <a:pt x="1466121" y="246403"/>
                  </a:lnTo>
                </a:path>
              </a:pathLst>
            </a:custGeom>
            <a:ln w="35231" cap="flat">
              <a:solidFill>
                <a:srgbClr val="80BD41">
                  <a:alpha val="100000"/>
                </a:srgbClr>
              </a:solidFill>
              <a:prstDash val="solid"/>
              <a:round/>
            </a:ln>
          </p:spPr>
          <p:txBody>
            <a:bodyPr/>
            <a:lstStyle/>
            <a:p/>
          </p:txBody>
        </p:sp>
        <p:sp>
          <p:nvSpPr>
            <p:cNvPr id="616" name="pl616"/>
            <p:cNvSpPr/>
            <p:nvPr/>
          </p:nvSpPr>
          <p:spPr>
            <a:xfrm>
              <a:off x="7461677" y="516209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617" name="tx617"/>
            <p:cNvSpPr/>
            <p:nvPr/>
          </p:nvSpPr>
          <p:spPr>
            <a:xfrm>
              <a:off x="7486794" y="50422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18" name="tx618"/>
            <p:cNvSpPr/>
            <p:nvPr/>
          </p:nvSpPr>
          <p:spPr>
            <a:xfrm>
              <a:off x="7714299"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9" name="tx619"/>
            <p:cNvSpPr/>
            <p:nvPr/>
          </p:nvSpPr>
          <p:spPr>
            <a:xfrm>
              <a:off x="7905686" y="49952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20" name="tx620"/>
            <p:cNvSpPr/>
            <p:nvPr/>
          </p:nvSpPr>
          <p:spPr>
            <a:xfrm>
              <a:off x="8133191" y="49600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21" name="tx621"/>
            <p:cNvSpPr/>
            <p:nvPr/>
          </p:nvSpPr>
          <p:spPr>
            <a:xfrm>
              <a:off x="8342637" y="49248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22" name="tx622"/>
            <p:cNvSpPr/>
            <p:nvPr/>
          </p:nvSpPr>
          <p:spPr>
            <a:xfrm>
              <a:off x="8534024" y="50774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23" name="tx623"/>
            <p:cNvSpPr/>
            <p:nvPr/>
          </p:nvSpPr>
          <p:spPr>
            <a:xfrm>
              <a:off x="8713340" y="512434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24" name="tx624"/>
            <p:cNvSpPr/>
            <p:nvPr/>
          </p:nvSpPr>
          <p:spPr>
            <a:xfrm>
              <a:off x="8922786" y="517127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625" name="tx625"/>
            <p:cNvSpPr/>
            <p:nvPr/>
          </p:nvSpPr>
          <p:spPr>
            <a:xfrm>
              <a:off x="1237367" y="4639778"/>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626" name="tx626"/>
            <p:cNvSpPr/>
            <p:nvPr/>
          </p:nvSpPr>
          <p:spPr>
            <a:xfrm>
              <a:off x="3019131" y="4639778"/>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St Lucia</a:t>
              </a:r>
            </a:p>
          </p:txBody>
        </p:sp>
        <p:sp>
          <p:nvSpPr>
            <p:cNvPr id="627" name="tx627"/>
            <p:cNvSpPr/>
            <p:nvPr/>
          </p:nvSpPr>
          <p:spPr>
            <a:xfrm>
              <a:off x="4741778" y="463977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628" name="tx628"/>
            <p:cNvSpPr/>
            <p:nvPr/>
          </p:nvSpPr>
          <p:spPr>
            <a:xfrm>
              <a:off x="6324660" y="4639778"/>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Venezuela</a:t>
              </a:r>
            </a:p>
          </p:txBody>
        </p:sp>
        <p:sp>
          <p:nvSpPr>
            <p:cNvPr id="629" name="tx629"/>
            <p:cNvSpPr/>
            <p:nvPr/>
          </p:nvSpPr>
          <p:spPr>
            <a:xfrm>
              <a:off x="8096091" y="4639778"/>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30" name="tx630"/>
            <p:cNvSpPr/>
            <p:nvPr/>
          </p:nvSpPr>
          <p:spPr>
            <a:xfrm>
              <a:off x="1262330" y="3335696"/>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Kyrgyzstan</a:t>
              </a:r>
            </a:p>
          </p:txBody>
        </p:sp>
        <p:sp>
          <p:nvSpPr>
            <p:cNvPr id="631" name="tx631"/>
            <p:cNvSpPr/>
            <p:nvPr/>
          </p:nvSpPr>
          <p:spPr>
            <a:xfrm>
              <a:off x="3003449" y="3335696"/>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Lebanon</a:t>
              </a:r>
            </a:p>
          </p:txBody>
        </p:sp>
        <p:sp>
          <p:nvSpPr>
            <p:cNvPr id="632" name="tx632"/>
            <p:cNvSpPr/>
            <p:nvPr/>
          </p:nvSpPr>
          <p:spPr>
            <a:xfrm>
              <a:off x="4692172" y="3335696"/>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Moldova</a:t>
              </a:r>
            </a:p>
          </p:txBody>
        </p:sp>
        <p:sp>
          <p:nvSpPr>
            <p:cNvPr id="633" name="tx633"/>
            <p:cNvSpPr/>
            <p:nvPr/>
          </p:nvSpPr>
          <p:spPr>
            <a:xfrm>
              <a:off x="6352823" y="3335696"/>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Myanmar</a:t>
              </a:r>
            </a:p>
          </p:txBody>
        </p:sp>
        <p:sp>
          <p:nvSpPr>
            <p:cNvPr id="634" name="tx634"/>
            <p:cNvSpPr/>
            <p:nvPr/>
          </p:nvSpPr>
          <p:spPr>
            <a:xfrm>
              <a:off x="7691194" y="3335696"/>
              <a:ext cx="1153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Sao Tome and Principe</a:t>
              </a:r>
            </a:p>
          </p:txBody>
        </p:sp>
        <p:sp>
          <p:nvSpPr>
            <p:cNvPr id="635" name="tx635"/>
            <p:cNvSpPr/>
            <p:nvPr/>
          </p:nvSpPr>
          <p:spPr>
            <a:xfrm>
              <a:off x="1330727" y="2031614"/>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Eswatini</a:t>
              </a:r>
            </a:p>
          </p:txBody>
        </p:sp>
        <p:sp>
          <p:nvSpPr>
            <p:cNvPr id="636" name="tx636"/>
            <p:cNvSpPr/>
            <p:nvPr/>
          </p:nvSpPr>
          <p:spPr>
            <a:xfrm>
              <a:off x="3053238" y="2031614"/>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Gabon</a:t>
              </a:r>
            </a:p>
          </p:txBody>
        </p:sp>
        <p:sp>
          <p:nvSpPr>
            <p:cNvPr id="637" name="tx637"/>
            <p:cNvSpPr/>
            <p:nvPr/>
          </p:nvSpPr>
          <p:spPr>
            <a:xfrm>
              <a:off x="4707717" y="2031614"/>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Gambia</a:t>
              </a:r>
            </a:p>
          </p:txBody>
        </p:sp>
        <p:sp>
          <p:nvSpPr>
            <p:cNvPr id="638" name="tx638"/>
            <p:cNvSpPr/>
            <p:nvPr/>
          </p:nvSpPr>
          <p:spPr>
            <a:xfrm>
              <a:off x="6312316" y="2031614"/>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Guatemala</a:t>
              </a:r>
            </a:p>
          </p:txBody>
        </p:sp>
        <p:sp>
          <p:nvSpPr>
            <p:cNvPr id="639" name="tx639"/>
            <p:cNvSpPr/>
            <p:nvPr/>
          </p:nvSpPr>
          <p:spPr>
            <a:xfrm>
              <a:off x="7975984" y="2031614"/>
              <a:ext cx="5841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Kazakhstan</a:t>
              </a:r>
            </a:p>
          </p:txBody>
        </p:sp>
        <p:sp>
          <p:nvSpPr>
            <p:cNvPr id="640" name="tx640"/>
            <p:cNvSpPr/>
            <p:nvPr/>
          </p:nvSpPr>
          <p:spPr>
            <a:xfrm>
              <a:off x="1274720" y="727533"/>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Azerbaijan</a:t>
              </a:r>
            </a:p>
          </p:txBody>
        </p:sp>
        <p:sp>
          <p:nvSpPr>
            <p:cNvPr id="641" name="tx641"/>
            <p:cNvSpPr/>
            <p:nvPr/>
          </p:nvSpPr>
          <p:spPr>
            <a:xfrm>
              <a:off x="3068920" y="727533"/>
              <a:ext cx="3043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Belize</a:t>
              </a:r>
            </a:p>
          </p:txBody>
        </p:sp>
        <p:sp>
          <p:nvSpPr>
            <p:cNvPr id="642" name="tx642"/>
            <p:cNvSpPr/>
            <p:nvPr/>
          </p:nvSpPr>
          <p:spPr>
            <a:xfrm>
              <a:off x="4738852" y="727533"/>
              <a:ext cx="3290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Bolivia</a:t>
              </a:r>
            </a:p>
          </p:txBody>
        </p:sp>
        <p:sp>
          <p:nvSpPr>
            <p:cNvPr id="643" name="tx643"/>
            <p:cNvSpPr/>
            <p:nvPr/>
          </p:nvSpPr>
          <p:spPr>
            <a:xfrm>
              <a:off x="6393103" y="727533"/>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Burundi</a:t>
              </a:r>
            </a:p>
          </p:txBody>
        </p:sp>
        <p:sp>
          <p:nvSpPr>
            <p:cNvPr id="644" name="tx644"/>
            <p:cNvSpPr/>
            <p:nvPr/>
          </p:nvSpPr>
          <p:spPr>
            <a:xfrm>
              <a:off x="7956050" y="727533"/>
              <a:ext cx="623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Cote d'Ivoire</a:t>
              </a:r>
            </a:p>
          </p:txBody>
        </p:sp>
        <p:sp>
          <p:nvSpPr>
            <p:cNvPr id="645" name="pl645"/>
            <p:cNvSpPr/>
            <p:nvPr/>
          </p:nvSpPr>
          <p:spPr>
            <a:xfrm>
              <a:off x="8056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1513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245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340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434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529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6236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718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6813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8907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00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0967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191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285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380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474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4880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69746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0690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16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257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352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446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541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636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7310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78254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2991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014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108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203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297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7033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797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58923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7986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081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17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270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364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459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554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648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743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8376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093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026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121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5266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621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7155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099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04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8998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0933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1878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2830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377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471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5664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660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755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849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442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49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442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3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332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27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22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165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10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06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00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29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3896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48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78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730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74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08182" y="1796518"/>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08182" y="1503181"/>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7" name="tx727"/>
            <p:cNvSpPr/>
            <p:nvPr/>
          </p:nvSpPr>
          <p:spPr>
            <a:xfrm>
              <a:off x="607577" y="120984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28" name="tx728"/>
            <p:cNvSpPr/>
            <p:nvPr/>
          </p:nvSpPr>
          <p:spPr>
            <a:xfrm>
              <a:off x="545398" y="91650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9" name="pl729"/>
            <p:cNvSpPr/>
            <p:nvPr/>
          </p:nvSpPr>
          <p:spPr>
            <a:xfrm>
              <a:off x="697592" y="183652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697592" y="154318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pl731"/>
            <p:cNvSpPr/>
            <p:nvPr/>
          </p:nvSpPr>
          <p:spPr>
            <a:xfrm>
              <a:off x="697592" y="124984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2" name="pl732"/>
            <p:cNvSpPr/>
            <p:nvPr/>
          </p:nvSpPr>
          <p:spPr>
            <a:xfrm>
              <a:off x="697592" y="95651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3" name="tx733"/>
            <p:cNvSpPr/>
            <p:nvPr/>
          </p:nvSpPr>
          <p:spPr>
            <a:xfrm>
              <a:off x="508182" y="3100600"/>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4" name="tx734"/>
            <p:cNvSpPr/>
            <p:nvPr/>
          </p:nvSpPr>
          <p:spPr>
            <a:xfrm>
              <a:off x="508182" y="2807263"/>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5" name="tx735"/>
            <p:cNvSpPr/>
            <p:nvPr/>
          </p:nvSpPr>
          <p:spPr>
            <a:xfrm>
              <a:off x="607577" y="251392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36" name="tx736"/>
            <p:cNvSpPr/>
            <p:nvPr/>
          </p:nvSpPr>
          <p:spPr>
            <a:xfrm>
              <a:off x="545398" y="222058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7" name="pl737"/>
            <p:cNvSpPr/>
            <p:nvPr/>
          </p:nvSpPr>
          <p:spPr>
            <a:xfrm>
              <a:off x="697592" y="314060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8" name="pl738"/>
            <p:cNvSpPr/>
            <p:nvPr/>
          </p:nvSpPr>
          <p:spPr>
            <a:xfrm>
              <a:off x="697592" y="284726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9" name="pl739"/>
            <p:cNvSpPr/>
            <p:nvPr/>
          </p:nvSpPr>
          <p:spPr>
            <a:xfrm>
              <a:off x="697592" y="255393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0" name="pl740"/>
            <p:cNvSpPr/>
            <p:nvPr/>
          </p:nvSpPr>
          <p:spPr>
            <a:xfrm>
              <a:off x="697592" y="226059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tx741"/>
            <p:cNvSpPr/>
            <p:nvPr/>
          </p:nvSpPr>
          <p:spPr>
            <a:xfrm>
              <a:off x="508182" y="4404682"/>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2" name="tx742"/>
            <p:cNvSpPr/>
            <p:nvPr/>
          </p:nvSpPr>
          <p:spPr>
            <a:xfrm>
              <a:off x="508182" y="4111344"/>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3" name="tx743"/>
            <p:cNvSpPr/>
            <p:nvPr/>
          </p:nvSpPr>
          <p:spPr>
            <a:xfrm>
              <a:off x="607577" y="38180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44" name="tx744"/>
            <p:cNvSpPr/>
            <p:nvPr/>
          </p:nvSpPr>
          <p:spPr>
            <a:xfrm>
              <a:off x="545398" y="3524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5" name="pl745"/>
            <p:cNvSpPr/>
            <p:nvPr/>
          </p:nvSpPr>
          <p:spPr>
            <a:xfrm>
              <a:off x="697592" y="444468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6" name="pl746"/>
            <p:cNvSpPr/>
            <p:nvPr/>
          </p:nvSpPr>
          <p:spPr>
            <a:xfrm>
              <a:off x="697592" y="415134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697592" y="385801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697592" y="356467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a:off x="508182" y="5708763"/>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50" name="tx750"/>
            <p:cNvSpPr/>
            <p:nvPr/>
          </p:nvSpPr>
          <p:spPr>
            <a:xfrm>
              <a:off x="508182" y="5415426"/>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1" name="tx751"/>
            <p:cNvSpPr/>
            <p:nvPr/>
          </p:nvSpPr>
          <p:spPr>
            <a:xfrm>
              <a:off x="607577" y="512208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52" name="tx752"/>
            <p:cNvSpPr/>
            <p:nvPr/>
          </p:nvSpPr>
          <p:spPr>
            <a:xfrm>
              <a:off x="545398" y="482875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3" name="pl753"/>
            <p:cNvSpPr/>
            <p:nvPr/>
          </p:nvSpPr>
          <p:spPr>
            <a:xfrm>
              <a:off x="697592" y="574876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4" name="pl754"/>
            <p:cNvSpPr/>
            <p:nvPr/>
          </p:nvSpPr>
          <p:spPr>
            <a:xfrm>
              <a:off x="697592" y="545543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5" name="pl755"/>
            <p:cNvSpPr/>
            <p:nvPr/>
          </p:nvSpPr>
          <p:spPr>
            <a:xfrm>
              <a:off x="697592" y="516209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6" name="pl756"/>
            <p:cNvSpPr/>
            <p:nvPr/>
          </p:nvSpPr>
          <p:spPr>
            <a:xfrm>
              <a:off x="697592" y="48687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7" name="tx757"/>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758" name="tx758"/>
            <p:cNvSpPr/>
            <p:nvPr/>
          </p:nvSpPr>
          <p:spPr>
            <a:xfrm>
              <a:off x="732387" y="435349"/>
              <a:ext cx="566534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difference compared to 2019, by country, Global, 2018-2025</a:t>
              </a:r>
            </a:p>
          </p:txBody>
        </p:sp>
        <p:sp>
          <p:nvSpPr>
            <p:cNvPr id="759" name="tx759"/>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60" name="tx760"/>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761" name="tx761"/>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7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DTP1 coverage compared to 2019, for the 20 countries with the largest declines in coverage between 2019 and 2025. Among the 20 countries with the largest declines in DTP1 coverage between 2019 and 2025, Coverage was not higher in 2025 compared to 2019 in any of these 20 countries. Coverage was lower than in 2019 in 20 of these 20 countries (Azerbaijan, Belize, Bolivia, Burundi, Cote d'Ivoire, Eswatini, Gabon, Gambia, Guatemala, Kazakhstan, Kyrgyzstan, Lebanon, Moldova, Myanmar, Sao Tome and Principe, South Africa, St Lucia, Sudan, Venezuela, and Yemen). The largest decline in coverage was 28% points in Venezuela from 85% in 2019 to 57% in 2025.</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54864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93397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31931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70464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208998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247531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86065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324598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63132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1665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40199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31323" y="4282997"/>
              <a:ext cx="269734" cy="0"/>
            </a:xfrm>
            <a:custGeom>
              <a:avLst/>
              <a:pathLst>
                <a:path w="269734" h="0">
                  <a:moveTo>
                    <a:pt x="0" y="0"/>
                  </a:moveTo>
                  <a:lnTo>
                    <a:pt x="269734" y="0"/>
                  </a:lnTo>
                </a:path>
              </a:pathLst>
            </a:custGeom>
            <a:ln w="32521" cap="flat">
              <a:solidFill>
                <a:srgbClr val="BFBFBF">
                  <a:alpha val="100000"/>
                </a:srgbClr>
              </a:solidFill>
              <a:prstDash val="solid"/>
              <a:round/>
            </a:ln>
          </p:spPr>
          <p:txBody>
            <a:bodyPr/>
            <a:lstStyle/>
            <a:p/>
          </p:txBody>
        </p:sp>
        <p:sp>
          <p:nvSpPr>
            <p:cNvPr id="16" name="pl16"/>
            <p:cNvSpPr/>
            <p:nvPr/>
          </p:nvSpPr>
          <p:spPr>
            <a:xfrm>
              <a:off x="3053321" y="2547942"/>
              <a:ext cx="462402" cy="0"/>
            </a:xfrm>
            <a:custGeom>
              <a:avLst/>
              <a:pathLst>
                <a:path w="462402" h="0">
                  <a:moveTo>
                    <a:pt x="0" y="0"/>
                  </a:moveTo>
                  <a:lnTo>
                    <a:pt x="462402" y="0"/>
                  </a:lnTo>
                </a:path>
              </a:pathLst>
            </a:custGeom>
            <a:ln w="32521" cap="flat">
              <a:solidFill>
                <a:srgbClr val="BFBFBF">
                  <a:alpha val="100000"/>
                </a:srgbClr>
              </a:solidFill>
              <a:prstDash val="solid"/>
              <a:round/>
            </a:ln>
          </p:spPr>
          <p:txBody>
            <a:bodyPr/>
            <a:lstStyle/>
            <a:p/>
          </p:txBody>
        </p:sp>
        <p:sp>
          <p:nvSpPr>
            <p:cNvPr id="17" name="pl17"/>
            <p:cNvSpPr/>
            <p:nvPr/>
          </p:nvSpPr>
          <p:spPr>
            <a:xfrm>
              <a:off x="4132259" y="4745679"/>
              <a:ext cx="231201" cy="0"/>
            </a:xfrm>
            <a:custGeom>
              <a:avLst/>
              <a:pathLst>
                <a:path w="231201" h="0">
                  <a:moveTo>
                    <a:pt x="0" y="0"/>
                  </a:moveTo>
                  <a:lnTo>
                    <a:pt x="231201" y="0"/>
                  </a:lnTo>
                </a:path>
              </a:pathLst>
            </a:custGeom>
            <a:ln w="32521" cap="flat">
              <a:solidFill>
                <a:srgbClr val="BFBFBF">
                  <a:alpha val="100000"/>
                </a:srgbClr>
              </a:solidFill>
              <a:prstDash val="solid"/>
              <a:round/>
            </a:ln>
          </p:spPr>
          <p:txBody>
            <a:bodyPr/>
            <a:lstStyle/>
            <a:p/>
          </p:txBody>
        </p:sp>
        <p:sp>
          <p:nvSpPr>
            <p:cNvPr id="18" name="pl18"/>
            <p:cNvSpPr/>
            <p:nvPr/>
          </p:nvSpPr>
          <p:spPr>
            <a:xfrm>
              <a:off x="3978125" y="2894953"/>
              <a:ext cx="385335" cy="0"/>
            </a:xfrm>
            <a:custGeom>
              <a:avLst/>
              <a:pathLst>
                <a:path w="385335" h="0">
                  <a:moveTo>
                    <a:pt x="0" y="0"/>
                  </a:moveTo>
                  <a:lnTo>
                    <a:pt x="385335" y="0"/>
                  </a:lnTo>
                </a:path>
              </a:pathLst>
            </a:custGeom>
            <a:ln w="32521" cap="flat">
              <a:solidFill>
                <a:srgbClr val="BFBFBF">
                  <a:alpha val="100000"/>
                </a:srgbClr>
              </a:solidFill>
              <a:prstDash val="solid"/>
              <a:round/>
            </a:ln>
          </p:spPr>
          <p:txBody>
            <a:bodyPr/>
            <a:lstStyle/>
            <a:p/>
          </p:txBody>
        </p:sp>
        <p:sp>
          <p:nvSpPr>
            <p:cNvPr id="19" name="pl19"/>
            <p:cNvSpPr/>
            <p:nvPr/>
          </p:nvSpPr>
          <p:spPr>
            <a:xfrm>
              <a:off x="3053321" y="2200931"/>
              <a:ext cx="616536" cy="0"/>
            </a:xfrm>
            <a:custGeom>
              <a:avLst/>
              <a:pathLst>
                <a:path w="616536" h="0">
                  <a:moveTo>
                    <a:pt x="0" y="0"/>
                  </a:moveTo>
                  <a:lnTo>
                    <a:pt x="616536" y="0"/>
                  </a:lnTo>
                </a:path>
              </a:pathLst>
            </a:custGeom>
            <a:ln w="32521" cap="flat">
              <a:solidFill>
                <a:srgbClr val="BFBFBF">
                  <a:alpha val="100000"/>
                </a:srgbClr>
              </a:solidFill>
              <a:prstDash val="solid"/>
              <a:round/>
            </a:ln>
          </p:spPr>
          <p:txBody>
            <a:bodyPr/>
            <a:lstStyle/>
            <a:p/>
          </p:txBody>
        </p:sp>
        <p:sp>
          <p:nvSpPr>
            <p:cNvPr id="20" name="pl20"/>
            <p:cNvSpPr/>
            <p:nvPr/>
          </p:nvSpPr>
          <p:spPr>
            <a:xfrm>
              <a:off x="3746924" y="4861349"/>
              <a:ext cx="231201" cy="0"/>
            </a:xfrm>
            <a:custGeom>
              <a:avLst/>
              <a:pathLst>
                <a:path w="231201" h="0">
                  <a:moveTo>
                    <a:pt x="0" y="0"/>
                  </a:moveTo>
                  <a:lnTo>
                    <a:pt x="231201" y="0"/>
                  </a:lnTo>
                </a:path>
              </a:pathLst>
            </a:custGeom>
            <a:ln w="32521" cap="flat">
              <a:solidFill>
                <a:srgbClr val="BFBFBF">
                  <a:alpha val="100000"/>
                </a:srgbClr>
              </a:solidFill>
              <a:prstDash val="solid"/>
              <a:round/>
            </a:ln>
          </p:spPr>
          <p:txBody>
            <a:bodyPr/>
            <a:lstStyle/>
            <a:p/>
          </p:txBody>
        </p:sp>
        <p:sp>
          <p:nvSpPr>
            <p:cNvPr id="21" name="pl21"/>
            <p:cNvSpPr/>
            <p:nvPr/>
          </p:nvSpPr>
          <p:spPr>
            <a:xfrm>
              <a:off x="3978125" y="3704646"/>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22" name="pl22"/>
            <p:cNvSpPr/>
            <p:nvPr/>
          </p:nvSpPr>
          <p:spPr>
            <a:xfrm>
              <a:off x="3901058" y="4977020"/>
              <a:ext cx="231201" cy="0"/>
            </a:xfrm>
            <a:custGeom>
              <a:avLst/>
              <a:pathLst>
                <a:path w="231201" h="0">
                  <a:moveTo>
                    <a:pt x="0" y="0"/>
                  </a:moveTo>
                  <a:lnTo>
                    <a:pt x="231201" y="0"/>
                  </a:lnTo>
                </a:path>
              </a:pathLst>
            </a:custGeom>
            <a:ln w="32521" cap="flat">
              <a:solidFill>
                <a:srgbClr val="BFBFBF">
                  <a:alpha val="100000"/>
                </a:srgbClr>
              </a:solidFill>
              <a:prstDash val="solid"/>
              <a:round/>
            </a:ln>
          </p:spPr>
          <p:txBody>
            <a:bodyPr/>
            <a:lstStyle/>
            <a:p/>
          </p:txBody>
        </p:sp>
        <p:sp>
          <p:nvSpPr>
            <p:cNvPr id="23" name="pl23"/>
            <p:cNvSpPr/>
            <p:nvPr/>
          </p:nvSpPr>
          <p:spPr>
            <a:xfrm>
              <a:off x="3785457" y="3010624"/>
              <a:ext cx="385335" cy="0"/>
            </a:xfrm>
            <a:custGeom>
              <a:avLst/>
              <a:pathLst>
                <a:path w="385335" h="0">
                  <a:moveTo>
                    <a:pt x="0" y="0"/>
                  </a:moveTo>
                  <a:lnTo>
                    <a:pt x="385335" y="0"/>
                  </a:lnTo>
                </a:path>
              </a:pathLst>
            </a:custGeom>
            <a:ln w="32521" cap="flat">
              <a:solidFill>
                <a:srgbClr val="BFBFBF">
                  <a:alpha val="100000"/>
                </a:srgbClr>
              </a:solidFill>
              <a:prstDash val="solid"/>
              <a:round/>
            </a:ln>
          </p:spPr>
          <p:txBody>
            <a:bodyPr/>
            <a:lstStyle/>
            <a:p/>
          </p:txBody>
        </p:sp>
        <p:sp>
          <p:nvSpPr>
            <p:cNvPr id="24" name="pl24"/>
            <p:cNvSpPr/>
            <p:nvPr/>
          </p:nvSpPr>
          <p:spPr>
            <a:xfrm>
              <a:off x="3862524" y="4398668"/>
              <a:ext cx="269734" cy="0"/>
            </a:xfrm>
            <a:custGeom>
              <a:avLst/>
              <a:pathLst>
                <a:path w="269734" h="0">
                  <a:moveTo>
                    <a:pt x="0" y="0"/>
                  </a:moveTo>
                  <a:lnTo>
                    <a:pt x="269734" y="0"/>
                  </a:lnTo>
                </a:path>
              </a:pathLst>
            </a:custGeom>
            <a:ln w="32521" cap="flat">
              <a:solidFill>
                <a:srgbClr val="BFBFBF">
                  <a:alpha val="100000"/>
                </a:srgbClr>
              </a:solidFill>
              <a:prstDash val="solid"/>
              <a:round/>
            </a:ln>
          </p:spPr>
          <p:txBody>
            <a:bodyPr/>
            <a:lstStyle/>
            <a:p/>
          </p:txBody>
        </p:sp>
        <p:sp>
          <p:nvSpPr>
            <p:cNvPr id="25" name="pl25"/>
            <p:cNvSpPr/>
            <p:nvPr/>
          </p:nvSpPr>
          <p:spPr>
            <a:xfrm>
              <a:off x="3785457" y="2663612"/>
              <a:ext cx="462402" cy="0"/>
            </a:xfrm>
            <a:custGeom>
              <a:avLst/>
              <a:pathLst>
                <a:path w="462402" h="0">
                  <a:moveTo>
                    <a:pt x="0" y="0"/>
                  </a:moveTo>
                  <a:lnTo>
                    <a:pt x="462402" y="0"/>
                  </a:lnTo>
                </a:path>
              </a:pathLst>
            </a:custGeom>
            <a:ln w="32521" cap="flat">
              <a:solidFill>
                <a:srgbClr val="BFBFBF">
                  <a:alpha val="100000"/>
                </a:srgbClr>
              </a:solidFill>
              <a:prstDash val="solid"/>
              <a:round/>
            </a:ln>
          </p:spPr>
          <p:txBody>
            <a:bodyPr/>
            <a:lstStyle/>
            <a:p/>
          </p:txBody>
        </p:sp>
        <p:sp>
          <p:nvSpPr>
            <p:cNvPr id="26" name="pl26"/>
            <p:cNvSpPr/>
            <p:nvPr/>
          </p:nvSpPr>
          <p:spPr>
            <a:xfrm>
              <a:off x="3053321" y="2779283"/>
              <a:ext cx="462402" cy="0"/>
            </a:xfrm>
            <a:custGeom>
              <a:avLst/>
              <a:pathLst>
                <a:path w="462402" h="0">
                  <a:moveTo>
                    <a:pt x="0" y="0"/>
                  </a:moveTo>
                  <a:lnTo>
                    <a:pt x="462402" y="0"/>
                  </a:lnTo>
                </a:path>
              </a:pathLst>
            </a:custGeom>
            <a:ln w="32521" cap="flat">
              <a:solidFill>
                <a:srgbClr val="BFBFBF">
                  <a:alpha val="100000"/>
                </a:srgbClr>
              </a:solidFill>
              <a:prstDash val="solid"/>
              <a:round/>
            </a:ln>
          </p:spPr>
          <p:txBody>
            <a:bodyPr/>
            <a:lstStyle/>
            <a:p/>
          </p:txBody>
        </p:sp>
        <p:sp>
          <p:nvSpPr>
            <p:cNvPr id="27" name="pl27"/>
            <p:cNvSpPr/>
            <p:nvPr/>
          </p:nvSpPr>
          <p:spPr>
            <a:xfrm>
              <a:off x="3785457" y="3357635"/>
              <a:ext cx="346801" cy="0"/>
            </a:xfrm>
            <a:custGeom>
              <a:avLst/>
              <a:pathLst>
                <a:path w="346801" h="0">
                  <a:moveTo>
                    <a:pt x="0" y="0"/>
                  </a:moveTo>
                  <a:lnTo>
                    <a:pt x="346801" y="0"/>
                  </a:lnTo>
                </a:path>
              </a:pathLst>
            </a:custGeom>
            <a:ln w="32521" cap="flat">
              <a:solidFill>
                <a:srgbClr val="BFBFBF">
                  <a:alpha val="100000"/>
                </a:srgbClr>
              </a:solidFill>
              <a:prstDash val="solid"/>
              <a:round/>
            </a:ln>
          </p:spPr>
          <p:txBody>
            <a:bodyPr/>
            <a:lstStyle/>
            <a:p/>
          </p:txBody>
        </p:sp>
        <p:sp>
          <p:nvSpPr>
            <p:cNvPr id="28" name="pl28"/>
            <p:cNvSpPr/>
            <p:nvPr/>
          </p:nvSpPr>
          <p:spPr>
            <a:xfrm>
              <a:off x="3862524" y="3126294"/>
              <a:ext cx="385335" cy="0"/>
            </a:xfrm>
            <a:custGeom>
              <a:avLst/>
              <a:pathLst>
                <a:path w="385335" h="0">
                  <a:moveTo>
                    <a:pt x="0" y="0"/>
                  </a:moveTo>
                  <a:lnTo>
                    <a:pt x="385335" y="0"/>
                  </a:lnTo>
                </a:path>
              </a:pathLst>
            </a:custGeom>
            <a:ln w="32521" cap="flat">
              <a:solidFill>
                <a:srgbClr val="BFBFBF">
                  <a:alpha val="100000"/>
                </a:srgbClr>
              </a:solidFill>
              <a:prstDash val="solid"/>
              <a:round/>
            </a:ln>
          </p:spPr>
          <p:txBody>
            <a:bodyPr/>
            <a:lstStyle/>
            <a:p/>
          </p:txBody>
        </p:sp>
        <p:sp>
          <p:nvSpPr>
            <p:cNvPr id="29" name="pl29"/>
            <p:cNvSpPr/>
            <p:nvPr/>
          </p:nvSpPr>
          <p:spPr>
            <a:xfrm>
              <a:off x="4055192" y="4514338"/>
              <a:ext cx="269734" cy="0"/>
            </a:xfrm>
            <a:custGeom>
              <a:avLst/>
              <a:pathLst>
                <a:path w="269734" h="0">
                  <a:moveTo>
                    <a:pt x="0" y="0"/>
                  </a:moveTo>
                  <a:lnTo>
                    <a:pt x="269734" y="0"/>
                  </a:lnTo>
                </a:path>
              </a:pathLst>
            </a:custGeom>
            <a:ln w="32521" cap="flat">
              <a:solidFill>
                <a:srgbClr val="BFBFBF">
                  <a:alpha val="100000"/>
                </a:srgbClr>
              </a:solidFill>
              <a:prstDash val="solid"/>
              <a:round/>
            </a:ln>
          </p:spPr>
          <p:txBody>
            <a:bodyPr/>
            <a:lstStyle/>
            <a:p/>
          </p:txBody>
        </p:sp>
        <p:sp>
          <p:nvSpPr>
            <p:cNvPr id="30" name="pl30"/>
            <p:cNvSpPr/>
            <p:nvPr/>
          </p:nvSpPr>
          <p:spPr>
            <a:xfrm>
              <a:off x="3091854" y="2316601"/>
              <a:ext cx="578002" cy="0"/>
            </a:xfrm>
            <a:custGeom>
              <a:avLst/>
              <a:pathLst>
                <a:path w="578002" h="0">
                  <a:moveTo>
                    <a:pt x="0" y="0"/>
                  </a:moveTo>
                  <a:lnTo>
                    <a:pt x="578002" y="0"/>
                  </a:lnTo>
                </a:path>
              </a:pathLst>
            </a:custGeom>
            <a:ln w="32521" cap="flat">
              <a:solidFill>
                <a:srgbClr val="BFBFBF">
                  <a:alpha val="100000"/>
                </a:srgbClr>
              </a:solidFill>
              <a:prstDash val="solid"/>
              <a:round/>
            </a:ln>
          </p:spPr>
          <p:txBody>
            <a:bodyPr/>
            <a:lstStyle/>
            <a:p/>
          </p:txBody>
        </p:sp>
        <p:sp>
          <p:nvSpPr>
            <p:cNvPr id="31" name="pl31"/>
            <p:cNvSpPr/>
            <p:nvPr/>
          </p:nvSpPr>
          <p:spPr>
            <a:xfrm>
              <a:off x="3823991" y="2432272"/>
              <a:ext cx="539469" cy="0"/>
            </a:xfrm>
            <a:custGeom>
              <a:avLst/>
              <a:pathLst>
                <a:path w="539469" h="0">
                  <a:moveTo>
                    <a:pt x="0" y="0"/>
                  </a:moveTo>
                  <a:lnTo>
                    <a:pt x="539469" y="0"/>
                  </a:lnTo>
                </a:path>
              </a:pathLst>
            </a:custGeom>
            <a:ln w="32521" cap="flat">
              <a:solidFill>
                <a:srgbClr val="BFBFBF">
                  <a:alpha val="100000"/>
                </a:srgbClr>
              </a:solidFill>
              <a:prstDash val="solid"/>
              <a:round/>
            </a:ln>
          </p:spPr>
          <p:txBody>
            <a:bodyPr/>
            <a:lstStyle/>
            <a:p/>
          </p:txBody>
        </p:sp>
        <p:sp>
          <p:nvSpPr>
            <p:cNvPr id="32" name="pl32"/>
            <p:cNvSpPr/>
            <p:nvPr/>
          </p:nvSpPr>
          <p:spPr>
            <a:xfrm>
              <a:off x="3708390" y="3473305"/>
              <a:ext cx="346801" cy="0"/>
            </a:xfrm>
            <a:custGeom>
              <a:avLst/>
              <a:pathLst>
                <a:path w="346801" h="0">
                  <a:moveTo>
                    <a:pt x="0" y="0"/>
                  </a:moveTo>
                  <a:lnTo>
                    <a:pt x="346801" y="0"/>
                  </a:lnTo>
                </a:path>
              </a:pathLst>
            </a:custGeom>
            <a:ln w="32521" cap="flat">
              <a:solidFill>
                <a:srgbClr val="BFBFBF">
                  <a:alpha val="100000"/>
                </a:srgbClr>
              </a:solidFill>
              <a:prstDash val="solid"/>
              <a:round/>
            </a:ln>
          </p:spPr>
          <p:txBody>
            <a:bodyPr/>
            <a:lstStyle/>
            <a:p/>
          </p:txBody>
        </p:sp>
        <p:sp>
          <p:nvSpPr>
            <p:cNvPr id="33" name="pl33"/>
            <p:cNvSpPr/>
            <p:nvPr/>
          </p:nvSpPr>
          <p:spPr>
            <a:xfrm>
              <a:off x="3862524" y="5092690"/>
              <a:ext cx="231201" cy="0"/>
            </a:xfrm>
            <a:custGeom>
              <a:avLst/>
              <a:pathLst>
                <a:path w="231201" h="0">
                  <a:moveTo>
                    <a:pt x="0" y="0"/>
                  </a:moveTo>
                  <a:lnTo>
                    <a:pt x="231201" y="0"/>
                  </a:lnTo>
                </a:path>
              </a:pathLst>
            </a:custGeom>
            <a:ln w="32521" cap="flat">
              <a:solidFill>
                <a:srgbClr val="BFBFBF">
                  <a:alpha val="100000"/>
                </a:srgbClr>
              </a:solidFill>
              <a:prstDash val="solid"/>
              <a:round/>
            </a:ln>
          </p:spPr>
          <p:txBody>
            <a:bodyPr/>
            <a:lstStyle/>
            <a:p/>
          </p:txBody>
        </p:sp>
        <p:sp>
          <p:nvSpPr>
            <p:cNvPr id="34" name="pl34"/>
            <p:cNvSpPr/>
            <p:nvPr/>
          </p:nvSpPr>
          <p:spPr>
            <a:xfrm>
              <a:off x="3978125" y="4630009"/>
              <a:ext cx="269734" cy="0"/>
            </a:xfrm>
            <a:custGeom>
              <a:avLst/>
              <a:pathLst>
                <a:path w="269734" h="0">
                  <a:moveTo>
                    <a:pt x="0" y="0"/>
                  </a:moveTo>
                  <a:lnTo>
                    <a:pt x="269734" y="0"/>
                  </a:lnTo>
                </a:path>
              </a:pathLst>
            </a:custGeom>
            <a:ln w="32521" cap="flat">
              <a:solidFill>
                <a:srgbClr val="BFBFBF">
                  <a:alpha val="100000"/>
                </a:srgbClr>
              </a:solidFill>
              <a:prstDash val="solid"/>
              <a:round/>
            </a:ln>
          </p:spPr>
          <p:txBody>
            <a:bodyPr/>
            <a:lstStyle/>
            <a:p/>
          </p:txBody>
        </p:sp>
        <p:sp>
          <p:nvSpPr>
            <p:cNvPr id="35" name="pl35"/>
            <p:cNvSpPr/>
            <p:nvPr/>
          </p:nvSpPr>
          <p:spPr>
            <a:xfrm>
              <a:off x="3708390" y="5208360"/>
              <a:ext cx="231201" cy="0"/>
            </a:xfrm>
            <a:custGeom>
              <a:avLst/>
              <a:pathLst>
                <a:path w="231201" h="0">
                  <a:moveTo>
                    <a:pt x="0" y="0"/>
                  </a:moveTo>
                  <a:lnTo>
                    <a:pt x="231201" y="0"/>
                  </a:lnTo>
                </a:path>
              </a:pathLst>
            </a:custGeom>
            <a:ln w="32521" cap="flat">
              <a:solidFill>
                <a:srgbClr val="BFBFBF">
                  <a:alpha val="100000"/>
                </a:srgbClr>
              </a:solidFill>
              <a:prstDash val="solid"/>
              <a:round/>
            </a:ln>
          </p:spPr>
          <p:txBody>
            <a:bodyPr/>
            <a:lstStyle/>
            <a:p/>
          </p:txBody>
        </p:sp>
        <p:sp>
          <p:nvSpPr>
            <p:cNvPr id="36" name="pl36"/>
            <p:cNvSpPr/>
            <p:nvPr/>
          </p:nvSpPr>
          <p:spPr>
            <a:xfrm>
              <a:off x="3592790" y="3820316"/>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37" name="pl37"/>
            <p:cNvSpPr/>
            <p:nvPr/>
          </p:nvSpPr>
          <p:spPr>
            <a:xfrm>
              <a:off x="3901058" y="3241964"/>
              <a:ext cx="385335" cy="0"/>
            </a:xfrm>
            <a:custGeom>
              <a:avLst/>
              <a:pathLst>
                <a:path w="385335" h="0">
                  <a:moveTo>
                    <a:pt x="0" y="0"/>
                  </a:moveTo>
                  <a:lnTo>
                    <a:pt x="385335" y="0"/>
                  </a:lnTo>
                </a:path>
              </a:pathLst>
            </a:custGeom>
            <a:ln w="32521" cap="flat">
              <a:solidFill>
                <a:srgbClr val="BFBFBF">
                  <a:alpha val="100000"/>
                </a:srgbClr>
              </a:solidFill>
              <a:prstDash val="solid"/>
              <a:round/>
            </a:ln>
          </p:spPr>
          <p:txBody>
            <a:bodyPr/>
            <a:lstStyle/>
            <a:p/>
          </p:txBody>
        </p:sp>
        <p:sp>
          <p:nvSpPr>
            <p:cNvPr id="38" name="pl38"/>
            <p:cNvSpPr/>
            <p:nvPr/>
          </p:nvSpPr>
          <p:spPr>
            <a:xfrm>
              <a:off x="4016658" y="3935986"/>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39" name="pl39"/>
            <p:cNvSpPr/>
            <p:nvPr/>
          </p:nvSpPr>
          <p:spPr>
            <a:xfrm>
              <a:off x="4055192" y="4051657"/>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40" name="pl40"/>
            <p:cNvSpPr/>
            <p:nvPr/>
          </p:nvSpPr>
          <p:spPr>
            <a:xfrm>
              <a:off x="3130388" y="2085261"/>
              <a:ext cx="770670" cy="0"/>
            </a:xfrm>
            <a:custGeom>
              <a:avLst/>
              <a:pathLst>
                <a:path w="770670" h="0">
                  <a:moveTo>
                    <a:pt x="0" y="0"/>
                  </a:moveTo>
                  <a:lnTo>
                    <a:pt x="770670" y="0"/>
                  </a:lnTo>
                </a:path>
              </a:pathLst>
            </a:custGeom>
            <a:ln w="32521" cap="flat">
              <a:solidFill>
                <a:srgbClr val="BFBFBF">
                  <a:alpha val="100000"/>
                </a:srgbClr>
              </a:solidFill>
              <a:prstDash val="solid"/>
              <a:round/>
            </a:ln>
          </p:spPr>
          <p:txBody>
            <a:bodyPr/>
            <a:lstStyle/>
            <a:p/>
          </p:txBody>
        </p:sp>
        <p:sp>
          <p:nvSpPr>
            <p:cNvPr id="41" name="pl41"/>
            <p:cNvSpPr/>
            <p:nvPr/>
          </p:nvSpPr>
          <p:spPr>
            <a:xfrm>
              <a:off x="4016658" y="3588975"/>
              <a:ext cx="346801" cy="0"/>
            </a:xfrm>
            <a:custGeom>
              <a:avLst/>
              <a:pathLst>
                <a:path w="346801" h="0">
                  <a:moveTo>
                    <a:pt x="0" y="0"/>
                  </a:moveTo>
                  <a:lnTo>
                    <a:pt x="346801" y="0"/>
                  </a:lnTo>
                </a:path>
              </a:pathLst>
            </a:custGeom>
            <a:ln w="32521" cap="flat">
              <a:solidFill>
                <a:srgbClr val="BFBFBF">
                  <a:alpha val="100000"/>
                </a:srgbClr>
              </a:solidFill>
              <a:prstDash val="solid"/>
              <a:round/>
            </a:ln>
          </p:spPr>
          <p:txBody>
            <a:bodyPr/>
            <a:lstStyle/>
            <a:p/>
          </p:txBody>
        </p:sp>
        <p:sp>
          <p:nvSpPr>
            <p:cNvPr id="42" name="pl42"/>
            <p:cNvSpPr/>
            <p:nvPr/>
          </p:nvSpPr>
          <p:spPr>
            <a:xfrm>
              <a:off x="3901058" y="4167327"/>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43" name="pl43"/>
            <p:cNvSpPr/>
            <p:nvPr/>
          </p:nvSpPr>
          <p:spPr>
            <a:xfrm>
              <a:off x="2745052" y="1969590"/>
              <a:ext cx="1078938" cy="0"/>
            </a:xfrm>
            <a:custGeom>
              <a:avLst/>
              <a:pathLst>
                <a:path w="1078938" h="0">
                  <a:moveTo>
                    <a:pt x="0" y="0"/>
                  </a:moveTo>
                  <a:lnTo>
                    <a:pt x="1078938" y="0"/>
                  </a:lnTo>
                </a:path>
              </a:pathLst>
            </a:custGeom>
            <a:ln w="32521" cap="flat">
              <a:solidFill>
                <a:srgbClr val="BFBFBF">
                  <a:alpha val="100000"/>
                </a:srgbClr>
              </a:solidFill>
              <a:prstDash val="solid"/>
              <a:round/>
            </a:ln>
          </p:spPr>
          <p:txBody>
            <a:bodyPr/>
            <a:lstStyle/>
            <a:p/>
          </p:txBody>
        </p:sp>
        <p:sp>
          <p:nvSpPr>
            <p:cNvPr id="44" name="pt44"/>
            <p:cNvSpPr/>
            <p:nvPr/>
          </p:nvSpPr>
          <p:spPr>
            <a:xfrm>
              <a:off x="3775214"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5" name="pt45"/>
            <p:cNvSpPr/>
            <p:nvPr/>
          </p:nvSpPr>
          <p:spPr>
            <a:xfrm>
              <a:off x="2696275"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6" name="pt46"/>
            <p:cNvSpPr/>
            <p:nvPr/>
          </p:nvSpPr>
          <p:spPr>
            <a:xfrm>
              <a:off x="3852281" y="20364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7" name="pt47"/>
            <p:cNvSpPr/>
            <p:nvPr/>
          </p:nvSpPr>
          <p:spPr>
            <a:xfrm>
              <a:off x="3081610" y="20364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8" name="pt48"/>
            <p:cNvSpPr/>
            <p:nvPr/>
          </p:nvSpPr>
          <p:spPr>
            <a:xfrm>
              <a:off x="3621080" y="215215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9" name="pt49"/>
            <p:cNvSpPr/>
            <p:nvPr/>
          </p:nvSpPr>
          <p:spPr>
            <a:xfrm>
              <a:off x="3004543" y="215215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0" name="pt50"/>
            <p:cNvSpPr/>
            <p:nvPr/>
          </p:nvSpPr>
          <p:spPr>
            <a:xfrm>
              <a:off x="3621080" y="226782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1" name="pt51"/>
            <p:cNvSpPr/>
            <p:nvPr/>
          </p:nvSpPr>
          <p:spPr>
            <a:xfrm>
              <a:off x="3043077" y="226782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2" name="pt52"/>
            <p:cNvSpPr/>
            <p:nvPr/>
          </p:nvSpPr>
          <p:spPr>
            <a:xfrm>
              <a:off x="4314683" y="238349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3" name="pt53"/>
            <p:cNvSpPr/>
            <p:nvPr/>
          </p:nvSpPr>
          <p:spPr>
            <a:xfrm>
              <a:off x="3775214" y="238349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4" name="pt54"/>
            <p:cNvSpPr/>
            <p:nvPr/>
          </p:nvSpPr>
          <p:spPr>
            <a:xfrm>
              <a:off x="3466945" y="249916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5" name="pt55"/>
            <p:cNvSpPr/>
            <p:nvPr/>
          </p:nvSpPr>
          <p:spPr>
            <a:xfrm>
              <a:off x="3004543" y="249916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6" name="pt56"/>
            <p:cNvSpPr/>
            <p:nvPr/>
          </p:nvSpPr>
          <p:spPr>
            <a:xfrm>
              <a:off x="4199082" y="261483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7" name="pt57"/>
            <p:cNvSpPr/>
            <p:nvPr/>
          </p:nvSpPr>
          <p:spPr>
            <a:xfrm>
              <a:off x="3736680" y="261483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8" name="pt58"/>
            <p:cNvSpPr/>
            <p:nvPr/>
          </p:nvSpPr>
          <p:spPr>
            <a:xfrm>
              <a:off x="3466945" y="273050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9" name="pt59"/>
            <p:cNvSpPr/>
            <p:nvPr/>
          </p:nvSpPr>
          <p:spPr>
            <a:xfrm>
              <a:off x="3004543" y="273050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60" name="pt60"/>
            <p:cNvSpPr/>
            <p:nvPr/>
          </p:nvSpPr>
          <p:spPr>
            <a:xfrm>
              <a:off x="4314683" y="284617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61" name="pt61"/>
            <p:cNvSpPr/>
            <p:nvPr/>
          </p:nvSpPr>
          <p:spPr>
            <a:xfrm>
              <a:off x="3929348" y="284617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62" name="pt62"/>
            <p:cNvSpPr/>
            <p:nvPr/>
          </p:nvSpPr>
          <p:spPr>
            <a:xfrm>
              <a:off x="4122015" y="296184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63" name="pt63"/>
            <p:cNvSpPr/>
            <p:nvPr/>
          </p:nvSpPr>
          <p:spPr>
            <a:xfrm>
              <a:off x="3736680" y="296184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64" name="pt64"/>
            <p:cNvSpPr/>
            <p:nvPr/>
          </p:nvSpPr>
          <p:spPr>
            <a:xfrm>
              <a:off x="4199082" y="307751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65" name="pt65"/>
            <p:cNvSpPr/>
            <p:nvPr/>
          </p:nvSpPr>
          <p:spPr>
            <a:xfrm>
              <a:off x="3813747" y="307751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66" name="pt66"/>
            <p:cNvSpPr/>
            <p:nvPr/>
          </p:nvSpPr>
          <p:spPr>
            <a:xfrm>
              <a:off x="4237616" y="319318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67" name="pt67"/>
            <p:cNvSpPr/>
            <p:nvPr/>
          </p:nvSpPr>
          <p:spPr>
            <a:xfrm>
              <a:off x="3852281" y="319318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68" name="pt68"/>
            <p:cNvSpPr/>
            <p:nvPr/>
          </p:nvSpPr>
          <p:spPr>
            <a:xfrm>
              <a:off x="4083482" y="330885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69" name="pt69"/>
            <p:cNvSpPr/>
            <p:nvPr/>
          </p:nvSpPr>
          <p:spPr>
            <a:xfrm>
              <a:off x="3736680" y="330885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0" name="pt70"/>
            <p:cNvSpPr/>
            <p:nvPr/>
          </p:nvSpPr>
          <p:spPr>
            <a:xfrm>
              <a:off x="4006415" y="342452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1" name="pt71"/>
            <p:cNvSpPr/>
            <p:nvPr/>
          </p:nvSpPr>
          <p:spPr>
            <a:xfrm>
              <a:off x="3659613" y="342452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2" name="pt72"/>
            <p:cNvSpPr/>
            <p:nvPr/>
          </p:nvSpPr>
          <p:spPr>
            <a:xfrm>
              <a:off x="4314683" y="354019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3" name="pt73"/>
            <p:cNvSpPr/>
            <p:nvPr/>
          </p:nvSpPr>
          <p:spPr>
            <a:xfrm>
              <a:off x="3967881" y="354019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4" name="pt74"/>
            <p:cNvSpPr/>
            <p:nvPr/>
          </p:nvSpPr>
          <p:spPr>
            <a:xfrm>
              <a:off x="4237616" y="365586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5" name="pt75"/>
            <p:cNvSpPr/>
            <p:nvPr/>
          </p:nvSpPr>
          <p:spPr>
            <a:xfrm>
              <a:off x="3929348" y="365586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6" name="pt76"/>
            <p:cNvSpPr/>
            <p:nvPr/>
          </p:nvSpPr>
          <p:spPr>
            <a:xfrm>
              <a:off x="3852281" y="377153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7" name="pt77"/>
            <p:cNvSpPr/>
            <p:nvPr/>
          </p:nvSpPr>
          <p:spPr>
            <a:xfrm>
              <a:off x="3544013" y="377153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8" name="pt78"/>
            <p:cNvSpPr/>
            <p:nvPr/>
          </p:nvSpPr>
          <p:spPr>
            <a:xfrm>
              <a:off x="4276149" y="388720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9" name="pt79"/>
            <p:cNvSpPr/>
            <p:nvPr/>
          </p:nvSpPr>
          <p:spPr>
            <a:xfrm>
              <a:off x="3967881" y="388720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0" name="pt80"/>
            <p:cNvSpPr/>
            <p:nvPr/>
          </p:nvSpPr>
          <p:spPr>
            <a:xfrm>
              <a:off x="4314683" y="400288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1" name="pt81"/>
            <p:cNvSpPr/>
            <p:nvPr/>
          </p:nvSpPr>
          <p:spPr>
            <a:xfrm>
              <a:off x="4006415" y="400288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2" name="pt82"/>
            <p:cNvSpPr/>
            <p:nvPr/>
          </p:nvSpPr>
          <p:spPr>
            <a:xfrm>
              <a:off x="4160549" y="411855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3" name="pt83"/>
            <p:cNvSpPr/>
            <p:nvPr/>
          </p:nvSpPr>
          <p:spPr>
            <a:xfrm>
              <a:off x="3852281" y="411855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4" name="pt84"/>
            <p:cNvSpPr/>
            <p:nvPr/>
          </p:nvSpPr>
          <p:spPr>
            <a:xfrm>
              <a:off x="3852281" y="423422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5" name="pt85"/>
            <p:cNvSpPr/>
            <p:nvPr/>
          </p:nvSpPr>
          <p:spPr>
            <a:xfrm>
              <a:off x="3582546" y="423422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6" name="pt86"/>
            <p:cNvSpPr/>
            <p:nvPr/>
          </p:nvSpPr>
          <p:spPr>
            <a:xfrm>
              <a:off x="4083482" y="434989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7" name="pt87"/>
            <p:cNvSpPr/>
            <p:nvPr/>
          </p:nvSpPr>
          <p:spPr>
            <a:xfrm>
              <a:off x="3813747" y="434989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8" name="pt88"/>
            <p:cNvSpPr/>
            <p:nvPr/>
          </p:nvSpPr>
          <p:spPr>
            <a:xfrm>
              <a:off x="4276149" y="446556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9" name="pt89"/>
            <p:cNvSpPr/>
            <p:nvPr/>
          </p:nvSpPr>
          <p:spPr>
            <a:xfrm>
              <a:off x="4006415" y="446556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0" name="pt90"/>
            <p:cNvSpPr/>
            <p:nvPr/>
          </p:nvSpPr>
          <p:spPr>
            <a:xfrm>
              <a:off x="4199082" y="458123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1" name="pt91"/>
            <p:cNvSpPr/>
            <p:nvPr/>
          </p:nvSpPr>
          <p:spPr>
            <a:xfrm>
              <a:off x="3929348" y="458123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2" name="pt92"/>
            <p:cNvSpPr/>
            <p:nvPr/>
          </p:nvSpPr>
          <p:spPr>
            <a:xfrm>
              <a:off x="4314683" y="4696902"/>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3" name="pt93"/>
            <p:cNvSpPr/>
            <p:nvPr/>
          </p:nvSpPr>
          <p:spPr>
            <a:xfrm>
              <a:off x="4083482" y="469690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4" name="pt94"/>
            <p:cNvSpPr/>
            <p:nvPr/>
          </p:nvSpPr>
          <p:spPr>
            <a:xfrm>
              <a:off x="3929348" y="4812572"/>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5" name="pt95"/>
            <p:cNvSpPr/>
            <p:nvPr/>
          </p:nvSpPr>
          <p:spPr>
            <a:xfrm>
              <a:off x="3698147" y="481257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6" name="pt96"/>
            <p:cNvSpPr/>
            <p:nvPr/>
          </p:nvSpPr>
          <p:spPr>
            <a:xfrm>
              <a:off x="4083482" y="4928242"/>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7" name="pt97"/>
            <p:cNvSpPr/>
            <p:nvPr/>
          </p:nvSpPr>
          <p:spPr>
            <a:xfrm>
              <a:off x="3852281" y="492824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8" name="pt98"/>
            <p:cNvSpPr/>
            <p:nvPr/>
          </p:nvSpPr>
          <p:spPr>
            <a:xfrm>
              <a:off x="4044948" y="50439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9" name="pt99"/>
            <p:cNvSpPr/>
            <p:nvPr/>
          </p:nvSpPr>
          <p:spPr>
            <a:xfrm>
              <a:off x="3813747" y="50439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0" name="pt100"/>
            <p:cNvSpPr/>
            <p:nvPr/>
          </p:nvSpPr>
          <p:spPr>
            <a:xfrm>
              <a:off x="3890814"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1" name="pt101"/>
            <p:cNvSpPr/>
            <p:nvPr/>
          </p:nvSpPr>
          <p:spPr>
            <a:xfrm>
              <a:off x="3659613"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2" name="tx102"/>
            <p:cNvSpPr/>
            <p:nvPr/>
          </p:nvSpPr>
          <p:spPr>
            <a:xfrm>
              <a:off x="587176" y="1934706"/>
              <a:ext cx="73709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Venezuela: -28%</a:t>
              </a:r>
            </a:p>
          </p:txBody>
        </p:sp>
        <p:sp>
          <p:nvSpPr>
            <p:cNvPr id="103" name="tx103"/>
            <p:cNvSpPr/>
            <p:nvPr/>
          </p:nvSpPr>
          <p:spPr>
            <a:xfrm>
              <a:off x="587176" y="2050376"/>
              <a:ext cx="8073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South Africa: -20%</a:t>
              </a:r>
            </a:p>
          </p:txBody>
        </p:sp>
        <p:sp>
          <p:nvSpPr>
            <p:cNvPr id="104" name="tx104"/>
            <p:cNvSpPr/>
            <p:nvPr/>
          </p:nvSpPr>
          <p:spPr>
            <a:xfrm>
              <a:off x="587176" y="2166047"/>
              <a:ext cx="56893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Bolivia: -16%</a:t>
              </a:r>
            </a:p>
          </p:txBody>
        </p:sp>
        <p:sp>
          <p:nvSpPr>
            <p:cNvPr id="105" name="tx105"/>
            <p:cNvSpPr/>
            <p:nvPr/>
          </p:nvSpPr>
          <p:spPr>
            <a:xfrm>
              <a:off x="587176" y="2281717"/>
              <a:ext cx="79113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Kazakhstan: -15%</a:t>
              </a:r>
            </a:p>
          </p:txBody>
        </p:sp>
        <p:sp>
          <p:nvSpPr>
            <p:cNvPr id="106" name="tx106"/>
            <p:cNvSpPr/>
            <p:nvPr/>
          </p:nvSpPr>
          <p:spPr>
            <a:xfrm>
              <a:off x="587176" y="2397387"/>
              <a:ext cx="76388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Kyrgyzstan: -14%</a:t>
              </a:r>
            </a:p>
          </p:txBody>
        </p:sp>
        <p:sp>
          <p:nvSpPr>
            <p:cNvPr id="107" name="tx107"/>
            <p:cNvSpPr/>
            <p:nvPr/>
          </p:nvSpPr>
          <p:spPr>
            <a:xfrm>
              <a:off x="587176" y="2513058"/>
              <a:ext cx="74240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Azerbaijan: -12%</a:t>
              </a:r>
            </a:p>
          </p:txBody>
        </p:sp>
        <p:sp>
          <p:nvSpPr>
            <p:cNvPr id="108" name="tx108"/>
            <p:cNvSpPr/>
            <p:nvPr/>
          </p:nvSpPr>
          <p:spPr>
            <a:xfrm>
              <a:off x="587176" y="2628728"/>
              <a:ext cx="64474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Eswatini: -12%</a:t>
              </a:r>
            </a:p>
          </p:txBody>
        </p:sp>
        <p:sp>
          <p:nvSpPr>
            <p:cNvPr id="109" name="tx109"/>
            <p:cNvSpPr/>
            <p:nvPr/>
          </p:nvSpPr>
          <p:spPr>
            <a:xfrm>
              <a:off x="587176" y="2744398"/>
              <a:ext cx="57442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Gabon: -12%</a:t>
              </a:r>
            </a:p>
          </p:txBody>
        </p:sp>
        <p:sp>
          <p:nvSpPr>
            <p:cNvPr id="110" name="tx110"/>
            <p:cNvSpPr/>
            <p:nvPr/>
          </p:nvSpPr>
          <p:spPr>
            <a:xfrm>
              <a:off x="587176" y="2860069"/>
              <a:ext cx="54726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Belize: -10%</a:t>
              </a:r>
            </a:p>
          </p:txBody>
        </p:sp>
        <p:sp>
          <p:nvSpPr>
            <p:cNvPr id="111" name="tx111"/>
            <p:cNvSpPr/>
            <p:nvPr/>
          </p:nvSpPr>
          <p:spPr>
            <a:xfrm>
              <a:off x="587176" y="2975739"/>
              <a:ext cx="82597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Cote d'Ivoire: -10%</a:t>
              </a:r>
            </a:p>
          </p:txBody>
        </p:sp>
        <p:sp>
          <p:nvSpPr>
            <p:cNvPr id="112" name="tx112"/>
            <p:cNvSpPr/>
            <p:nvPr/>
          </p:nvSpPr>
          <p:spPr>
            <a:xfrm>
              <a:off x="587176" y="3091410"/>
              <a:ext cx="75858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Guatemala: -10%</a:t>
              </a:r>
            </a:p>
          </p:txBody>
        </p:sp>
        <p:sp>
          <p:nvSpPr>
            <p:cNvPr id="113" name="tx113"/>
            <p:cNvSpPr/>
            <p:nvPr/>
          </p:nvSpPr>
          <p:spPr>
            <a:xfrm>
              <a:off x="587176" y="3207080"/>
              <a:ext cx="128793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Sao Tome and Principe: -10%</a:t>
              </a:r>
            </a:p>
          </p:txBody>
        </p:sp>
        <p:sp>
          <p:nvSpPr>
            <p:cNvPr id="114" name="tx114"/>
            <p:cNvSpPr/>
            <p:nvPr/>
          </p:nvSpPr>
          <p:spPr>
            <a:xfrm>
              <a:off x="587176" y="3322750"/>
              <a:ext cx="56884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Gambia: -9%</a:t>
              </a:r>
            </a:p>
          </p:txBody>
        </p:sp>
        <p:sp>
          <p:nvSpPr>
            <p:cNvPr id="115" name="tx115"/>
            <p:cNvSpPr/>
            <p:nvPr/>
          </p:nvSpPr>
          <p:spPr>
            <a:xfrm>
              <a:off x="587176" y="3438421"/>
              <a:ext cx="596005"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Moldova: -9%</a:t>
              </a:r>
            </a:p>
          </p:txBody>
        </p:sp>
        <p:sp>
          <p:nvSpPr>
            <p:cNvPr id="116" name="tx116"/>
            <p:cNvSpPr/>
            <p:nvPr/>
          </p:nvSpPr>
          <p:spPr>
            <a:xfrm>
              <a:off x="587176" y="3554091"/>
              <a:ext cx="57972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St Lucia: -9%</a:t>
              </a:r>
            </a:p>
          </p:txBody>
        </p:sp>
        <p:sp>
          <p:nvSpPr>
            <p:cNvPr id="117" name="tx117"/>
            <p:cNvSpPr/>
            <p:nvPr/>
          </p:nvSpPr>
          <p:spPr>
            <a:xfrm>
              <a:off x="587176" y="3669761"/>
              <a:ext cx="56354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Burundi: -8%</a:t>
              </a:r>
            </a:p>
          </p:txBody>
        </p:sp>
        <p:sp>
          <p:nvSpPr>
            <p:cNvPr id="118" name="tx118"/>
            <p:cNvSpPr/>
            <p:nvPr/>
          </p:nvSpPr>
          <p:spPr>
            <a:xfrm>
              <a:off x="587176" y="3785432"/>
              <a:ext cx="69905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Philippines: -8%</a:t>
              </a:r>
            </a:p>
          </p:txBody>
        </p:sp>
        <p:sp>
          <p:nvSpPr>
            <p:cNvPr id="119" name="tx119"/>
            <p:cNvSpPr/>
            <p:nvPr/>
          </p:nvSpPr>
          <p:spPr>
            <a:xfrm>
              <a:off x="587176" y="3901102"/>
              <a:ext cx="60149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Slovenia: -8%</a:t>
              </a:r>
            </a:p>
          </p:txBody>
        </p:sp>
        <p:sp>
          <p:nvSpPr>
            <p:cNvPr id="120" name="tx120"/>
            <p:cNvSpPr/>
            <p:nvPr/>
          </p:nvSpPr>
          <p:spPr>
            <a:xfrm>
              <a:off x="587176" y="4016772"/>
              <a:ext cx="94823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Solomon Islands: -8%</a:t>
              </a:r>
            </a:p>
          </p:txBody>
        </p:sp>
        <p:sp>
          <p:nvSpPr>
            <p:cNvPr id="121" name="tx121"/>
            <p:cNvSpPr/>
            <p:nvPr/>
          </p:nvSpPr>
          <p:spPr>
            <a:xfrm>
              <a:off x="587176" y="4132443"/>
              <a:ext cx="61776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Tanzania: -8%</a:t>
              </a:r>
            </a:p>
          </p:txBody>
        </p:sp>
        <p:sp>
          <p:nvSpPr>
            <p:cNvPr id="122" name="tx122"/>
            <p:cNvSpPr/>
            <p:nvPr/>
          </p:nvSpPr>
          <p:spPr>
            <a:xfrm>
              <a:off x="587176" y="4248113"/>
              <a:ext cx="64483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Argentina: -7%</a:t>
              </a:r>
            </a:p>
          </p:txBody>
        </p:sp>
        <p:sp>
          <p:nvSpPr>
            <p:cNvPr id="123" name="tx123"/>
            <p:cNvSpPr/>
            <p:nvPr/>
          </p:nvSpPr>
          <p:spPr>
            <a:xfrm>
              <a:off x="587176" y="4363783"/>
              <a:ext cx="55266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Estonia: -7%</a:t>
              </a:r>
            </a:p>
          </p:txBody>
        </p:sp>
        <p:sp>
          <p:nvSpPr>
            <p:cNvPr id="124" name="tx124"/>
            <p:cNvSpPr/>
            <p:nvPr/>
          </p:nvSpPr>
          <p:spPr>
            <a:xfrm>
              <a:off x="587176" y="4479454"/>
              <a:ext cx="493135"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Japan: -7%</a:t>
              </a:r>
            </a:p>
          </p:txBody>
        </p:sp>
        <p:sp>
          <p:nvSpPr>
            <p:cNvPr id="125" name="tx125"/>
            <p:cNvSpPr/>
            <p:nvPr/>
          </p:nvSpPr>
          <p:spPr>
            <a:xfrm>
              <a:off x="587176" y="4595124"/>
              <a:ext cx="96990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North Macedonia: -7%</a:t>
              </a:r>
            </a:p>
          </p:txBody>
        </p:sp>
        <p:sp>
          <p:nvSpPr>
            <p:cNvPr id="126" name="tx126"/>
            <p:cNvSpPr/>
            <p:nvPr/>
          </p:nvSpPr>
          <p:spPr>
            <a:xfrm>
              <a:off x="587176" y="4710795"/>
              <a:ext cx="74249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Bangladesh: -6%</a:t>
              </a:r>
            </a:p>
          </p:txBody>
        </p:sp>
        <p:sp>
          <p:nvSpPr>
            <p:cNvPr id="127" name="tx127"/>
            <p:cNvSpPr/>
            <p:nvPr/>
          </p:nvSpPr>
          <p:spPr>
            <a:xfrm>
              <a:off x="587176" y="4826465"/>
              <a:ext cx="128976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Bosnia and Herzegovina: -6%</a:t>
              </a:r>
            </a:p>
          </p:txBody>
        </p:sp>
        <p:sp>
          <p:nvSpPr>
            <p:cNvPr id="128" name="tx128"/>
            <p:cNvSpPr/>
            <p:nvPr/>
          </p:nvSpPr>
          <p:spPr>
            <a:xfrm>
              <a:off x="587176" y="4942135"/>
              <a:ext cx="67190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Cambodia: -6%</a:t>
              </a:r>
            </a:p>
          </p:txBody>
        </p:sp>
        <p:sp>
          <p:nvSpPr>
            <p:cNvPr id="129" name="tx129"/>
            <p:cNvSpPr/>
            <p:nvPr/>
          </p:nvSpPr>
          <p:spPr>
            <a:xfrm>
              <a:off x="587176" y="5057806"/>
              <a:ext cx="58512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Namibia: -6%</a:t>
              </a:r>
            </a:p>
          </p:txBody>
        </p:sp>
        <p:sp>
          <p:nvSpPr>
            <p:cNvPr id="130" name="tx130"/>
            <p:cNvSpPr/>
            <p:nvPr/>
          </p:nvSpPr>
          <p:spPr>
            <a:xfrm>
              <a:off x="587176" y="5173476"/>
              <a:ext cx="64483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Paraguay: -6%</a:t>
              </a:r>
            </a:p>
          </p:txBody>
        </p:sp>
        <p:sp>
          <p:nvSpPr>
            <p:cNvPr id="131" name="rc131"/>
            <p:cNvSpPr/>
            <p:nvPr/>
          </p:nvSpPr>
          <p:spPr>
            <a:xfrm>
              <a:off x="508182" y="1807652"/>
              <a:ext cx="4248319" cy="3562646"/>
            </a:xfrm>
            <a:prstGeom prst="rect">
              <a:avLst/>
            </a:prstGeom>
            <a:noFill/>
            <a:ln w="13550" cap="rnd">
              <a:solidFill>
                <a:srgbClr val="999999">
                  <a:alpha val="100000"/>
                </a:srgbClr>
              </a:solidFill>
              <a:prstDash val="solid"/>
              <a:round/>
            </a:ln>
          </p:spPr>
          <p:txBody>
            <a:bodyPr/>
            <a:lstStyle/>
            <a:p/>
          </p:txBody>
        </p:sp>
        <p:sp>
          <p:nvSpPr>
            <p:cNvPr id="132" name="pl132"/>
            <p:cNvSpPr/>
            <p:nvPr/>
          </p:nvSpPr>
          <p:spPr>
            <a:xfrm>
              <a:off x="486655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25188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63722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602255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40789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679322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17856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56389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794923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33456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71990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7872165" y="5208360"/>
              <a:ext cx="269734" cy="0"/>
            </a:xfrm>
            <a:custGeom>
              <a:avLst/>
              <a:pathLst>
                <a:path w="269734" h="0">
                  <a:moveTo>
                    <a:pt x="0" y="0"/>
                  </a:moveTo>
                  <a:lnTo>
                    <a:pt x="269734" y="0"/>
                  </a:lnTo>
                </a:path>
              </a:pathLst>
            </a:custGeom>
            <a:ln w="32521" cap="flat">
              <a:solidFill>
                <a:srgbClr val="BFBFBF">
                  <a:alpha val="100000"/>
                </a:srgbClr>
              </a:solidFill>
              <a:prstDash val="solid"/>
              <a:round/>
            </a:ln>
          </p:spPr>
          <p:txBody>
            <a:bodyPr/>
            <a:lstStyle/>
            <a:p/>
          </p:txBody>
        </p:sp>
        <p:sp>
          <p:nvSpPr>
            <p:cNvPr id="144" name="pl144"/>
            <p:cNvSpPr/>
            <p:nvPr/>
          </p:nvSpPr>
          <p:spPr>
            <a:xfrm>
              <a:off x="8257500" y="4398668"/>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145" name="pl145"/>
            <p:cNvSpPr/>
            <p:nvPr/>
          </p:nvSpPr>
          <p:spPr>
            <a:xfrm>
              <a:off x="7795098" y="1969590"/>
              <a:ext cx="655069" cy="0"/>
            </a:xfrm>
            <a:custGeom>
              <a:avLst/>
              <a:pathLst>
                <a:path w="655069" h="0">
                  <a:moveTo>
                    <a:pt x="0" y="0"/>
                  </a:moveTo>
                  <a:lnTo>
                    <a:pt x="655069" y="0"/>
                  </a:lnTo>
                </a:path>
              </a:pathLst>
            </a:custGeom>
            <a:ln w="32521" cap="flat">
              <a:solidFill>
                <a:srgbClr val="BFBFBF">
                  <a:alpha val="100000"/>
                </a:srgbClr>
              </a:solidFill>
              <a:prstDash val="solid"/>
              <a:round/>
            </a:ln>
          </p:spPr>
          <p:txBody>
            <a:bodyPr/>
            <a:lstStyle/>
            <a:p/>
          </p:txBody>
        </p:sp>
        <p:sp>
          <p:nvSpPr>
            <p:cNvPr id="146" name="pl146"/>
            <p:cNvSpPr/>
            <p:nvPr/>
          </p:nvSpPr>
          <p:spPr>
            <a:xfrm>
              <a:off x="8064832" y="2779283"/>
              <a:ext cx="616536" cy="0"/>
            </a:xfrm>
            <a:custGeom>
              <a:avLst/>
              <a:pathLst>
                <a:path w="616536" h="0">
                  <a:moveTo>
                    <a:pt x="0" y="0"/>
                  </a:moveTo>
                  <a:lnTo>
                    <a:pt x="616536" y="0"/>
                  </a:lnTo>
                </a:path>
              </a:pathLst>
            </a:custGeom>
            <a:ln w="32521" cap="flat">
              <a:solidFill>
                <a:srgbClr val="BFBFBF">
                  <a:alpha val="100000"/>
                </a:srgbClr>
              </a:solidFill>
              <a:prstDash val="solid"/>
              <a:round/>
            </a:ln>
          </p:spPr>
          <p:txBody>
            <a:bodyPr/>
            <a:lstStyle/>
            <a:p/>
          </p:txBody>
        </p:sp>
        <p:sp>
          <p:nvSpPr>
            <p:cNvPr id="147" name="pl147"/>
            <p:cNvSpPr/>
            <p:nvPr/>
          </p:nvSpPr>
          <p:spPr>
            <a:xfrm>
              <a:off x="6754693" y="3588975"/>
              <a:ext cx="616536" cy="0"/>
            </a:xfrm>
            <a:custGeom>
              <a:avLst/>
              <a:pathLst>
                <a:path w="616536" h="0">
                  <a:moveTo>
                    <a:pt x="0" y="0"/>
                  </a:moveTo>
                  <a:lnTo>
                    <a:pt x="616536" y="0"/>
                  </a:lnTo>
                </a:path>
              </a:pathLst>
            </a:custGeom>
            <a:ln w="32521" cap="flat">
              <a:solidFill>
                <a:srgbClr val="BFBFBF">
                  <a:alpha val="100000"/>
                </a:srgbClr>
              </a:solidFill>
              <a:prstDash val="solid"/>
              <a:round/>
            </a:ln>
          </p:spPr>
          <p:txBody>
            <a:bodyPr/>
            <a:lstStyle/>
            <a:p/>
          </p:txBody>
        </p:sp>
        <p:sp>
          <p:nvSpPr>
            <p:cNvPr id="148" name="pt148"/>
            <p:cNvSpPr/>
            <p:nvPr/>
          </p:nvSpPr>
          <p:spPr>
            <a:xfrm>
              <a:off x="8401390"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49" name="pt149"/>
            <p:cNvSpPr/>
            <p:nvPr/>
          </p:nvSpPr>
          <p:spPr>
            <a:xfrm>
              <a:off x="7746321"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50" name="pt150"/>
            <p:cNvSpPr/>
            <p:nvPr/>
          </p:nvSpPr>
          <p:spPr>
            <a:xfrm>
              <a:off x="8632591" y="273050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51" name="pt151"/>
            <p:cNvSpPr/>
            <p:nvPr/>
          </p:nvSpPr>
          <p:spPr>
            <a:xfrm>
              <a:off x="8016055" y="273050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52" name="pt152"/>
            <p:cNvSpPr/>
            <p:nvPr/>
          </p:nvSpPr>
          <p:spPr>
            <a:xfrm>
              <a:off x="7322452" y="354019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53" name="pt153"/>
            <p:cNvSpPr/>
            <p:nvPr/>
          </p:nvSpPr>
          <p:spPr>
            <a:xfrm>
              <a:off x="6705916" y="354019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54" name="pt154"/>
            <p:cNvSpPr/>
            <p:nvPr/>
          </p:nvSpPr>
          <p:spPr>
            <a:xfrm>
              <a:off x="8516991" y="434989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55" name="pt155"/>
            <p:cNvSpPr/>
            <p:nvPr/>
          </p:nvSpPr>
          <p:spPr>
            <a:xfrm>
              <a:off x="8208723" y="434989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56" name="pt156"/>
            <p:cNvSpPr/>
            <p:nvPr/>
          </p:nvSpPr>
          <p:spPr>
            <a:xfrm>
              <a:off x="8093122"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57" name="pt157"/>
            <p:cNvSpPr/>
            <p:nvPr/>
          </p:nvSpPr>
          <p:spPr>
            <a:xfrm>
              <a:off x="7823388"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58" name="tx158"/>
            <p:cNvSpPr/>
            <p:nvPr/>
          </p:nvSpPr>
          <p:spPr>
            <a:xfrm>
              <a:off x="4905084" y="1934706"/>
              <a:ext cx="68799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Myanmar: -17%</a:t>
              </a:r>
            </a:p>
          </p:txBody>
        </p:sp>
        <p:sp>
          <p:nvSpPr>
            <p:cNvPr id="159" name="tx159"/>
            <p:cNvSpPr/>
            <p:nvPr/>
          </p:nvSpPr>
          <p:spPr>
            <a:xfrm>
              <a:off x="4905084" y="2744398"/>
              <a:ext cx="56363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Sudan: -16%</a:t>
              </a:r>
            </a:p>
          </p:txBody>
        </p:sp>
        <p:sp>
          <p:nvSpPr>
            <p:cNvPr id="160" name="tx160"/>
            <p:cNvSpPr/>
            <p:nvPr/>
          </p:nvSpPr>
          <p:spPr>
            <a:xfrm>
              <a:off x="4905084" y="3554091"/>
              <a:ext cx="58164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Yemen: -16%</a:t>
              </a:r>
            </a:p>
          </p:txBody>
        </p:sp>
        <p:sp>
          <p:nvSpPr>
            <p:cNvPr id="161" name="tx161"/>
            <p:cNvSpPr/>
            <p:nvPr/>
          </p:nvSpPr>
          <p:spPr>
            <a:xfrm>
              <a:off x="4905084" y="4363783"/>
              <a:ext cx="60707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Lebanon: -8%</a:t>
              </a:r>
            </a:p>
          </p:txBody>
        </p:sp>
        <p:sp>
          <p:nvSpPr>
            <p:cNvPr id="162" name="tx162"/>
            <p:cNvSpPr/>
            <p:nvPr/>
          </p:nvSpPr>
          <p:spPr>
            <a:xfrm>
              <a:off x="4905084" y="5173476"/>
              <a:ext cx="42254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Haiti: -7%</a:t>
              </a:r>
            </a:p>
          </p:txBody>
        </p:sp>
        <p:sp>
          <p:nvSpPr>
            <p:cNvPr id="163" name="rc163"/>
            <p:cNvSpPr/>
            <p:nvPr/>
          </p:nvSpPr>
          <p:spPr>
            <a:xfrm>
              <a:off x="4826091" y="1807652"/>
              <a:ext cx="4248319" cy="3562646"/>
            </a:xfrm>
            <a:prstGeom prst="rect">
              <a:avLst/>
            </a:prstGeom>
            <a:noFill/>
            <a:ln w="13550" cap="rnd">
              <a:solidFill>
                <a:srgbClr val="999999">
                  <a:alpha val="100000"/>
                </a:srgbClr>
              </a:solidFill>
              <a:prstDash val="solid"/>
              <a:round/>
            </a:ln>
          </p:spPr>
          <p:txBody>
            <a:bodyPr/>
            <a:lstStyle/>
            <a:p/>
          </p:txBody>
        </p:sp>
        <p:sp>
          <p:nvSpPr>
            <p:cNvPr id="164" name="rc164"/>
            <p:cNvSpPr/>
            <p:nvPr/>
          </p:nvSpPr>
          <p:spPr>
            <a:xfrm>
              <a:off x="508182" y="1592799"/>
              <a:ext cx="424831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65" name="tx165"/>
            <p:cNvSpPr/>
            <p:nvPr/>
          </p:nvSpPr>
          <p:spPr>
            <a:xfrm>
              <a:off x="1844815" y="1660221"/>
              <a:ext cx="15750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non-FCV countries (n=29, 17%)</a:t>
              </a:r>
            </a:p>
          </p:txBody>
        </p:sp>
        <p:sp>
          <p:nvSpPr>
            <p:cNvPr id="166" name="rc166"/>
            <p:cNvSpPr/>
            <p:nvPr/>
          </p:nvSpPr>
          <p:spPr>
            <a:xfrm>
              <a:off x="4826091" y="1592799"/>
              <a:ext cx="424831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67" name="tx167"/>
            <p:cNvSpPr/>
            <p:nvPr/>
          </p:nvSpPr>
          <p:spPr>
            <a:xfrm>
              <a:off x="6200168" y="1660221"/>
              <a:ext cx="15001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WB FCV countries (n=5, 21%)</a:t>
              </a:r>
            </a:p>
          </p:txBody>
        </p:sp>
        <p:sp>
          <p:nvSpPr>
            <p:cNvPr id="168" name="pl168"/>
            <p:cNvSpPr/>
            <p:nvPr/>
          </p:nvSpPr>
          <p:spPr>
            <a:xfrm>
              <a:off x="508182" y="5370299"/>
              <a:ext cx="4248319" cy="0"/>
            </a:xfrm>
            <a:custGeom>
              <a:avLst/>
              <a:pathLst>
                <a:path w="4248319" h="0">
                  <a:moveTo>
                    <a:pt x="0" y="0"/>
                  </a:moveTo>
                  <a:lnTo>
                    <a:pt x="4248319" y="0"/>
                  </a:lnTo>
                </a:path>
              </a:pathLst>
            </a:custGeom>
            <a:ln w="8130" cap="flat">
              <a:solidFill>
                <a:srgbClr val="000000">
                  <a:alpha val="100000"/>
                </a:srgbClr>
              </a:solidFill>
              <a:prstDash val="solid"/>
              <a:round/>
            </a:ln>
          </p:spPr>
          <p:txBody>
            <a:bodyPr/>
            <a:lstStyle/>
            <a:p/>
          </p:txBody>
        </p:sp>
        <p:sp>
          <p:nvSpPr>
            <p:cNvPr id="169" name="pl169"/>
            <p:cNvSpPr/>
            <p:nvPr/>
          </p:nvSpPr>
          <p:spPr>
            <a:xfrm>
              <a:off x="54864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0" name="pl170"/>
            <p:cNvSpPr/>
            <p:nvPr/>
          </p:nvSpPr>
          <p:spPr>
            <a:xfrm>
              <a:off x="93397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1" name="pl171"/>
            <p:cNvSpPr/>
            <p:nvPr/>
          </p:nvSpPr>
          <p:spPr>
            <a:xfrm>
              <a:off x="131931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2" name="pl172"/>
            <p:cNvSpPr/>
            <p:nvPr/>
          </p:nvSpPr>
          <p:spPr>
            <a:xfrm>
              <a:off x="170464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3" name="pl173"/>
            <p:cNvSpPr/>
            <p:nvPr/>
          </p:nvSpPr>
          <p:spPr>
            <a:xfrm>
              <a:off x="208998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4" name="pl174"/>
            <p:cNvSpPr/>
            <p:nvPr/>
          </p:nvSpPr>
          <p:spPr>
            <a:xfrm>
              <a:off x="247531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5" name="pl175"/>
            <p:cNvSpPr/>
            <p:nvPr/>
          </p:nvSpPr>
          <p:spPr>
            <a:xfrm>
              <a:off x="286065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6" name="pl176"/>
            <p:cNvSpPr/>
            <p:nvPr/>
          </p:nvSpPr>
          <p:spPr>
            <a:xfrm>
              <a:off x="324598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7" name="pl177"/>
            <p:cNvSpPr/>
            <p:nvPr/>
          </p:nvSpPr>
          <p:spPr>
            <a:xfrm>
              <a:off x="363132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8" name="pl178"/>
            <p:cNvSpPr/>
            <p:nvPr/>
          </p:nvSpPr>
          <p:spPr>
            <a:xfrm>
              <a:off x="401665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9" name="pl179"/>
            <p:cNvSpPr/>
            <p:nvPr/>
          </p:nvSpPr>
          <p:spPr>
            <a:xfrm>
              <a:off x="440199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0" name="tx180"/>
            <p:cNvSpPr/>
            <p:nvPr/>
          </p:nvSpPr>
          <p:spPr>
            <a:xfrm rot="-5400000">
              <a:off x="517553"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81" name="tx181"/>
            <p:cNvSpPr/>
            <p:nvPr/>
          </p:nvSpPr>
          <p:spPr>
            <a:xfrm rot="-5400000">
              <a:off x="87179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82" name="tx182"/>
            <p:cNvSpPr/>
            <p:nvPr/>
          </p:nvSpPr>
          <p:spPr>
            <a:xfrm rot="-5400000">
              <a:off x="125713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83" name="tx183"/>
            <p:cNvSpPr/>
            <p:nvPr/>
          </p:nvSpPr>
          <p:spPr>
            <a:xfrm rot="-5400000">
              <a:off x="164246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84" name="tx184"/>
            <p:cNvSpPr/>
            <p:nvPr/>
          </p:nvSpPr>
          <p:spPr>
            <a:xfrm rot="-5400000">
              <a:off x="202780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85" name="tx185"/>
            <p:cNvSpPr/>
            <p:nvPr/>
          </p:nvSpPr>
          <p:spPr>
            <a:xfrm rot="-5400000">
              <a:off x="241313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86" name="tx186"/>
            <p:cNvSpPr/>
            <p:nvPr/>
          </p:nvSpPr>
          <p:spPr>
            <a:xfrm rot="-5400000">
              <a:off x="279847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87" name="tx187"/>
            <p:cNvSpPr/>
            <p:nvPr/>
          </p:nvSpPr>
          <p:spPr>
            <a:xfrm rot="-5400000">
              <a:off x="318380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88" name="tx188"/>
            <p:cNvSpPr/>
            <p:nvPr/>
          </p:nvSpPr>
          <p:spPr>
            <a:xfrm rot="-5400000">
              <a:off x="356914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89" name="tx189"/>
            <p:cNvSpPr/>
            <p:nvPr/>
          </p:nvSpPr>
          <p:spPr>
            <a:xfrm rot="-5400000">
              <a:off x="395447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90" name="tx190"/>
            <p:cNvSpPr/>
            <p:nvPr/>
          </p:nvSpPr>
          <p:spPr>
            <a:xfrm rot="-5400000">
              <a:off x="4308725"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91" name="pl191"/>
            <p:cNvSpPr/>
            <p:nvPr/>
          </p:nvSpPr>
          <p:spPr>
            <a:xfrm>
              <a:off x="4826091" y="5370299"/>
              <a:ext cx="4248319" cy="0"/>
            </a:xfrm>
            <a:custGeom>
              <a:avLst/>
              <a:pathLst>
                <a:path w="4248319" h="0">
                  <a:moveTo>
                    <a:pt x="0" y="0"/>
                  </a:moveTo>
                  <a:lnTo>
                    <a:pt x="4248319" y="0"/>
                  </a:lnTo>
                </a:path>
              </a:pathLst>
            </a:custGeom>
            <a:ln w="8130" cap="flat">
              <a:solidFill>
                <a:srgbClr val="000000">
                  <a:alpha val="100000"/>
                </a:srgbClr>
              </a:solidFill>
              <a:prstDash val="solid"/>
              <a:round/>
            </a:ln>
          </p:spPr>
          <p:txBody>
            <a:bodyPr/>
            <a:lstStyle/>
            <a:p/>
          </p:txBody>
        </p:sp>
        <p:sp>
          <p:nvSpPr>
            <p:cNvPr id="192" name="pl192"/>
            <p:cNvSpPr/>
            <p:nvPr/>
          </p:nvSpPr>
          <p:spPr>
            <a:xfrm>
              <a:off x="486655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3" name="pl193"/>
            <p:cNvSpPr/>
            <p:nvPr/>
          </p:nvSpPr>
          <p:spPr>
            <a:xfrm>
              <a:off x="525188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4" name="pl194"/>
            <p:cNvSpPr/>
            <p:nvPr/>
          </p:nvSpPr>
          <p:spPr>
            <a:xfrm>
              <a:off x="563722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5" name="pl195"/>
            <p:cNvSpPr/>
            <p:nvPr/>
          </p:nvSpPr>
          <p:spPr>
            <a:xfrm>
              <a:off x="602255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6" name="pl196"/>
            <p:cNvSpPr/>
            <p:nvPr/>
          </p:nvSpPr>
          <p:spPr>
            <a:xfrm>
              <a:off x="640789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7" name="pl197"/>
            <p:cNvSpPr/>
            <p:nvPr/>
          </p:nvSpPr>
          <p:spPr>
            <a:xfrm>
              <a:off x="679322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8" name="pl198"/>
            <p:cNvSpPr/>
            <p:nvPr/>
          </p:nvSpPr>
          <p:spPr>
            <a:xfrm>
              <a:off x="717856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9" name="pl199"/>
            <p:cNvSpPr/>
            <p:nvPr/>
          </p:nvSpPr>
          <p:spPr>
            <a:xfrm>
              <a:off x="756389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0" name="pl200"/>
            <p:cNvSpPr/>
            <p:nvPr/>
          </p:nvSpPr>
          <p:spPr>
            <a:xfrm>
              <a:off x="794923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1" name="pl201"/>
            <p:cNvSpPr/>
            <p:nvPr/>
          </p:nvSpPr>
          <p:spPr>
            <a:xfrm>
              <a:off x="833456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2" name="pl202"/>
            <p:cNvSpPr/>
            <p:nvPr/>
          </p:nvSpPr>
          <p:spPr>
            <a:xfrm>
              <a:off x="871990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3" name="tx203"/>
            <p:cNvSpPr/>
            <p:nvPr/>
          </p:nvSpPr>
          <p:spPr>
            <a:xfrm rot="-5400000">
              <a:off x="4835461"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4" name="tx204"/>
            <p:cNvSpPr/>
            <p:nvPr/>
          </p:nvSpPr>
          <p:spPr>
            <a:xfrm rot="-5400000">
              <a:off x="518970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205" name="tx205"/>
            <p:cNvSpPr/>
            <p:nvPr/>
          </p:nvSpPr>
          <p:spPr>
            <a:xfrm rot="-5400000">
              <a:off x="557504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6" name="tx206"/>
            <p:cNvSpPr/>
            <p:nvPr/>
          </p:nvSpPr>
          <p:spPr>
            <a:xfrm rot="-5400000">
              <a:off x="596037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207" name="tx207"/>
            <p:cNvSpPr/>
            <p:nvPr/>
          </p:nvSpPr>
          <p:spPr>
            <a:xfrm rot="-5400000">
              <a:off x="634571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8" name="tx208"/>
            <p:cNvSpPr/>
            <p:nvPr/>
          </p:nvSpPr>
          <p:spPr>
            <a:xfrm rot="-5400000">
              <a:off x="673104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09" name="tx209"/>
            <p:cNvSpPr/>
            <p:nvPr/>
          </p:nvSpPr>
          <p:spPr>
            <a:xfrm rot="-5400000">
              <a:off x="711638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10" name="tx210"/>
            <p:cNvSpPr/>
            <p:nvPr/>
          </p:nvSpPr>
          <p:spPr>
            <a:xfrm rot="-5400000">
              <a:off x="750171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211" name="tx211"/>
            <p:cNvSpPr/>
            <p:nvPr/>
          </p:nvSpPr>
          <p:spPr>
            <a:xfrm rot="-5400000">
              <a:off x="788705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12" name="tx212"/>
            <p:cNvSpPr/>
            <p:nvPr/>
          </p:nvSpPr>
          <p:spPr>
            <a:xfrm rot="-5400000">
              <a:off x="827238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213" name="tx213"/>
            <p:cNvSpPr/>
            <p:nvPr/>
          </p:nvSpPr>
          <p:spPr>
            <a:xfrm rot="-5400000">
              <a:off x="8626633"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4" name="pt214"/>
            <p:cNvSpPr/>
            <p:nvPr/>
          </p:nvSpPr>
          <p:spPr>
            <a:xfrm>
              <a:off x="4314485" y="607266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15" name="pt215"/>
            <p:cNvSpPr/>
            <p:nvPr/>
          </p:nvSpPr>
          <p:spPr>
            <a:xfrm>
              <a:off x="4921836" y="607266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16" name="tx216"/>
            <p:cNvSpPr/>
            <p:nvPr/>
          </p:nvSpPr>
          <p:spPr>
            <a:xfrm>
              <a:off x="4542579"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17" name="tx217"/>
            <p:cNvSpPr/>
            <p:nvPr/>
          </p:nvSpPr>
          <p:spPr>
            <a:xfrm>
              <a:off x="5149930"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18" name="tx218"/>
            <p:cNvSpPr/>
            <p:nvPr/>
          </p:nvSpPr>
          <p:spPr>
            <a:xfrm>
              <a:off x="508182" y="1368037"/>
              <a:ext cx="683093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DTP1 coverage decline of &gt;5 percentage points compared to 2019, by region</a:t>
              </a:r>
            </a:p>
          </p:txBody>
        </p:sp>
        <p:sp>
          <p:nvSpPr>
            <p:cNvPr id="219" name="tx219"/>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20" name="tx220"/>
            <p:cNvSpPr/>
            <p:nvPr/>
          </p:nvSpPr>
          <p:spPr>
            <a:xfrm>
              <a:off x="3640040" y="6491048"/>
              <a:ext cx="54343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Notes: Chart titles display the number and percentage of countries with coverage decline &gt;5pp in each region.</a:t>
              </a:r>
            </a:p>
          </p:txBody>
        </p:sp>
        <p:sp>
          <p:nvSpPr>
            <p:cNvPr id="221" name="tx221"/>
            <p:cNvSpPr/>
            <p:nvPr/>
          </p:nvSpPr>
          <p:spPr>
            <a:xfrm>
              <a:off x="4613693" y="6611748"/>
              <a:ext cx="446071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Total countries in each region: WB FCV countries (N=24) and non-FCV countries (N=171).</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(number and percentage) in each region with DTP1 coverage decline of more than 5 percentage points in 2025 compared to in 2019.
Overall, 34 out of 195 (17%) countries globally had a decline of more than 5 percentage points.
The largest decline was in Venezuela (-28 percentage points), followed by South Africa (-20 percentage points).</a:t>
            </a:r>
          </a:p>
        </p:txBody>
      </p:sp>
      <p:sp>
        <p:nvSpPr>
          <p:cNvPr id="22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34 countries saw large declines in DTP1 coverage, with South Africa and Venezuela among those with the largest declines.</a:t>
            </a:r>
          </a:p>
        </p:txBody>
      </p:sp>
      <p:grpSp xmlns:pic="http://schemas.openxmlformats.org/drawingml/2006/picture">
        <p:nvGrpSpPr>
          <p:cNvPr id="224" name=""/>
          <p:cNvGrpSpPr/>
          <p:nvPr/>
        </p:nvGrpSpPr>
        <p:grpSpPr>
          <a:xfrm>
            <a:off x="292608" y="1005840"/>
            <a:ext cx="8595360" cy="28575"/>
            <a:chOff x="292608" y="1005840"/>
            <a:chExt cx="8595360" cy="28575"/>
          </a:xfrm>
        </p:grpSpPr>
        <p:sp>
          <p:nvSpPr>
            <p:cNvPr id="22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2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54864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93397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31931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70464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208998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247531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86065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324598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63132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1665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40199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55192" y="3357635"/>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16" name="pl16"/>
            <p:cNvSpPr/>
            <p:nvPr/>
          </p:nvSpPr>
          <p:spPr>
            <a:xfrm>
              <a:off x="3592790" y="5208360"/>
              <a:ext cx="732136" cy="0"/>
            </a:xfrm>
            <a:custGeom>
              <a:avLst/>
              <a:pathLst>
                <a:path w="732136" h="0">
                  <a:moveTo>
                    <a:pt x="0" y="0"/>
                  </a:moveTo>
                  <a:lnTo>
                    <a:pt x="732136" y="0"/>
                  </a:lnTo>
                </a:path>
              </a:pathLst>
            </a:custGeom>
            <a:ln w="32521" cap="flat">
              <a:solidFill>
                <a:srgbClr val="BFBFBF">
                  <a:alpha val="100000"/>
                </a:srgbClr>
              </a:solidFill>
              <a:prstDash val="solid"/>
              <a:round/>
            </a:ln>
          </p:spPr>
          <p:txBody>
            <a:bodyPr/>
            <a:lstStyle/>
            <a:p/>
          </p:txBody>
        </p:sp>
        <p:sp>
          <p:nvSpPr>
            <p:cNvPr id="17" name="pl17"/>
            <p:cNvSpPr/>
            <p:nvPr/>
          </p:nvSpPr>
          <p:spPr>
            <a:xfrm>
              <a:off x="3207455" y="4745679"/>
              <a:ext cx="655069" cy="0"/>
            </a:xfrm>
            <a:custGeom>
              <a:avLst/>
              <a:pathLst>
                <a:path w="655069" h="0">
                  <a:moveTo>
                    <a:pt x="0" y="0"/>
                  </a:moveTo>
                  <a:lnTo>
                    <a:pt x="655069" y="0"/>
                  </a:lnTo>
                </a:path>
              </a:pathLst>
            </a:custGeom>
            <a:ln w="32521" cap="flat">
              <a:solidFill>
                <a:srgbClr val="BFBFBF">
                  <a:alpha val="100000"/>
                </a:srgbClr>
              </a:solidFill>
              <a:prstDash val="solid"/>
              <a:round/>
            </a:ln>
          </p:spPr>
          <p:txBody>
            <a:bodyPr/>
            <a:lstStyle/>
            <a:p/>
          </p:txBody>
        </p:sp>
        <p:sp>
          <p:nvSpPr>
            <p:cNvPr id="18" name="pl18"/>
            <p:cNvSpPr/>
            <p:nvPr/>
          </p:nvSpPr>
          <p:spPr>
            <a:xfrm>
              <a:off x="3515723" y="2432272"/>
              <a:ext cx="269734" cy="0"/>
            </a:xfrm>
            <a:custGeom>
              <a:avLst/>
              <a:pathLst>
                <a:path w="269734" h="0">
                  <a:moveTo>
                    <a:pt x="0" y="0"/>
                  </a:moveTo>
                  <a:lnTo>
                    <a:pt x="269734" y="0"/>
                  </a:lnTo>
                </a:path>
              </a:pathLst>
            </a:custGeom>
            <a:ln w="32521" cap="flat">
              <a:solidFill>
                <a:srgbClr val="BFBFBF">
                  <a:alpha val="100000"/>
                </a:srgbClr>
              </a:solidFill>
              <a:prstDash val="solid"/>
              <a:round/>
            </a:ln>
          </p:spPr>
          <p:txBody>
            <a:bodyPr/>
            <a:lstStyle/>
            <a:p/>
          </p:txBody>
        </p:sp>
        <p:sp>
          <p:nvSpPr>
            <p:cNvPr id="19" name="pl19"/>
            <p:cNvSpPr/>
            <p:nvPr/>
          </p:nvSpPr>
          <p:spPr>
            <a:xfrm>
              <a:off x="3130388" y="4282997"/>
              <a:ext cx="423868" cy="0"/>
            </a:xfrm>
            <a:custGeom>
              <a:avLst/>
              <a:pathLst>
                <a:path w="423868" h="0">
                  <a:moveTo>
                    <a:pt x="0" y="0"/>
                  </a:moveTo>
                  <a:lnTo>
                    <a:pt x="423868" y="0"/>
                  </a:lnTo>
                </a:path>
              </a:pathLst>
            </a:custGeom>
            <a:ln w="32521" cap="flat">
              <a:solidFill>
                <a:srgbClr val="BFBFBF">
                  <a:alpha val="100000"/>
                </a:srgbClr>
              </a:solidFill>
              <a:prstDash val="solid"/>
              <a:round/>
            </a:ln>
          </p:spPr>
          <p:txBody>
            <a:bodyPr/>
            <a:lstStyle/>
            <a:p/>
          </p:txBody>
        </p:sp>
        <p:sp>
          <p:nvSpPr>
            <p:cNvPr id="20" name="pl20"/>
            <p:cNvSpPr/>
            <p:nvPr/>
          </p:nvSpPr>
          <p:spPr>
            <a:xfrm>
              <a:off x="4016658" y="3820316"/>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21" name="pl21"/>
            <p:cNvSpPr/>
            <p:nvPr/>
          </p:nvSpPr>
          <p:spPr>
            <a:xfrm>
              <a:off x="3939591" y="2894953"/>
              <a:ext cx="269734" cy="0"/>
            </a:xfrm>
            <a:custGeom>
              <a:avLst/>
              <a:pathLst>
                <a:path w="269734" h="0">
                  <a:moveTo>
                    <a:pt x="0" y="0"/>
                  </a:moveTo>
                  <a:lnTo>
                    <a:pt x="269734" y="0"/>
                  </a:lnTo>
                </a:path>
              </a:pathLst>
            </a:custGeom>
            <a:ln w="32521" cap="flat">
              <a:solidFill>
                <a:srgbClr val="BFBFBF">
                  <a:alpha val="100000"/>
                </a:srgbClr>
              </a:solidFill>
              <a:prstDash val="solid"/>
              <a:round/>
            </a:ln>
          </p:spPr>
          <p:txBody>
            <a:bodyPr/>
            <a:lstStyle/>
            <a:p/>
          </p:txBody>
        </p:sp>
        <p:sp>
          <p:nvSpPr>
            <p:cNvPr id="22" name="pl22"/>
            <p:cNvSpPr/>
            <p:nvPr/>
          </p:nvSpPr>
          <p:spPr>
            <a:xfrm>
              <a:off x="4132259" y="1969590"/>
              <a:ext cx="231201" cy="0"/>
            </a:xfrm>
            <a:custGeom>
              <a:avLst/>
              <a:pathLst>
                <a:path w="231201" h="0">
                  <a:moveTo>
                    <a:pt x="0" y="0"/>
                  </a:moveTo>
                  <a:lnTo>
                    <a:pt x="231201" y="0"/>
                  </a:lnTo>
                </a:path>
              </a:pathLst>
            </a:custGeom>
            <a:ln w="32521" cap="flat">
              <a:solidFill>
                <a:srgbClr val="BFBFBF">
                  <a:alpha val="100000"/>
                </a:srgbClr>
              </a:solidFill>
              <a:prstDash val="solid"/>
              <a:round/>
            </a:ln>
          </p:spPr>
          <p:txBody>
            <a:bodyPr/>
            <a:lstStyle/>
            <a:p/>
          </p:txBody>
        </p:sp>
        <p:sp>
          <p:nvSpPr>
            <p:cNvPr id="23" name="pt23"/>
            <p:cNvSpPr/>
            <p:nvPr/>
          </p:nvSpPr>
          <p:spPr>
            <a:xfrm>
              <a:off x="4083482"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4" name="pt24"/>
            <p:cNvSpPr/>
            <p:nvPr/>
          </p:nvSpPr>
          <p:spPr>
            <a:xfrm>
              <a:off x="4314683"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5" name="pt25"/>
            <p:cNvSpPr/>
            <p:nvPr/>
          </p:nvSpPr>
          <p:spPr>
            <a:xfrm>
              <a:off x="3466945" y="238349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6" name="pt26"/>
            <p:cNvSpPr/>
            <p:nvPr/>
          </p:nvSpPr>
          <p:spPr>
            <a:xfrm>
              <a:off x="3736680" y="238349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7" name="pt27"/>
            <p:cNvSpPr/>
            <p:nvPr/>
          </p:nvSpPr>
          <p:spPr>
            <a:xfrm>
              <a:off x="3890814" y="284617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8" name="pt28"/>
            <p:cNvSpPr/>
            <p:nvPr/>
          </p:nvSpPr>
          <p:spPr>
            <a:xfrm>
              <a:off x="4160549" y="284617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9" name="pt29"/>
            <p:cNvSpPr/>
            <p:nvPr/>
          </p:nvSpPr>
          <p:spPr>
            <a:xfrm>
              <a:off x="4006415" y="330885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0" name="pt30"/>
            <p:cNvSpPr/>
            <p:nvPr/>
          </p:nvSpPr>
          <p:spPr>
            <a:xfrm>
              <a:off x="4314683" y="330885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1" name="pt31"/>
            <p:cNvSpPr/>
            <p:nvPr/>
          </p:nvSpPr>
          <p:spPr>
            <a:xfrm>
              <a:off x="3967881" y="377153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2" name="pt32"/>
            <p:cNvSpPr/>
            <p:nvPr/>
          </p:nvSpPr>
          <p:spPr>
            <a:xfrm>
              <a:off x="4276149" y="377153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3" name="pt33"/>
            <p:cNvSpPr/>
            <p:nvPr/>
          </p:nvSpPr>
          <p:spPr>
            <a:xfrm>
              <a:off x="3081610" y="423422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4" name="pt34"/>
            <p:cNvSpPr/>
            <p:nvPr/>
          </p:nvSpPr>
          <p:spPr>
            <a:xfrm>
              <a:off x="3505479" y="423422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5" name="pt35"/>
            <p:cNvSpPr/>
            <p:nvPr/>
          </p:nvSpPr>
          <p:spPr>
            <a:xfrm>
              <a:off x="3158677" y="4696902"/>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6" name="pt36"/>
            <p:cNvSpPr/>
            <p:nvPr/>
          </p:nvSpPr>
          <p:spPr>
            <a:xfrm>
              <a:off x="3813747" y="469690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7" name="pt37"/>
            <p:cNvSpPr/>
            <p:nvPr/>
          </p:nvSpPr>
          <p:spPr>
            <a:xfrm>
              <a:off x="3544013"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8" name="pt38"/>
            <p:cNvSpPr/>
            <p:nvPr/>
          </p:nvSpPr>
          <p:spPr>
            <a:xfrm>
              <a:off x="4276149"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9" name="tx39"/>
            <p:cNvSpPr/>
            <p:nvPr/>
          </p:nvSpPr>
          <p:spPr>
            <a:xfrm>
              <a:off x="587176" y="1934706"/>
              <a:ext cx="113550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Trinidad and Tobago: +6%</a:t>
              </a:r>
            </a:p>
          </p:txBody>
        </p:sp>
        <p:sp>
          <p:nvSpPr>
            <p:cNvPr id="40" name="tx40"/>
            <p:cNvSpPr/>
            <p:nvPr/>
          </p:nvSpPr>
          <p:spPr>
            <a:xfrm>
              <a:off x="587176" y="2397387"/>
              <a:ext cx="103244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Equatorial Guinea: +7%</a:t>
              </a:r>
            </a:p>
          </p:txBody>
        </p:sp>
        <p:sp>
          <p:nvSpPr>
            <p:cNvPr id="41" name="tx41"/>
            <p:cNvSpPr/>
            <p:nvPr/>
          </p:nvSpPr>
          <p:spPr>
            <a:xfrm>
              <a:off x="587176" y="2860069"/>
              <a:ext cx="70719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Mauritania: +7%</a:t>
              </a:r>
            </a:p>
          </p:txBody>
        </p:sp>
        <p:sp>
          <p:nvSpPr>
            <p:cNvPr id="42" name="tx42"/>
            <p:cNvSpPr/>
            <p:nvPr/>
          </p:nvSpPr>
          <p:spPr>
            <a:xfrm>
              <a:off x="587176" y="3322750"/>
              <a:ext cx="66385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Bahamas: +8%</a:t>
              </a:r>
            </a:p>
          </p:txBody>
        </p:sp>
        <p:sp>
          <p:nvSpPr>
            <p:cNvPr id="43" name="tx43"/>
            <p:cNvSpPr/>
            <p:nvPr/>
          </p:nvSpPr>
          <p:spPr>
            <a:xfrm>
              <a:off x="587176" y="3785432"/>
              <a:ext cx="55010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Jordan: +8%</a:t>
              </a:r>
            </a:p>
          </p:txBody>
        </p:sp>
        <p:sp>
          <p:nvSpPr>
            <p:cNvPr id="44" name="tx44"/>
            <p:cNvSpPr/>
            <p:nvPr/>
          </p:nvSpPr>
          <p:spPr>
            <a:xfrm>
              <a:off x="587176" y="4248113"/>
              <a:ext cx="61337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Guinea: +11%</a:t>
              </a:r>
            </a:p>
          </p:txBody>
        </p:sp>
        <p:sp>
          <p:nvSpPr>
            <p:cNvPr id="45" name="tx45"/>
            <p:cNvSpPr/>
            <p:nvPr/>
          </p:nvSpPr>
          <p:spPr>
            <a:xfrm>
              <a:off x="587176" y="4710795"/>
              <a:ext cx="539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Chad: +17%</a:t>
              </a:r>
            </a:p>
          </p:txBody>
        </p:sp>
        <p:sp>
          <p:nvSpPr>
            <p:cNvPr id="46" name="tx46"/>
            <p:cNvSpPr/>
            <p:nvPr/>
          </p:nvSpPr>
          <p:spPr>
            <a:xfrm>
              <a:off x="587176" y="5173476"/>
              <a:ext cx="55001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Brazil: +19%</a:t>
              </a:r>
            </a:p>
          </p:txBody>
        </p:sp>
        <p:sp>
          <p:nvSpPr>
            <p:cNvPr id="47" name="rc47"/>
            <p:cNvSpPr/>
            <p:nvPr/>
          </p:nvSpPr>
          <p:spPr>
            <a:xfrm>
              <a:off x="508182" y="1807652"/>
              <a:ext cx="4248319" cy="3562646"/>
            </a:xfrm>
            <a:prstGeom prst="rect">
              <a:avLst/>
            </a:prstGeom>
            <a:noFill/>
            <a:ln w="13550" cap="rnd">
              <a:solidFill>
                <a:srgbClr val="999999">
                  <a:alpha val="100000"/>
                </a:srgbClr>
              </a:solidFill>
              <a:prstDash val="solid"/>
              <a:round/>
            </a:ln>
          </p:spPr>
          <p:txBody>
            <a:bodyPr/>
            <a:lstStyle/>
            <a:p/>
          </p:txBody>
        </p:sp>
        <p:sp>
          <p:nvSpPr>
            <p:cNvPr id="48" name="pl48"/>
            <p:cNvSpPr/>
            <p:nvPr/>
          </p:nvSpPr>
          <p:spPr>
            <a:xfrm>
              <a:off x="486655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525188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563722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602255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640789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679322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717856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756389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794923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833456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871990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7640964" y="4803514"/>
              <a:ext cx="539469" cy="0"/>
            </a:xfrm>
            <a:custGeom>
              <a:avLst/>
              <a:pathLst>
                <a:path w="539469" h="0">
                  <a:moveTo>
                    <a:pt x="0" y="0"/>
                  </a:moveTo>
                  <a:lnTo>
                    <a:pt x="539469" y="0"/>
                  </a:lnTo>
                </a:path>
              </a:pathLst>
            </a:custGeom>
            <a:ln w="32521" cap="flat">
              <a:solidFill>
                <a:srgbClr val="BFBFBF">
                  <a:alpha val="100000"/>
                </a:srgbClr>
              </a:solidFill>
              <a:prstDash val="solid"/>
              <a:round/>
            </a:ln>
          </p:spPr>
          <p:txBody>
            <a:bodyPr/>
            <a:lstStyle/>
            <a:p/>
          </p:txBody>
        </p:sp>
        <p:sp>
          <p:nvSpPr>
            <p:cNvPr id="60" name="pl60"/>
            <p:cNvSpPr/>
            <p:nvPr/>
          </p:nvSpPr>
          <p:spPr>
            <a:xfrm>
              <a:off x="6793227" y="3184129"/>
              <a:ext cx="346801" cy="0"/>
            </a:xfrm>
            <a:custGeom>
              <a:avLst/>
              <a:pathLst>
                <a:path w="346801" h="0">
                  <a:moveTo>
                    <a:pt x="0" y="0"/>
                  </a:moveTo>
                  <a:lnTo>
                    <a:pt x="346801" y="0"/>
                  </a:lnTo>
                </a:path>
              </a:pathLst>
            </a:custGeom>
            <a:ln w="32521" cap="flat">
              <a:solidFill>
                <a:srgbClr val="BFBFBF">
                  <a:alpha val="100000"/>
                </a:srgbClr>
              </a:solidFill>
              <a:prstDash val="solid"/>
              <a:round/>
            </a:ln>
          </p:spPr>
          <p:txBody>
            <a:bodyPr/>
            <a:lstStyle/>
            <a:p/>
          </p:txBody>
        </p:sp>
        <p:sp>
          <p:nvSpPr>
            <p:cNvPr id="61" name="pl61"/>
            <p:cNvSpPr/>
            <p:nvPr/>
          </p:nvSpPr>
          <p:spPr>
            <a:xfrm>
              <a:off x="8026299" y="3993822"/>
              <a:ext cx="423868" cy="0"/>
            </a:xfrm>
            <a:custGeom>
              <a:avLst/>
              <a:pathLst>
                <a:path w="423868" h="0">
                  <a:moveTo>
                    <a:pt x="0" y="0"/>
                  </a:moveTo>
                  <a:lnTo>
                    <a:pt x="423868" y="0"/>
                  </a:lnTo>
                </a:path>
              </a:pathLst>
            </a:custGeom>
            <a:ln w="32521" cap="flat">
              <a:solidFill>
                <a:srgbClr val="BFBFBF">
                  <a:alpha val="100000"/>
                </a:srgbClr>
              </a:solidFill>
              <a:prstDash val="solid"/>
              <a:round/>
            </a:ln>
          </p:spPr>
          <p:txBody>
            <a:bodyPr/>
            <a:lstStyle/>
            <a:p/>
          </p:txBody>
        </p:sp>
        <p:sp>
          <p:nvSpPr>
            <p:cNvPr id="62" name="pl62"/>
            <p:cNvSpPr/>
            <p:nvPr/>
          </p:nvSpPr>
          <p:spPr>
            <a:xfrm>
              <a:off x="7756564" y="3588975"/>
              <a:ext cx="346801" cy="0"/>
            </a:xfrm>
            <a:custGeom>
              <a:avLst/>
              <a:pathLst>
                <a:path w="346801" h="0">
                  <a:moveTo>
                    <a:pt x="0" y="0"/>
                  </a:moveTo>
                  <a:lnTo>
                    <a:pt x="346801" y="0"/>
                  </a:lnTo>
                </a:path>
              </a:pathLst>
            </a:custGeom>
            <a:ln w="32521" cap="flat">
              <a:solidFill>
                <a:srgbClr val="BFBFBF">
                  <a:alpha val="100000"/>
                </a:srgbClr>
              </a:solidFill>
              <a:prstDash val="solid"/>
              <a:round/>
            </a:ln>
          </p:spPr>
          <p:txBody>
            <a:bodyPr/>
            <a:lstStyle/>
            <a:p/>
          </p:txBody>
        </p:sp>
        <p:sp>
          <p:nvSpPr>
            <p:cNvPr id="63" name="pl63"/>
            <p:cNvSpPr/>
            <p:nvPr/>
          </p:nvSpPr>
          <p:spPr>
            <a:xfrm>
              <a:off x="7718031" y="5208360"/>
              <a:ext cx="886270" cy="0"/>
            </a:xfrm>
            <a:custGeom>
              <a:avLst/>
              <a:pathLst>
                <a:path w="886270" h="0">
                  <a:moveTo>
                    <a:pt x="0" y="0"/>
                  </a:moveTo>
                  <a:lnTo>
                    <a:pt x="886270" y="0"/>
                  </a:lnTo>
                </a:path>
              </a:pathLst>
            </a:custGeom>
            <a:ln w="32521" cap="flat">
              <a:solidFill>
                <a:srgbClr val="BFBFBF">
                  <a:alpha val="100000"/>
                </a:srgbClr>
              </a:solidFill>
              <a:prstDash val="solid"/>
              <a:round/>
            </a:ln>
          </p:spPr>
          <p:txBody>
            <a:bodyPr/>
            <a:lstStyle/>
            <a:p/>
          </p:txBody>
        </p:sp>
        <p:sp>
          <p:nvSpPr>
            <p:cNvPr id="64" name="pl64"/>
            <p:cNvSpPr/>
            <p:nvPr/>
          </p:nvSpPr>
          <p:spPr>
            <a:xfrm>
              <a:off x="8026299" y="2374437"/>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65" name="pl65"/>
            <p:cNvSpPr/>
            <p:nvPr/>
          </p:nvSpPr>
          <p:spPr>
            <a:xfrm>
              <a:off x="7332696" y="4398668"/>
              <a:ext cx="500935" cy="0"/>
            </a:xfrm>
            <a:custGeom>
              <a:avLst/>
              <a:pathLst>
                <a:path w="500935" h="0">
                  <a:moveTo>
                    <a:pt x="0" y="0"/>
                  </a:moveTo>
                  <a:lnTo>
                    <a:pt x="500935" y="0"/>
                  </a:lnTo>
                </a:path>
              </a:pathLst>
            </a:custGeom>
            <a:ln w="32521" cap="flat">
              <a:solidFill>
                <a:srgbClr val="BFBFBF">
                  <a:alpha val="100000"/>
                </a:srgbClr>
              </a:solidFill>
              <a:prstDash val="solid"/>
              <a:round/>
            </a:ln>
          </p:spPr>
          <p:txBody>
            <a:bodyPr/>
            <a:lstStyle/>
            <a:p/>
          </p:txBody>
        </p:sp>
        <p:sp>
          <p:nvSpPr>
            <p:cNvPr id="66" name="pl66"/>
            <p:cNvSpPr/>
            <p:nvPr/>
          </p:nvSpPr>
          <p:spPr>
            <a:xfrm>
              <a:off x="7486830" y="2779283"/>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67" name="pl67"/>
            <p:cNvSpPr/>
            <p:nvPr/>
          </p:nvSpPr>
          <p:spPr>
            <a:xfrm>
              <a:off x="8296034" y="1969590"/>
              <a:ext cx="231201" cy="0"/>
            </a:xfrm>
            <a:custGeom>
              <a:avLst/>
              <a:pathLst>
                <a:path w="231201" h="0">
                  <a:moveTo>
                    <a:pt x="0" y="0"/>
                  </a:moveTo>
                  <a:lnTo>
                    <a:pt x="231201" y="0"/>
                  </a:lnTo>
                </a:path>
              </a:pathLst>
            </a:custGeom>
            <a:ln w="32521" cap="flat">
              <a:solidFill>
                <a:srgbClr val="BFBFBF">
                  <a:alpha val="100000"/>
                </a:srgbClr>
              </a:solidFill>
              <a:prstDash val="solid"/>
              <a:round/>
            </a:ln>
          </p:spPr>
          <p:txBody>
            <a:bodyPr/>
            <a:lstStyle/>
            <a:p/>
          </p:txBody>
        </p:sp>
        <p:sp>
          <p:nvSpPr>
            <p:cNvPr id="68" name="pt68"/>
            <p:cNvSpPr/>
            <p:nvPr/>
          </p:nvSpPr>
          <p:spPr>
            <a:xfrm>
              <a:off x="8247256"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69" name="pt69"/>
            <p:cNvSpPr/>
            <p:nvPr/>
          </p:nvSpPr>
          <p:spPr>
            <a:xfrm>
              <a:off x="8478457"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0" name="pt70"/>
            <p:cNvSpPr/>
            <p:nvPr/>
          </p:nvSpPr>
          <p:spPr>
            <a:xfrm>
              <a:off x="7977522" y="232565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1" name="pt71"/>
            <p:cNvSpPr/>
            <p:nvPr/>
          </p:nvSpPr>
          <p:spPr>
            <a:xfrm>
              <a:off x="8285790" y="232565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2" name="pt72"/>
            <p:cNvSpPr/>
            <p:nvPr/>
          </p:nvSpPr>
          <p:spPr>
            <a:xfrm>
              <a:off x="7438053" y="273050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3" name="pt73"/>
            <p:cNvSpPr/>
            <p:nvPr/>
          </p:nvSpPr>
          <p:spPr>
            <a:xfrm>
              <a:off x="7746321" y="273050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4" name="pt74"/>
            <p:cNvSpPr/>
            <p:nvPr/>
          </p:nvSpPr>
          <p:spPr>
            <a:xfrm>
              <a:off x="6744449" y="3135352"/>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5" name="pt75"/>
            <p:cNvSpPr/>
            <p:nvPr/>
          </p:nvSpPr>
          <p:spPr>
            <a:xfrm>
              <a:off x="7091251" y="313535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6" name="pt76"/>
            <p:cNvSpPr/>
            <p:nvPr/>
          </p:nvSpPr>
          <p:spPr>
            <a:xfrm>
              <a:off x="7707787" y="354019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7" name="pt77"/>
            <p:cNvSpPr/>
            <p:nvPr/>
          </p:nvSpPr>
          <p:spPr>
            <a:xfrm>
              <a:off x="8054589" y="354019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8" name="pt78"/>
            <p:cNvSpPr/>
            <p:nvPr/>
          </p:nvSpPr>
          <p:spPr>
            <a:xfrm>
              <a:off x="7977522" y="394504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9" name="pt79"/>
            <p:cNvSpPr/>
            <p:nvPr/>
          </p:nvSpPr>
          <p:spPr>
            <a:xfrm>
              <a:off x="8401390" y="394504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0" name="pt80"/>
            <p:cNvSpPr/>
            <p:nvPr/>
          </p:nvSpPr>
          <p:spPr>
            <a:xfrm>
              <a:off x="7283919" y="434989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1" name="pt81"/>
            <p:cNvSpPr/>
            <p:nvPr/>
          </p:nvSpPr>
          <p:spPr>
            <a:xfrm>
              <a:off x="7784854" y="434989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2" name="pt82"/>
            <p:cNvSpPr/>
            <p:nvPr/>
          </p:nvSpPr>
          <p:spPr>
            <a:xfrm>
              <a:off x="7592187" y="475473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3" name="pt83"/>
            <p:cNvSpPr/>
            <p:nvPr/>
          </p:nvSpPr>
          <p:spPr>
            <a:xfrm>
              <a:off x="8131656" y="475473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4" name="pt84"/>
            <p:cNvSpPr/>
            <p:nvPr/>
          </p:nvSpPr>
          <p:spPr>
            <a:xfrm>
              <a:off x="7669254"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5" name="pt85"/>
            <p:cNvSpPr/>
            <p:nvPr/>
          </p:nvSpPr>
          <p:spPr>
            <a:xfrm>
              <a:off x="8555524"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6" name="tx86"/>
            <p:cNvSpPr/>
            <p:nvPr/>
          </p:nvSpPr>
          <p:spPr>
            <a:xfrm>
              <a:off x="4905084" y="1934706"/>
              <a:ext cx="58795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Ukraine: +6%</a:t>
              </a:r>
            </a:p>
          </p:txBody>
        </p:sp>
        <p:sp>
          <p:nvSpPr>
            <p:cNvPr id="87" name="tx87"/>
            <p:cNvSpPr/>
            <p:nvPr/>
          </p:nvSpPr>
          <p:spPr>
            <a:xfrm>
              <a:off x="4905084" y="2339552"/>
              <a:ext cx="43077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Mali: +8%</a:t>
              </a:r>
            </a:p>
          </p:txBody>
        </p:sp>
        <p:sp>
          <p:nvSpPr>
            <p:cNvPr id="88" name="tx88"/>
            <p:cNvSpPr/>
            <p:nvPr/>
          </p:nvSpPr>
          <p:spPr>
            <a:xfrm>
              <a:off x="4905084" y="2744398"/>
              <a:ext cx="81573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South Sudan: +8%</a:t>
              </a:r>
            </a:p>
          </p:txBody>
        </p:sp>
        <p:sp>
          <p:nvSpPr>
            <p:cNvPr id="89" name="tx89"/>
            <p:cNvSpPr/>
            <p:nvPr/>
          </p:nvSpPr>
          <p:spPr>
            <a:xfrm>
              <a:off x="4905084" y="3149245"/>
              <a:ext cx="45784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CAR: +9%</a:t>
              </a:r>
            </a:p>
          </p:txBody>
        </p:sp>
        <p:sp>
          <p:nvSpPr>
            <p:cNvPr id="90" name="tx90"/>
            <p:cNvSpPr/>
            <p:nvPr/>
          </p:nvSpPr>
          <p:spPr>
            <a:xfrm>
              <a:off x="4905084" y="3554091"/>
              <a:ext cx="60432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Ethiopia: +9%</a:t>
              </a:r>
            </a:p>
          </p:txBody>
        </p:sp>
        <p:sp>
          <p:nvSpPr>
            <p:cNvPr id="91" name="tx91"/>
            <p:cNvSpPr/>
            <p:nvPr/>
          </p:nvSpPr>
          <p:spPr>
            <a:xfrm>
              <a:off x="4905084" y="3958937"/>
              <a:ext cx="586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Congo: +11%</a:t>
              </a:r>
            </a:p>
          </p:txBody>
        </p:sp>
        <p:sp>
          <p:nvSpPr>
            <p:cNvPr id="92" name="tx92"/>
            <p:cNvSpPr/>
            <p:nvPr/>
          </p:nvSpPr>
          <p:spPr>
            <a:xfrm>
              <a:off x="4905084" y="4363783"/>
              <a:ext cx="65845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Somalia: +13%</a:t>
              </a:r>
            </a:p>
          </p:txBody>
        </p:sp>
        <p:sp>
          <p:nvSpPr>
            <p:cNvPr id="93" name="tx93"/>
            <p:cNvSpPr/>
            <p:nvPr/>
          </p:nvSpPr>
          <p:spPr>
            <a:xfrm>
              <a:off x="4905084" y="4768630"/>
              <a:ext cx="76142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Cameroon: +14%</a:t>
              </a:r>
            </a:p>
          </p:txBody>
        </p:sp>
        <p:sp>
          <p:nvSpPr>
            <p:cNvPr id="94" name="tx94"/>
            <p:cNvSpPr/>
            <p:nvPr/>
          </p:nvSpPr>
          <p:spPr>
            <a:xfrm>
              <a:off x="4905084" y="5173476"/>
              <a:ext cx="539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Libya: +23%</a:t>
              </a:r>
            </a:p>
          </p:txBody>
        </p:sp>
        <p:sp>
          <p:nvSpPr>
            <p:cNvPr id="95" name="rc95"/>
            <p:cNvSpPr/>
            <p:nvPr/>
          </p:nvSpPr>
          <p:spPr>
            <a:xfrm>
              <a:off x="4826091" y="1807652"/>
              <a:ext cx="4248319" cy="3562646"/>
            </a:xfrm>
            <a:prstGeom prst="rect">
              <a:avLst/>
            </a:prstGeom>
            <a:noFill/>
            <a:ln w="13550" cap="rnd">
              <a:solidFill>
                <a:srgbClr val="999999">
                  <a:alpha val="100000"/>
                </a:srgbClr>
              </a:solidFill>
              <a:prstDash val="solid"/>
              <a:round/>
            </a:ln>
          </p:spPr>
          <p:txBody>
            <a:bodyPr/>
            <a:lstStyle/>
            <a:p/>
          </p:txBody>
        </p:sp>
        <p:sp>
          <p:nvSpPr>
            <p:cNvPr id="96" name="rc96"/>
            <p:cNvSpPr/>
            <p:nvPr/>
          </p:nvSpPr>
          <p:spPr>
            <a:xfrm>
              <a:off x="508182" y="1592799"/>
              <a:ext cx="424831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97" name="tx97"/>
            <p:cNvSpPr/>
            <p:nvPr/>
          </p:nvSpPr>
          <p:spPr>
            <a:xfrm>
              <a:off x="1906994" y="1660221"/>
              <a:ext cx="14506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non-FCV countries (n=8, 5%)</a:t>
              </a:r>
            </a:p>
          </p:txBody>
        </p:sp>
        <p:sp>
          <p:nvSpPr>
            <p:cNvPr id="98" name="rc98"/>
            <p:cNvSpPr/>
            <p:nvPr/>
          </p:nvSpPr>
          <p:spPr>
            <a:xfrm>
              <a:off x="4826091" y="1592799"/>
              <a:ext cx="424831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99" name="tx99"/>
            <p:cNvSpPr/>
            <p:nvPr/>
          </p:nvSpPr>
          <p:spPr>
            <a:xfrm>
              <a:off x="6200168" y="1660221"/>
              <a:ext cx="15001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WB FCV countries (n=9, 38%)</a:t>
              </a:r>
            </a:p>
          </p:txBody>
        </p:sp>
        <p:sp>
          <p:nvSpPr>
            <p:cNvPr id="100" name="pl100"/>
            <p:cNvSpPr/>
            <p:nvPr/>
          </p:nvSpPr>
          <p:spPr>
            <a:xfrm>
              <a:off x="508182" y="5370299"/>
              <a:ext cx="4248319" cy="0"/>
            </a:xfrm>
            <a:custGeom>
              <a:avLst/>
              <a:pathLst>
                <a:path w="4248319" h="0">
                  <a:moveTo>
                    <a:pt x="0" y="0"/>
                  </a:moveTo>
                  <a:lnTo>
                    <a:pt x="4248319" y="0"/>
                  </a:lnTo>
                </a:path>
              </a:pathLst>
            </a:custGeom>
            <a:ln w="8130" cap="flat">
              <a:solidFill>
                <a:srgbClr val="000000">
                  <a:alpha val="100000"/>
                </a:srgbClr>
              </a:solidFill>
              <a:prstDash val="solid"/>
              <a:round/>
            </a:ln>
          </p:spPr>
          <p:txBody>
            <a:bodyPr/>
            <a:lstStyle/>
            <a:p/>
          </p:txBody>
        </p:sp>
        <p:sp>
          <p:nvSpPr>
            <p:cNvPr id="101" name="pl101"/>
            <p:cNvSpPr/>
            <p:nvPr/>
          </p:nvSpPr>
          <p:spPr>
            <a:xfrm>
              <a:off x="54864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2" name="pl102"/>
            <p:cNvSpPr/>
            <p:nvPr/>
          </p:nvSpPr>
          <p:spPr>
            <a:xfrm>
              <a:off x="93397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3" name="pl103"/>
            <p:cNvSpPr/>
            <p:nvPr/>
          </p:nvSpPr>
          <p:spPr>
            <a:xfrm>
              <a:off x="131931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4" name="pl104"/>
            <p:cNvSpPr/>
            <p:nvPr/>
          </p:nvSpPr>
          <p:spPr>
            <a:xfrm>
              <a:off x="170464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5" name="pl105"/>
            <p:cNvSpPr/>
            <p:nvPr/>
          </p:nvSpPr>
          <p:spPr>
            <a:xfrm>
              <a:off x="208998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6" name="pl106"/>
            <p:cNvSpPr/>
            <p:nvPr/>
          </p:nvSpPr>
          <p:spPr>
            <a:xfrm>
              <a:off x="247531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7" name="pl107"/>
            <p:cNvSpPr/>
            <p:nvPr/>
          </p:nvSpPr>
          <p:spPr>
            <a:xfrm>
              <a:off x="286065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8" name="pl108"/>
            <p:cNvSpPr/>
            <p:nvPr/>
          </p:nvSpPr>
          <p:spPr>
            <a:xfrm>
              <a:off x="324598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9" name="pl109"/>
            <p:cNvSpPr/>
            <p:nvPr/>
          </p:nvSpPr>
          <p:spPr>
            <a:xfrm>
              <a:off x="363132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0" name="pl110"/>
            <p:cNvSpPr/>
            <p:nvPr/>
          </p:nvSpPr>
          <p:spPr>
            <a:xfrm>
              <a:off x="401665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1" name="pl111"/>
            <p:cNvSpPr/>
            <p:nvPr/>
          </p:nvSpPr>
          <p:spPr>
            <a:xfrm>
              <a:off x="440199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2" name="tx112"/>
            <p:cNvSpPr/>
            <p:nvPr/>
          </p:nvSpPr>
          <p:spPr>
            <a:xfrm rot="-5400000">
              <a:off x="517553"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13" name="tx113"/>
            <p:cNvSpPr/>
            <p:nvPr/>
          </p:nvSpPr>
          <p:spPr>
            <a:xfrm rot="-5400000">
              <a:off x="87179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14" name="tx114"/>
            <p:cNvSpPr/>
            <p:nvPr/>
          </p:nvSpPr>
          <p:spPr>
            <a:xfrm rot="-5400000">
              <a:off x="125713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15" name="tx115"/>
            <p:cNvSpPr/>
            <p:nvPr/>
          </p:nvSpPr>
          <p:spPr>
            <a:xfrm rot="-5400000">
              <a:off x="164246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16" name="tx116"/>
            <p:cNvSpPr/>
            <p:nvPr/>
          </p:nvSpPr>
          <p:spPr>
            <a:xfrm rot="-5400000">
              <a:off x="202780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17" name="tx117"/>
            <p:cNvSpPr/>
            <p:nvPr/>
          </p:nvSpPr>
          <p:spPr>
            <a:xfrm rot="-5400000">
              <a:off x="241313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18" name="tx118"/>
            <p:cNvSpPr/>
            <p:nvPr/>
          </p:nvSpPr>
          <p:spPr>
            <a:xfrm rot="-5400000">
              <a:off x="279847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19" name="tx119"/>
            <p:cNvSpPr/>
            <p:nvPr/>
          </p:nvSpPr>
          <p:spPr>
            <a:xfrm rot="-5400000">
              <a:off x="318380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20" name="tx120"/>
            <p:cNvSpPr/>
            <p:nvPr/>
          </p:nvSpPr>
          <p:spPr>
            <a:xfrm rot="-5400000">
              <a:off x="356914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21" name="tx121"/>
            <p:cNvSpPr/>
            <p:nvPr/>
          </p:nvSpPr>
          <p:spPr>
            <a:xfrm rot="-5400000">
              <a:off x="395447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22" name="tx122"/>
            <p:cNvSpPr/>
            <p:nvPr/>
          </p:nvSpPr>
          <p:spPr>
            <a:xfrm rot="-5400000">
              <a:off x="4308725"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23" name="pl123"/>
            <p:cNvSpPr/>
            <p:nvPr/>
          </p:nvSpPr>
          <p:spPr>
            <a:xfrm>
              <a:off x="4826091" y="5370299"/>
              <a:ext cx="4248319" cy="0"/>
            </a:xfrm>
            <a:custGeom>
              <a:avLst/>
              <a:pathLst>
                <a:path w="4248319" h="0">
                  <a:moveTo>
                    <a:pt x="0" y="0"/>
                  </a:moveTo>
                  <a:lnTo>
                    <a:pt x="4248319" y="0"/>
                  </a:lnTo>
                </a:path>
              </a:pathLst>
            </a:custGeom>
            <a:ln w="8130" cap="flat">
              <a:solidFill>
                <a:srgbClr val="000000">
                  <a:alpha val="100000"/>
                </a:srgbClr>
              </a:solidFill>
              <a:prstDash val="solid"/>
              <a:round/>
            </a:ln>
          </p:spPr>
          <p:txBody>
            <a:bodyPr/>
            <a:lstStyle/>
            <a:p/>
          </p:txBody>
        </p:sp>
        <p:sp>
          <p:nvSpPr>
            <p:cNvPr id="124" name="pl124"/>
            <p:cNvSpPr/>
            <p:nvPr/>
          </p:nvSpPr>
          <p:spPr>
            <a:xfrm>
              <a:off x="486655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5" name="pl125"/>
            <p:cNvSpPr/>
            <p:nvPr/>
          </p:nvSpPr>
          <p:spPr>
            <a:xfrm>
              <a:off x="525188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6" name="pl126"/>
            <p:cNvSpPr/>
            <p:nvPr/>
          </p:nvSpPr>
          <p:spPr>
            <a:xfrm>
              <a:off x="563722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7" name="pl127"/>
            <p:cNvSpPr/>
            <p:nvPr/>
          </p:nvSpPr>
          <p:spPr>
            <a:xfrm>
              <a:off x="602255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8" name="pl128"/>
            <p:cNvSpPr/>
            <p:nvPr/>
          </p:nvSpPr>
          <p:spPr>
            <a:xfrm>
              <a:off x="640789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9" name="pl129"/>
            <p:cNvSpPr/>
            <p:nvPr/>
          </p:nvSpPr>
          <p:spPr>
            <a:xfrm>
              <a:off x="679322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0" name="pl130"/>
            <p:cNvSpPr/>
            <p:nvPr/>
          </p:nvSpPr>
          <p:spPr>
            <a:xfrm>
              <a:off x="717856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1" name="pl131"/>
            <p:cNvSpPr/>
            <p:nvPr/>
          </p:nvSpPr>
          <p:spPr>
            <a:xfrm>
              <a:off x="756389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2" name="pl132"/>
            <p:cNvSpPr/>
            <p:nvPr/>
          </p:nvSpPr>
          <p:spPr>
            <a:xfrm>
              <a:off x="794923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3" name="pl133"/>
            <p:cNvSpPr/>
            <p:nvPr/>
          </p:nvSpPr>
          <p:spPr>
            <a:xfrm>
              <a:off x="833456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4" name="pl134"/>
            <p:cNvSpPr/>
            <p:nvPr/>
          </p:nvSpPr>
          <p:spPr>
            <a:xfrm>
              <a:off x="871990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5" name="tx135"/>
            <p:cNvSpPr/>
            <p:nvPr/>
          </p:nvSpPr>
          <p:spPr>
            <a:xfrm rot="-5400000">
              <a:off x="4835461"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36" name="tx136"/>
            <p:cNvSpPr/>
            <p:nvPr/>
          </p:nvSpPr>
          <p:spPr>
            <a:xfrm rot="-5400000">
              <a:off x="518970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37" name="tx137"/>
            <p:cNvSpPr/>
            <p:nvPr/>
          </p:nvSpPr>
          <p:spPr>
            <a:xfrm rot="-5400000">
              <a:off x="557504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38" name="tx138"/>
            <p:cNvSpPr/>
            <p:nvPr/>
          </p:nvSpPr>
          <p:spPr>
            <a:xfrm rot="-5400000">
              <a:off x="596037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39" name="tx139"/>
            <p:cNvSpPr/>
            <p:nvPr/>
          </p:nvSpPr>
          <p:spPr>
            <a:xfrm rot="-5400000">
              <a:off x="634571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40" name="tx140"/>
            <p:cNvSpPr/>
            <p:nvPr/>
          </p:nvSpPr>
          <p:spPr>
            <a:xfrm rot="-5400000">
              <a:off x="673104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41" name="tx141"/>
            <p:cNvSpPr/>
            <p:nvPr/>
          </p:nvSpPr>
          <p:spPr>
            <a:xfrm rot="-5400000">
              <a:off x="711638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42" name="tx142"/>
            <p:cNvSpPr/>
            <p:nvPr/>
          </p:nvSpPr>
          <p:spPr>
            <a:xfrm rot="-5400000">
              <a:off x="750171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43" name="tx143"/>
            <p:cNvSpPr/>
            <p:nvPr/>
          </p:nvSpPr>
          <p:spPr>
            <a:xfrm rot="-5400000">
              <a:off x="788705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44" name="tx144"/>
            <p:cNvSpPr/>
            <p:nvPr/>
          </p:nvSpPr>
          <p:spPr>
            <a:xfrm rot="-5400000">
              <a:off x="827238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45" name="tx145"/>
            <p:cNvSpPr/>
            <p:nvPr/>
          </p:nvSpPr>
          <p:spPr>
            <a:xfrm rot="-5400000">
              <a:off x="8626633"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46" name="pt146"/>
            <p:cNvSpPr/>
            <p:nvPr/>
          </p:nvSpPr>
          <p:spPr>
            <a:xfrm>
              <a:off x="4314485" y="607266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47" name="pt147"/>
            <p:cNvSpPr/>
            <p:nvPr/>
          </p:nvSpPr>
          <p:spPr>
            <a:xfrm>
              <a:off x="4921836" y="607266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48" name="tx148"/>
            <p:cNvSpPr/>
            <p:nvPr/>
          </p:nvSpPr>
          <p:spPr>
            <a:xfrm>
              <a:off x="4542579"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49" name="tx149"/>
            <p:cNvSpPr/>
            <p:nvPr/>
          </p:nvSpPr>
          <p:spPr>
            <a:xfrm>
              <a:off x="5149930"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50" name="tx150"/>
            <p:cNvSpPr/>
            <p:nvPr/>
          </p:nvSpPr>
          <p:spPr>
            <a:xfrm>
              <a:off x="508182" y="1368037"/>
              <a:ext cx="693325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DTP1 coverage increase of &gt;5 percentage points compared to 2019, by region</a:t>
              </a:r>
            </a:p>
          </p:txBody>
        </p:sp>
        <p:sp>
          <p:nvSpPr>
            <p:cNvPr id="151" name="tx151"/>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2" name="tx152"/>
            <p:cNvSpPr/>
            <p:nvPr/>
          </p:nvSpPr>
          <p:spPr>
            <a:xfrm>
              <a:off x="3571734" y="6491048"/>
              <a:ext cx="550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Notes: Chart titles display the number and percentage of countries with coverage increase &gt;5pp in each region.</a:t>
              </a:r>
            </a:p>
          </p:txBody>
        </p:sp>
        <p:sp>
          <p:nvSpPr>
            <p:cNvPr id="153" name="tx153"/>
            <p:cNvSpPr/>
            <p:nvPr/>
          </p:nvSpPr>
          <p:spPr>
            <a:xfrm>
              <a:off x="4613693" y="6611748"/>
              <a:ext cx="446071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Total countries in each region: WB FCV countries (N=24) and non-FCV countries (N=171).</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(number and percentage) in each region with DTP1 coverage increase of more than 5 percentage points in 2025 compared to in 2019.
Overall, 17 out of 195 (9%) countries globally had an improvement of more than 5 percentage points.
The largest increase was in Libya (+23 percentage points), followed by Brazil (+19 percentage points).</a:t>
            </a:r>
          </a:p>
        </p:txBody>
      </p:sp>
      <p:sp>
        <p:nvSpPr>
          <p:cNvPr id="15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17 countries saw large gains in DTP1 coverage, with Ukraine, Equatorial Guinea, Mauritania, and Trinidad and Tobago among those with the largest improvements.</a:t>
            </a:r>
          </a:p>
        </p:txBody>
      </p:sp>
      <p:grpSp xmlns:pic="http://schemas.openxmlformats.org/drawingml/2006/picture">
        <p:nvGrpSpPr>
          <p:cNvPr id="156" name=""/>
          <p:cNvGrpSpPr/>
          <p:nvPr/>
        </p:nvGrpSpPr>
        <p:grpSpPr>
          <a:xfrm>
            <a:off x="292608" y="1005840"/>
            <a:ext cx="8595360" cy="28575"/>
            <a:chOff x="292608" y="1005840"/>
            <a:chExt cx="8595360" cy="28575"/>
          </a:xfrm>
        </p:grpSpPr>
        <p:sp>
          <p:nvSpPr>
            <p:cNvPr id="15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807907" y="5402828"/>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5" name="pl5"/>
            <p:cNvSpPr/>
            <p:nvPr/>
          </p:nvSpPr>
          <p:spPr>
            <a:xfrm>
              <a:off x="1807907" y="5117497"/>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6" name="pl6"/>
            <p:cNvSpPr/>
            <p:nvPr/>
          </p:nvSpPr>
          <p:spPr>
            <a:xfrm>
              <a:off x="1807907" y="4832165"/>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7" name="pl7"/>
            <p:cNvSpPr/>
            <p:nvPr/>
          </p:nvSpPr>
          <p:spPr>
            <a:xfrm>
              <a:off x="1807907" y="4546834"/>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8" name="pl8"/>
            <p:cNvSpPr/>
            <p:nvPr/>
          </p:nvSpPr>
          <p:spPr>
            <a:xfrm>
              <a:off x="1807907" y="4261502"/>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9" name="pl9"/>
            <p:cNvSpPr/>
            <p:nvPr/>
          </p:nvSpPr>
          <p:spPr>
            <a:xfrm>
              <a:off x="1807907" y="3976171"/>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 name="pl10"/>
            <p:cNvSpPr/>
            <p:nvPr/>
          </p:nvSpPr>
          <p:spPr>
            <a:xfrm>
              <a:off x="1807907" y="3690839"/>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1" name="pl11"/>
            <p:cNvSpPr/>
            <p:nvPr/>
          </p:nvSpPr>
          <p:spPr>
            <a:xfrm>
              <a:off x="1807907" y="3405508"/>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2" name="pl12"/>
            <p:cNvSpPr/>
            <p:nvPr/>
          </p:nvSpPr>
          <p:spPr>
            <a:xfrm>
              <a:off x="1807907" y="3120177"/>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 name="pl13"/>
            <p:cNvSpPr/>
            <p:nvPr/>
          </p:nvSpPr>
          <p:spPr>
            <a:xfrm>
              <a:off x="1807907" y="2834845"/>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 name="pl14"/>
            <p:cNvSpPr/>
            <p:nvPr/>
          </p:nvSpPr>
          <p:spPr>
            <a:xfrm>
              <a:off x="1807907" y="2549514"/>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5" name="pl15"/>
            <p:cNvSpPr/>
            <p:nvPr/>
          </p:nvSpPr>
          <p:spPr>
            <a:xfrm>
              <a:off x="1807907" y="2264182"/>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6" name="pl16"/>
            <p:cNvSpPr/>
            <p:nvPr/>
          </p:nvSpPr>
          <p:spPr>
            <a:xfrm>
              <a:off x="1807907" y="1978851"/>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7" name="pl17"/>
            <p:cNvSpPr/>
            <p:nvPr/>
          </p:nvSpPr>
          <p:spPr>
            <a:xfrm>
              <a:off x="194658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0886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7113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3341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9568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25795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34367" y="1978851"/>
              <a:ext cx="231136" cy="0"/>
            </a:xfrm>
            <a:custGeom>
              <a:avLst/>
              <a:pathLst>
                <a:path w="231136" h="0">
                  <a:moveTo>
                    <a:pt x="0" y="0"/>
                  </a:moveTo>
                  <a:lnTo>
                    <a:pt x="231136" y="0"/>
                  </a:lnTo>
                </a:path>
              </a:pathLst>
            </a:custGeom>
            <a:ln w="81303" cap="flat">
              <a:solidFill>
                <a:srgbClr val="E8E8E8">
                  <a:alpha val="100000"/>
                </a:srgbClr>
              </a:solidFill>
              <a:prstDash val="solid"/>
              <a:round/>
            </a:ln>
          </p:spPr>
          <p:txBody>
            <a:bodyPr/>
            <a:lstStyle/>
            <a:p/>
          </p:txBody>
        </p:sp>
        <p:sp>
          <p:nvSpPr>
            <p:cNvPr id="24" name="pl24"/>
            <p:cNvSpPr/>
            <p:nvPr/>
          </p:nvSpPr>
          <p:spPr>
            <a:xfrm>
              <a:off x="3264070" y="2264182"/>
              <a:ext cx="231136" cy="0"/>
            </a:xfrm>
            <a:custGeom>
              <a:avLst/>
              <a:pathLst>
                <a:path w="231136" h="0">
                  <a:moveTo>
                    <a:pt x="0" y="0"/>
                  </a:moveTo>
                  <a:lnTo>
                    <a:pt x="231136" y="0"/>
                  </a:lnTo>
                </a:path>
              </a:pathLst>
            </a:custGeom>
            <a:ln w="81303" cap="flat">
              <a:solidFill>
                <a:srgbClr val="E8E8E8">
                  <a:alpha val="100000"/>
                </a:srgbClr>
              </a:solidFill>
              <a:prstDash val="solid"/>
              <a:round/>
            </a:ln>
          </p:spPr>
          <p:txBody>
            <a:bodyPr/>
            <a:lstStyle/>
            <a:p/>
          </p:txBody>
        </p:sp>
        <p:sp>
          <p:nvSpPr>
            <p:cNvPr id="25" name="pl25"/>
            <p:cNvSpPr/>
            <p:nvPr/>
          </p:nvSpPr>
          <p:spPr>
            <a:xfrm>
              <a:off x="3495207" y="2549514"/>
              <a:ext cx="208023" cy="0"/>
            </a:xfrm>
            <a:custGeom>
              <a:avLst/>
              <a:pathLst>
                <a:path w="208023" h="0">
                  <a:moveTo>
                    <a:pt x="0" y="0"/>
                  </a:moveTo>
                  <a:lnTo>
                    <a:pt x="208023" y="0"/>
                  </a:lnTo>
                </a:path>
              </a:pathLst>
            </a:custGeom>
            <a:ln w="81303" cap="flat">
              <a:solidFill>
                <a:srgbClr val="E8E8E8">
                  <a:alpha val="100000"/>
                </a:srgbClr>
              </a:solidFill>
              <a:prstDash val="solid"/>
              <a:round/>
            </a:ln>
          </p:spPr>
          <p:txBody>
            <a:bodyPr/>
            <a:lstStyle/>
            <a:p/>
          </p:txBody>
        </p:sp>
        <p:sp>
          <p:nvSpPr>
            <p:cNvPr id="26" name="pl26"/>
            <p:cNvSpPr/>
            <p:nvPr/>
          </p:nvSpPr>
          <p:spPr>
            <a:xfrm>
              <a:off x="4026822" y="2834845"/>
              <a:ext cx="208023" cy="0"/>
            </a:xfrm>
            <a:custGeom>
              <a:avLst/>
              <a:pathLst>
                <a:path w="208023" h="0">
                  <a:moveTo>
                    <a:pt x="0" y="0"/>
                  </a:moveTo>
                  <a:lnTo>
                    <a:pt x="208023" y="0"/>
                  </a:lnTo>
                </a:path>
              </a:pathLst>
            </a:custGeom>
            <a:ln w="81303" cap="flat">
              <a:solidFill>
                <a:srgbClr val="E8E8E8">
                  <a:alpha val="100000"/>
                </a:srgbClr>
              </a:solidFill>
              <a:prstDash val="solid"/>
              <a:round/>
            </a:ln>
          </p:spPr>
          <p:txBody>
            <a:bodyPr/>
            <a:lstStyle/>
            <a:p/>
          </p:txBody>
        </p:sp>
        <p:sp>
          <p:nvSpPr>
            <p:cNvPr id="27" name="pl27"/>
            <p:cNvSpPr/>
            <p:nvPr/>
          </p:nvSpPr>
          <p:spPr>
            <a:xfrm>
              <a:off x="3865026" y="3120177"/>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28" name="pl28"/>
            <p:cNvSpPr/>
            <p:nvPr/>
          </p:nvSpPr>
          <p:spPr>
            <a:xfrm>
              <a:off x="4049935" y="3405508"/>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29" name="pl29"/>
            <p:cNvSpPr/>
            <p:nvPr/>
          </p:nvSpPr>
          <p:spPr>
            <a:xfrm>
              <a:off x="3795685" y="3690839"/>
              <a:ext cx="161795" cy="0"/>
            </a:xfrm>
            <a:custGeom>
              <a:avLst/>
              <a:pathLst>
                <a:path w="161795" h="0">
                  <a:moveTo>
                    <a:pt x="0" y="0"/>
                  </a:moveTo>
                  <a:lnTo>
                    <a:pt x="161795" y="0"/>
                  </a:lnTo>
                </a:path>
              </a:pathLst>
            </a:custGeom>
            <a:ln w="81303" cap="flat">
              <a:solidFill>
                <a:srgbClr val="E8E8E8">
                  <a:alpha val="100000"/>
                </a:srgbClr>
              </a:solidFill>
              <a:prstDash val="solid"/>
              <a:round/>
            </a:ln>
          </p:spPr>
          <p:txBody>
            <a:bodyPr/>
            <a:lstStyle/>
            <a:p/>
          </p:txBody>
        </p:sp>
        <p:sp>
          <p:nvSpPr>
            <p:cNvPr id="30" name="pl30"/>
            <p:cNvSpPr/>
            <p:nvPr/>
          </p:nvSpPr>
          <p:spPr>
            <a:xfrm>
              <a:off x="3888139" y="3976171"/>
              <a:ext cx="161795" cy="0"/>
            </a:xfrm>
            <a:custGeom>
              <a:avLst/>
              <a:pathLst>
                <a:path w="161795" h="0">
                  <a:moveTo>
                    <a:pt x="0" y="0"/>
                  </a:moveTo>
                  <a:lnTo>
                    <a:pt x="161795" y="0"/>
                  </a:lnTo>
                </a:path>
              </a:pathLst>
            </a:custGeom>
            <a:ln w="81303" cap="flat">
              <a:solidFill>
                <a:srgbClr val="E8E8E8">
                  <a:alpha val="100000"/>
                </a:srgbClr>
              </a:solidFill>
              <a:prstDash val="solid"/>
              <a:round/>
            </a:ln>
          </p:spPr>
          <p:txBody>
            <a:bodyPr/>
            <a:lstStyle/>
            <a:p/>
          </p:txBody>
        </p:sp>
        <p:sp>
          <p:nvSpPr>
            <p:cNvPr id="31" name="pl31"/>
            <p:cNvSpPr/>
            <p:nvPr/>
          </p:nvSpPr>
          <p:spPr>
            <a:xfrm>
              <a:off x="4096163" y="4261502"/>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32" name="pl32"/>
            <p:cNvSpPr/>
            <p:nvPr/>
          </p:nvSpPr>
          <p:spPr>
            <a:xfrm>
              <a:off x="3795685" y="4546834"/>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33" name="pl33"/>
            <p:cNvSpPr/>
            <p:nvPr/>
          </p:nvSpPr>
          <p:spPr>
            <a:xfrm>
              <a:off x="3680116" y="4832165"/>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34" name="pl34"/>
            <p:cNvSpPr/>
            <p:nvPr/>
          </p:nvSpPr>
          <p:spPr>
            <a:xfrm>
              <a:off x="3911253" y="5117497"/>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35" name="pl35"/>
            <p:cNvSpPr/>
            <p:nvPr/>
          </p:nvSpPr>
          <p:spPr>
            <a:xfrm>
              <a:off x="3841912" y="5402828"/>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36" name="pt36"/>
            <p:cNvSpPr/>
            <p:nvPr/>
          </p:nvSpPr>
          <p:spPr>
            <a:xfrm>
              <a:off x="4230345" y="42570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4091663" y="42570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4045435" y="31156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3860526" y="31156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3952981"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379118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4045435" y="39716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3883639" y="39716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4161004" y="19743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3929867" y="19743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4230345" y="3401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4045435" y="3401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4022322" y="51129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3906753" y="51129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952981" y="53983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3837412" y="53983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4230345"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4022322"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3698730" y="2545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3490707" y="2545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3929867"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791185"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3490707" y="2259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259570" y="2259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3814298" y="48276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3675616" y="48276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4189693" y="421635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3" name="pt63"/>
            <p:cNvSpPr/>
            <p:nvPr/>
          </p:nvSpPr>
          <p:spPr>
            <a:xfrm>
              <a:off x="4051011" y="42163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4" name="pt64"/>
            <p:cNvSpPr/>
            <p:nvPr/>
          </p:nvSpPr>
          <p:spPr>
            <a:xfrm>
              <a:off x="4004783" y="307502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5" name="pt65"/>
            <p:cNvSpPr/>
            <p:nvPr/>
          </p:nvSpPr>
          <p:spPr>
            <a:xfrm>
              <a:off x="3819874" y="307502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6" name="pt66"/>
            <p:cNvSpPr/>
            <p:nvPr/>
          </p:nvSpPr>
          <p:spPr>
            <a:xfrm>
              <a:off x="3912329"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7" name="pt67"/>
            <p:cNvSpPr/>
            <p:nvPr/>
          </p:nvSpPr>
          <p:spPr>
            <a:xfrm>
              <a:off x="3750533"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8" name="pt68"/>
            <p:cNvSpPr/>
            <p:nvPr/>
          </p:nvSpPr>
          <p:spPr>
            <a:xfrm>
              <a:off x="4004783" y="393101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9" name="pt69"/>
            <p:cNvSpPr/>
            <p:nvPr/>
          </p:nvSpPr>
          <p:spPr>
            <a:xfrm>
              <a:off x="3842988" y="393101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0" name="pt70"/>
            <p:cNvSpPr/>
            <p:nvPr/>
          </p:nvSpPr>
          <p:spPr>
            <a:xfrm>
              <a:off x="4120352" y="193369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1" name="pt71"/>
            <p:cNvSpPr/>
            <p:nvPr/>
          </p:nvSpPr>
          <p:spPr>
            <a:xfrm>
              <a:off x="3889215" y="193369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2" name="pt72"/>
            <p:cNvSpPr/>
            <p:nvPr/>
          </p:nvSpPr>
          <p:spPr>
            <a:xfrm>
              <a:off x="4189693" y="336035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3" name="pt73"/>
            <p:cNvSpPr/>
            <p:nvPr/>
          </p:nvSpPr>
          <p:spPr>
            <a:xfrm>
              <a:off x="4004783" y="336035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4" name="pt74"/>
            <p:cNvSpPr/>
            <p:nvPr/>
          </p:nvSpPr>
          <p:spPr>
            <a:xfrm>
              <a:off x="3981670" y="507234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5" name="pt75"/>
            <p:cNvSpPr/>
            <p:nvPr/>
          </p:nvSpPr>
          <p:spPr>
            <a:xfrm>
              <a:off x="3866101" y="50723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6" name="pt76"/>
            <p:cNvSpPr/>
            <p:nvPr/>
          </p:nvSpPr>
          <p:spPr>
            <a:xfrm>
              <a:off x="3912329" y="535767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7" name="pt77"/>
            <p:cNvSpPr/>
            <p:nvPr/>
          </p:nvSpPr>
          <p:spPr>
            <a:xfrm>
              <a:off x="3796760" y="535767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8" name="pt78"/>
            <p:cNvSpPr/>
            <p:nvPr/>
          </p:nvSpPr>
          <p:spPr>
            <a:xfrm>
              <a:off x="4189693" y="278969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9" name="pt79"/>
            <p:cNvSpPr/>
            <p:nvPr/>
          </p:nvSpPr>
          <p:spPr>
            <a:xfrm>
              <a:off x="3981670" y="27896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0" name="pt80"/>
            <p:cNvSpPr/>
            <p:nvPr/>
          </p:nvSpPr>
          <p:spPr>
            <a:xfrm>
              <a:off x="3658078" y="250436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1" name="pt81"/>
            <p:cNvSpPr/>
            <p:nvPr/>
          </p:nvSpPr>
          <p:spPr>
            <a:xfrm>
              <a:off x="3450055" y="250436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2" name="pt82"/>
            <p:cNvSpPr/>
            <p:nvPr/>
          </p:nvSpPr>
          <p:spPr>
            <a:xfrm>
              <a:off x="3889215" y="450168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3750533" y="45016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3450055" y="221903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5" name="pt85"/>
            <p:cNvSpPr/>
            <p:nvPr/>
          </p:nvSpPr>
          <p:spPr>
            <a:xfrm>
              <a:off x="3218918" y="221903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6" name="pt86"/>
            <p:cNvSpPr/>
            <p:nvPr/>
          </p:nvSpPr>
          <p:spPr>
            <a:xfrm>
              <a:off x="3773646" y="478701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7" name="pt87"/>
            <p:cNvSpPr/>
            <p:nvPr/>
          </p:nvSpPr>
          <p:spPr>
            <a:xfrm>
              <a:off x="3634964" y="478701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8" name="tx88"/>
            <p:cNvSpPr/>
            <p:nvPr/>
          </p:nvSpPr>
          <p:spPr>
            <a:xfrm>
              <a:off x="4508286" y="4222686"/>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89" name="tx89"/>
            <p:cNvSpPr/>
            <p:nvPr/>
          </p:nvSpPr>
          <p:spPr>
            <a:xfrm>
              <a:off x="4508286" y="3081360"/>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90" name="tx90"/>
            <p:cNvSpPr/>
            <p:nvPr/>
          </p:nvSpPr>
          <p:spPr>
            <a:xfrm>
              <a:off x="4508286" y="3652023"/>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91" name="tx91"/>
            <p:cNvSpPr/>
            <p:nvPr/>
          </p:nvSpPr>
          <p:spPr>
            <a:xfrm>
              <a:off x="4508286" y="3937355"/>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92" name="tx92"/>
            <p:cNvSpPr/>
            <p:nvPr/>
          </p:nvSpPr>
          <p:spPr>
            <a:xfrm>
              <a:off x="4478157" y="1940034"/>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93" name="tx93"/>
            <p:cNvSpPr/>
            <p:nvPr/>
          </p:nvSpPr>
          <p:spPr>
            <a:xfrm>
              <a:off x="4508286" y="3366692"/>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94" name="tx94"/>
            <p:cNvSpPr/>
            <p:nvPr/>
          </p:nvSpPr>
          <p:spPr>
            <a:xfrm>
              <a:off x="4508286" y="5078680"/>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95" name="tx95"/>
            <p:cNvSpPr/>
            <p:nvPr/>
          </p:nvSpPr>
          <p:spPr>
            <a:xfrm>
              <a:off x="4508286" y="5364012"/>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96" name="tx96"/>
            <p:cNvSpPr/>
            <p:nvPr/>
          </p:nvSpPr>
          <p:spPr>
            <a:xfrm>
              <a:off x="4508286" y="2796029"/>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97" name="tx97"/>
            <p:cNvSpPr/>
            <p:nvPr/>
          </p:nvSpPr>
          <p:spPr>
            <a:xfrm>
              <a:off x="4508286" y="2510697"/>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98" name="tx98"/>
            <p:cNvSpPr/>
            <p:nvPr/>
          </p:nvSpPr>
          <p:spPr>
            <a:xfrm>
              <a:off x="4508286" y="4508018"/>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99" name="tx99"/>
            <p:cNvSpPr/>
            <p:nvPr/>
          </p:nvSpPr>
          <p:spPr>
            <a:xfrm>
              <a:off x="4478157" y="2225366"/>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00" name="tx100"/>
            <p:cNvSpPr/>
            <p:nvPr/>
          </p:nvSpPr>
          <p:spPr>
            <a:xfrm>
              <a:off x="4508286" y="4793349"/>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01" name="rc101"/>
            <p:cNvSpPr/>
            <p:nvPr/>
          </p:nvSpPr>
          <p:spPr>
            <a:xfrm>
              <a:off x="1807907" y="1807652"/>
              <a:ext cx="3051007" cy="3766375"/>
            </a:xfrm>
            <a:prstGeom prst="rect">
              <a:avLst/>
            </a:prstGeom>
            <a:noFill/>
            <a:ln w="13550" cap="rnd">
              <a:solidFill>
                <a:srgbClr val="999999">
                  <a:alpha val="100000"/>
                </a:srgbClr>
              </a:solidFill>
              <a:prstDash val="solid"/>
              <a:round/>
            </a:ln>
          </p:spPr>
          <p:txBody>
            <a:bodyPr/>
            <a:lstStyle/>
            <a:p/>
          </p:txBody>
        </p:sp>
        <p:sp>
          <p:nvSpPr>
            <p:cNvPr id="102" name="pl102"/>
            <p:cNvSpPr/>
            <p:nvPr/>
          </p:nvSpPr>
          <p:spPr>
            <a:xfrm>
              <a:off x="6023403" y="5388796"/>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3" name="pl103"/>
            <p:cNvSpPr/>
            <p:nvPr/>
          </p:nvSpPr>
          <p:spPr>
            <a:xfrm>
              <a:off x="6023403" y="5080076"/>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4" name="pl104"/>
            <p:cNvSpPr/>
            <p:nvPr/>
          </p:nvSpPr>
          <p:spPr>
            <a:xfrm>
              <a:off x="6023403" y="4771357"/>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5" name="pl105"/>
            <p:cNvSpPr/>
            <p:nvPr/>
          </p:nvSpPr>
          <p:spPr>
            <a:xfrm>
              <a:off x="6023403" y="4462638"/>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6" name="pl106"/>
            <p:cNvSpPr/>
            <p:nvPr/>
          </p:nvSpPr>
          <p:spPr>
            <a:xfrm>
              <a:off x="6023403" y="4153918"/>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7" name="pl107"/>
            <p:cNvSpPr/>
            <p:nvPr/>
          </p:nvSpPr>
          <p:spPr>
            <a:xfrm>
              <a:off x="6023403" y="3845199"/>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8" name="pl108"/>
            <p:cNvSpPr/>
            <p:nvPr/>
          </p:nvSpPr>
          <p:spPr>
            <a:xfrm>
              <a:off x="6023403" y="3536480"/>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9" name="pl109"/>
            <p:cNvSpPr/>
            <p:nvPr/>
          </p:nvSpPr>
          <p:spPr>
            <a:xfrm>
              <a:off x="6023403" y="3227761"/>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10" name="pl110"/>
            <p:cNvSpPr/>
            <p:nvPr/>
          </p:nvSpPr>
          <p:spPr>
            <a:xfrm>
              <a:off x="6023403" y="2919041"/>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11" name="pl111"/>
            <p:cNvSpPr/>
            <p:nvPr/>
          </p:nvSpPr>
          <p:spPr>
            <a:xfrm>
              <a:off x="6023403" y="2610322"/>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12" name="pl112"/>
            <p:cNvSpPr/>
            <p:nvPr/>
          </p:nvSpPr>
          <p:spPr>
            <a:xfrm>
              <a:off x="6023403" y="2301603"/>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13" name="pl113"/>
            <p:cNvSpPr/>
            <p:nvPr/>
          </p:nvSpPr>
          <p:spPr>
            <a:xfrm>
              <a:off x="6023403" y="1992883"/>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14" name="pl114"/>
            <p:cNvSpPr/>
            <p:nvPr/>
          </p:nvSpPr>
          <p:spPr>
            <a:xfrm>
              <a:off x="616208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662435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708663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754890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801118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847345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7271542" y="1992883"/>
              <a:ext cx="808979" cy="0"/>
            </a:xfrm>
            <a:custGeom>
              <a:avLst/>
              <a:pathLst>
                <a:path w="808979" h="0">
                  <a:moveTo>
                    <a:pt x="0" y="0"/>
                  </a:moveTo>
                  <a:lnTo>
                    <a:pt x="808979" y="0"/>
                  </a:lnTo>
                </a:path>
              </a:pathLst>
            </a:custGeom>
            <a:ln w="81303" cap="flat">
              <a:solidFill>
                <a:srgbClr val="E8E8E8">
                  <a:alpha val="100000"/>
                </a:srgbClr>
              </a:solidFill>
              <a:prstDash val="solid"/>
              <a:round/>
            </a:ln>
          </p:spPr>
          <p:txBody>
            <a:bodyPr/>
            <a:lstStyle/>
            <a:p/>
          </p:txBody>
        </p:sp>
        <p:sp>
          <p:nvSpPr>
            <p:cNvPr id="121" name="pl121"/>
            <p:cNvSpPr/>
            <p:nvPr/>
          </p:nvSpPr>
          <p:spPr>
            <a:xfrm>
              <a:off x="7895612" y="2301603"/>
              <a:ext cx="208023" cy="0"/>
            </a:xfrm>
            <a:custGeom>
              <a:avLst/>
              <a:pathLst>
                <a:path w="208023" h="0">
                  <a:moveTo>
                    <a:pt x="0" y="0"/>
                  </a:moveTo>
                  <a:lnTo>
                    <a:pt x="208023" y="0"/>
                  </a:lnTo>
                </a:path>
              </a:pathLst>
            </a:custGeom>
            <a:ln w="81303" cap="flat">
              <a:solidFill>
                <a:srgbClr val="E8E8E8">
                  <a:alpha val="100000"/>
                </a:srgbClr>
              </a:solidFill>
              <a:prstDash val="solid"/>
              <a:round/>
            </a:ln>
          </p:spPr>
          <p:txBody>
            <a:bodyPr/>
            <a:lstStyle/>
            <a:p/>
          </p:txBody>
        </p:sp>
        <p:sp>
          <p:nvSpPr>
            <p:cNvPr id="122" name="pl122"/>
            <p:cNvSpPr/>
            <p:nvPr/>
          </p:nvSpPr>
          <p:spPr>
            <a:xfrm>
              <a:off x="8196090" y="2610322"/>
              <a:ext cx="208023" cy="0"/>
            </a:xfrm>
            <a:custGeom>
              <a:avLst/>
              <a:pathLst>
                <a:path w="208023" h="0">
                  <a:moveTo>
                    <a:pt x="0" y="0"/>
                  </a:moveTo>
                  <a:lnTo>
                    <a:pt x="208023" y="0"/>
                  </a:lnTo>
                </a:path>
              </a:pathLst>
            </a:custGeom>
            <a:ln w="81303" cap="flat">
              <a:solidFill>
                <a:srgbClr val="E8E8E8">
                  <a:alpha val="100000"/>
                </a:srgbClr>
              </a:solidFill>
              <a:prstDash val="solid"/>
              <a:round/>
            </a:ln>
          </p:spPr>
          <p:txBody>
            <a:bodyPr/>
            <a:lstStyle/>
            <a:p/>
          </p:txBody>
        </p:sp>
        <p:sp>
          <p:nvSpPr>
            <p:cNvPr id="123" name="pl123"/>
            <p:cNvSpPr/>
            <p:nvPr/>
          </p:nvSpPr>
          <p:spPr>
            <a:xfrm>
              <a:off x="8242318" y="2919041"/>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124" name="pl124"/>
            <p:cNvSpPr/>
            <p:nvPr/>
          </p:nvSpPr>
          <p:spPr>
            <a:xfrm>
              <a:off x="8242318" y="3227761"/>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125" name="pl125"/>
            <p:cNvSpPr/>
            <p:nvPr/>
          </p:nvSpPr>
          <p:spPr>
            <a:xfrm>
              <a:off x="7363997" y="3536480"/>
              <a:ext cx="161795" cy="0"/>
            </a:xfrm>
            <a:custGeom>
              <a:avLst/>
              <a:pathLst>
                <a:path w="161795" h="0">
                  <a:moveTo>
                    <a:pt x="0" y="0"/>
                  </a:moveTo>
                  <a:lnTo>
                    <a:pt x="161795" y="0"/>
                  </a:lnTo>
                </a:path>
              </a:pathLst>
            </a:custGeom>
            <a:ln w="81303" cap="flat">
              <a:solidFill>
                <a:srgbClr val="E8E8E8">
                  <a:alpha val="100000"/>
                </a:srgbClr>
              </a:solidFill>
              <a:prstDash val="solid"/>
              <a:round/>
            </a:ln>
          </p:spPr>
          <p:txBody>
            <a:bodyPr/>
            <a:lstStyle/>
            <a:p/>
          </p:txBody>
        </p:sp>
        <p:sp>
          <p:nvSpPr>
            <p:cNvPr id="126" name="pl126"/>
            <p:cNvSpPr/>
            <p:nvPr/>
          </p:nvSpPr>
          <p:spPr>
            <a:xfrm>
              <a:off x="8242318" y="3845199"/>
              <a:ext cx="161795" cy="0"/>
            </a:xfrm>
            <a:custGeom>
              <a:avLst/>
              <a:pathLst>
                <a:path w="161795" h="0">
                  <a:moveTo>
                    <a:pt x="0" y="0"/>
                  </a:moveTo>
                  <a:lnTo>
                    <a:pt x="161795" y="0"/>
                  </a:lnTo>
                </a:path>
              </a:pathLst>
            </a:custGeom>
            <a:ln w="81303" cap="flat">
              <a:solidFill>
                <a:srgbClr val="E8E8E8">
                  <a:alpha val="100000"/>
                </a:srgbClr>
              </a:solidFill>
              <a:prstDash val="solid"/>
              <a:round/>
            </a:ln>
          </p:spPr>
          <p:txBody>
            <a:bodyPr/>
            <a:lstStyle/>
            <a:p/>
          </p:txBody>
        </p:sp>
        <p:sp>
          <p:nvSpPr>
            <p:cNvPr id="127" name="pl127"/>
            <p:cNvSpPr/>
            <p:nvPr/>
          </p:nvSpPr>
          <p:spPr>
            <a:xfrm>
              <a:off x="7988067" y="4153918"/>
              <a:ext cx="161795" cy="0"/>
            </a:xfrm>
            <a:custGeom>
              <a:avLst/>
              <a:pathLst>
                <a:path w="161795" h="0">
                  <a:moveTo>
                    <a:pt x="0" y="0"/>
                  </a:moveTo>
                  <a:lnTo>
                    <a:pt x="161795" y="0"/>
                  </a:lnTo>
                </a:path>
              </a:pathLst>
            </a:custGeom>
            <a:ln w="81303" cap="flat">
              <a:solidFill>
                <a:srgbClr val="E8E8E8">
                  <a:alpha val="100000"/>
                </a:srgbClr>
              </a:solidFill>
              <a:prstDash val="solid"/>
              <a:round/>
            </a:ln>
          </p:spPr>
          <p:txBody>
            <a:bodyPr/>
            <a:lstStyle/>
            <a:p/>
          </p:txBody>
        </p:sp>
        <p:sp>
          <p:nvSpPr>
            <p:cNvPr id="128" name="pl128"/>
            <p:cNvSpPr/>
            <p:nvPr/>
          </p:nvSpPr>
          <p:spPr>
            <a:xfrm>
              <a:off x="8288545" y="4462638"/>
              <a:ext cx="161795" cy="0"/>
            </a:xfrm>
            <a:custGeom>
              <a:avLst/>
              <a:pathLst>
                <a:path w="161795" h="0">
                  <a:moveTo>
                    <a:pt x="0" y="0"/>
                  </a:moveTo>
                  <a:lnTo>
                    <a:pt x="161795" y="0"/>
                  </a:lnTo>
                </a:path>
              </a:pathLst>
            </a:custGeom>
            <a:ln w="81303" cap="flat">
              <a:solidFill>
                <a:srgbClr val="E8E8E8">
                  <a:alpha val="100000"/>
                </a:srgbClr>
              </a:solidFill>
              <a:prstDash val="solid"/>
              <a:round/>
            </a:ln>
          </p:spPr>
          <p:txBody>
            <a:bodyPr/>
            <a:lstStyle/>
            <a:p/>
          </p:txBody>
        </p:sp>
        <p:sp>
          <p:nvSpPr>
            <p:cNvPr id="129" name="pl129"/>
            <p:cNvSpPr/>
            <p:nvPr/>
          </p:nvSpPr>
          <p:spPr>
            <a:xfrm>
              <a:off x="8080522" y="4771357"/>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130" name="pl130"/>
            <p:cNvSpPr/>
            <p:nvPr/>
          </p:nvSpPr>
          <p:spPr>
            <a:xfrm>
              <a:off x="8219204" y="5080076"/>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131" name="pl131"/>
            <p:cNvSpPr/>
            <p:nvPr/>
          </p:nvSpPr>
          <p:spPr>
            <a:xfrm>
              <a:off x="7988067" y="5388796"/>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132" name="pt132"/>
            <p:cNvSpPr/>
            <p:nvPr/>
          </p:nvSpPr>
          <p:spPr>
            <a:xfrm>
              <a:off x="8237818" y="2914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8422727" y="2914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8214704" y="5075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8330272" y="5075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891112" y="22971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8099135" y="22971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8076022" y="476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8214704" y="476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983567" y="41494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8145363" y="41494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8284045" y="44581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8445841" y="44581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8237818" y="32232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8422727" y="32232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8191590" y="26058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8399613" y="26058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359497" y="35319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521293" y="35319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983567" y="53842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8099135" y="53842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8237818" y="38406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8399613" y="38406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7267042" y="1988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8076022" y="1988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8197166" y="287388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7" name="pt157"/>
            <p:cNvSpPr/>
            <p:nvPr/>
          </p:nvSpPr>
          <p:spPr>
            <a:xfrm>
              <a:off x="8382075" y="28738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8" name="pt158"/>
            <p:cNvSpPr/>
            <p:nvPr/>
          </p:nvSpPr>
          <p:spPr>
            <a:xfrm>
              <a:off x="8174052" y="503492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9" name="pt159"/>
            <p:cNvSpPr/>
            <p:nvPr/>
          </p:nvSpPr>
          <p:spPr>
            <a:xfrm>
              <a:off x="8289620" y="503492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0" name="pt160"/>
            <p:cNvSpPr/>
            <p:nvPr/>
          </p:nvSpPr>
          <p:spPr>
            <a:xfrm>
              <a:off x="7850460" y="225645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1" name="pt161"/>
            <p:cNvSpPr/>
            <p:nvPr/>
          </p:nvSpPr>
          <p:spPr>
            <a:xfrm>
              <a:off x="8058483" y="22564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2" name="pt162"/>
            <p:cNvSpPr/>
            <p:nvPr/>
          </p:nvSpPr>
          <p:spPr>
            <a:xfrm>
              <a:off x="8035370" y="472620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3" name="pt163"/>
            <p:cNvSpPr/>
            <p:nvPr/>
          </p:nvSpPr>
          <p:spPr>
            <a:xfrm>
              <a:off x="8174052" y="47262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4" name="pt164"/>
            <p:cNvSpPr/>
            <p:nvPr/>
          </p:nvSpPr>
          <p:spPr>
            <a:xfrm>
              <a:off x="7942915" y="410876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5" name="pt165"/>
            <p:cNvSpPr/>
            <p:nvPr/>
          </p:nvSpPr>
          <p:spPr>
            <a:xfrm>
              <a:off x="8104711" y="410876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6" name="pt166"/>
            <p:cNvSpPr/>
            <p:nvPr/>
          </p:nvSpPr>
          <p:spPr>
            <a:xfrm>
              <a:off x="8243393" y="441748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7" name="pt167"/>
            <p:cNvSpPr/>
            <p:nvPr/>
          </p:nvSpPr>
          <p:spPr>
            <a:xfrm>
              <a:off x="8405189" y="441748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8" name="pt168"/>
            <p:cNvSpPr/>
            <p:nvPr/>
          </p:nvSpPr>
          <p:spPr>
            <a:xfrm>
              <a:off x="8197166" y="318260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9" name="pt169"/>
            <p:cNvSpPr/>
            <p:nvPr/>
          </p:nvSpPr>
          <p:spPr>
            <a:xfrm>
              <a:off x="8382075" y="318260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0" name="pt170"/>
            <p:cNvSpPr/>
            <p:nvPr/>
          </p:nvSpPr>
          <p:spPr>
            <a:xfrm>
              <a:off x="8150938" y="256517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1" name="pt171"/>
            <p:cNvSpPr/>
            <p:nvPr/>
          </p:nvSpPr>
          <p:spPr>
            <a:xfrm>
              <a:off x="8358961" y="256517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2" name="pt172"/>
            <p:cNvSpPr/>
            <p:nvPr/>
          </p:nvSpPr>
          <p:spPr>
            <a:xfrm>
              <a:off x="7318845" y="349132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3" name="pt173"/>
            <p:cNvSpPr/>
            <p:nvPr/>
          </p:nvSpPr>
          <p:spPr>
            <a:xfrm>
              <a:off x="7480641" y="34913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4" name="pt174"/>
            <p:cNvSpPr/>
            <p:nvPr/>
          </p:nvSpPr>
          <p:spPr>
            <a:xfrm>
              <a:off x="7942915" y="534364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5" name="pt175"/>
            <p:cNvSpPr/>
            <p:nvPr/>
          </p:nvSpPr>
          <p:spPr>
            <a:xfrm>
              <a:off x="8058483" y="534364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6" name="pt176"/>
            <p:cNvSpPr/>
            <p:nvPr/>
          </p:nvSpPr>
          <p:spPr>
            <a:xfrm>
              <a:off x="8197166" y="380004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7" name="pt177"/>
            <p:cNvSpPr/>
            <p:nvPr/>
          </p:nvSpPr>
          <p:spPr>
            <a:xfrm>
              <a:off x="8358961" y="380004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8" name="pt178"/>
            <p:cNvSpPr/>
            <p:nvPr/>
          </p:nvSpPr>
          <p:spPr>
            <a:xfrm>
              <a:off x="7226391" y="194773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9" name="pt179"/>
            <p:cNvSpPr/>
            <p:nvPr/>
          </p:nvSpPr>
          <p:spPr>
            <a:xfrm>
              <a:off x="8035370" y="194773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0" name="tx180"/>
            <p:cNvSpPr/>
            <p:nvPr/>
          </p:nvSpPr>
          <p:spPr>
            <a:xfrm>
              <a:off x="8710203" y="2880225"/>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81" name="tx181"/>
            <p:cNvSpPr/>
            <p:nvPr/>
          </p:nvSpPr>
          <p:spPr>
            <a:xfrm>
              <a:off x="8710203" y="5041260"/>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82" name="tx182"/>
            <p:cNvSpPr/>
            <p:nvPr/>
          </p:nvSpPr>
          <p:spPr>
            <a:xfrm>
              <a:off x="8710203" y="2262786"/>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83" name="tx183"/>
            <p:cNvSpPr/>
            <p:nvPr/>
          </p:nvSpPr>
          <p:spPr>
            <a:xfrm>
              <a:off x="8710203" y="4732541"/>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84" name="tx184"/>
            <p:cNvSpPr/>
            <p:nvPr/>
          </p:nvSpPr>
          <p:spPr>
            <a:xfrm>
              <a:off x="8710203" y="4115102"/>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5" name="tx185"/>
            <p:cNvSpPr/>
            <p:nvPr/>
          </p:nvSpPr>
          <p:spPr>
            <a:xfrm>
              <a:off x="8710203" y="4423821"/>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6" name="tx186"/>
            <p:cNvSpPr/>
            <p:nvPr/>
          </p:nvSpPr>
          <p:spPr>
            <a:xfrm>
              <a:off x="8710203" y="3188944"/>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87" name="tx187"/>
            <p:cNvSpPr/>
            <p:nvPr/>
          </p:nvSpPr>
          <p:spPr>
            <a:xfrm>
              <a:off x="8710203" y="2571506"/>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88" name="tx188"/>
            <p:cNvSpPr/>
            <p:nvPr/>
          </p:nvSpPr>
          <p:spPr>
            <a:xfrm>
              <a:off x="8710203" y="3497664"/>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9" name="tx189"/>
            <p:cNvSpPr/>
            <p:nvPr/>
          </p:nvSpPr>
          <p:spPr>
            <a:xfrm>
              <a:off x="8710203" y="5349979"/>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90" name="tx190"/>
            <p:cNvSpPr/>
            <p:nvPr/>
          </p:nvSpPr>
          <p:spPr>
            <a:xfrm>
              <a:off x="8710203" y="3806383"/>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91" name="tx191"/>
            <p:cNvSpPr/>
            <p:nvPr/>
          </p:nvSpPr>
          <p:spPr>
            <a:xfrm>
              <a:off x="8680074" y="1954067"/>
              <a:ext cx="28017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92" name="rc192"/>
            <p:cNvSpPr/>
            <p:nvPr/>
          </p:nvSpPr>
          <p:spPr>
            <a:xfrm>
              <a:off x="6023403" y="1807652"/>
              <a:ext cx="3051007" cy="3766375"/>
            </a:xfrm>
            <a:prstGeom prst="rect">
              <a:avLst/>
            </a:prstGeom>
            <a:noFill/>
            <a:ln w="13550" cap="rnd">
              <a:solidFill>
                <a:srgbClr val="999999">
                  <a:alpha val="100000"/>
                </a:srgbClr>
              </a:solidFill>
              <a:prstDash val="solid"/>
              <a:round/>
            </a:ln>
          </p:spPr>
          <p:txBody>
            <a:bodyPr/>
            <a:lstStyle/>
            <a:p/>
          </p:txBody>
        </p:sp>
        <p:sp>
          <p:nvSpPr>
            <p:cNvPr id="193" name="rc193"/>
            <p:cNvSpPr/>
            <p:nvPr/>
          </p:nvSpPr>
          <p:spPr>
            <a:xfrm>
              <a:off x="1807907" y="1592799"/>
              <a:ext cx="305100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4" name="tx194"/>
            <p:cNvSpPr/>
            <p:nvPr/>
          </p:nvSpPr>
          <p:spPr>
            <a:xfrm>
              <a:off x="3094249"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95" name="rc195"/>
            <p:cNvSpPr/>
            <p:nvPr/>
          </p:nvSpPr>
          <p:spPr>
            <a:xfrm>
              <a:off x="6023403" y="1592799"/>
              <a:ext cx="305100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6" name="tx196"/>
            <p:cNvSpPr/>
            <p:nvPr/>
          </p:nvSpPr>
          <p:spPr>
            <a:xfrm>
              <a:off x="7334526"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97" name="pl197"/>
            <p:cNvSpPr/>
            <p:nvPr/>
          </p:nvSpPr>
          <p:spPr>
            <a:xfrm>
              <a:off x="1807907" y="5574027"/>
              <a:ext cx="3051007" cy="0"/>
            </a:xfrm>
            <a:custGeom>
              <a:avLst/>
              <a:pathLst>
                <a:path w="3051007" h="0">
                  <a:moveTo>
                    <a:pt x="0" y="0"/>
                  </a:moveTo>
                  <a:lnTo>
                    <a:pt x="3051007" y="0"/>
                  </a:lnTo>
                </a:path>
              </a:pathLst>
            </a:custGeom>
            <a:ln w="8130" cap="flat">
              <a:solidFill>
                <a:srgbClr val="000000">
                  <a:alpha val="100000"/>
                </a:srgbClr>
              </a:solidFill>
              <a:prstDash val="solid"/>
              <a:round/>
            </a:ln>
          </p:spPr>
          <p:txBody>
            <a:bodyPr/>
            <a:lstStyle/>
            <a:p/>
          </p:txBody>
        </p:sp>
        <p:sp>
          <p:nvSpPr>
            <p:cNvPr id="198" name="pl198"/>
            <p:cNvSpPr/>
            <p:nvPr/>
          </p:nvSpPr>
          <p:spPr>
            <a:xfrm>
              <a:off x="194658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9" name="pl199"/>
            <p:cNvSpPr/>
            <p:nvPr/>
          </p:nvSpPr>
          <p:spPr>
            <a:xfrm>
              <a:off x="240886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0" name="pl200"/>
            <p:cNvSpPr/>
            <p:nvPr/>
          </p:nvSpPr>
          <p:spPr>
            <a:xfrm>
              <a:off x="287113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1" name="pl201"/>
            <p:cNvSpPr/>
            <p:nvPr/>
          </p:nvSpPr>
          <p:spPr>
            <a:xfrm>
              <a:off x="333341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2" name="pl202"/>
            <p:cNvSpPr/>
            <p:nvPr/>
          </p:nvSpPr>
          <p:spPr>
            <a:xfrm>
              <a:off x="379568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3" name="pl203"/>
            <p:cNvSpPr/>
            <p:nvPr/>
          </p:nvSpPr>
          <p:spPr>
            <a:xfrm>
              <a:off x="425795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4" name="tx204"/>
            <p:cNvSpPr/>
            <p:nvPr/>
          </p:nvSpPr>
          <p:spPr>
            <a:xfrm>
              <a:off x="191550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5" name="tx205"/>
            <p:cNvSpPr/>
            <p:nvPr/>
          </p:nvSpPr>
          <p:spPr>
            <a:xfrm>
              <a:off x="234668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6" name="tx206"/>
            <p:cNvSpPr/>
            <p:nvPr/>
          </p:nvSpPr>
          <p:spPr>
            <a:xfrm>
              <a:off x="280895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7" name="tx207"/>
            <p:cNvSpPr/>
            <p:nvPr/>
          </p:nvSpPr>
          <p:spPr>
            <a:xfrm>
              <a:off x="327123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8" name="tx208"/>
            <p:cNvSpPr/>
            <p:nvPr/>
          </p:nvSpPr>
          <p:spPr>
            <a:xfrm>
              <a:off x="373350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9" name="tx209"/>
            <p:cNvSpPr/>
            <p:nvPr/>
          </p:nvSpPr>
          <p:spPr>
            <a:xfrm>
              <a:off x="4164690"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0" name="pl210"/>
            <p:cNvSpPr/>
            <p:nvPr/>
          </p:nvSpPr>
          <p:spPr>
            <a:xfrm>
              <a:off x="6023403" y="5574027"/>
              <a:ext cx="3051007" cy="0"/>
            </a:xfrm>
            <a:custGeom>
              <a:avLst/>
              <a:pathLst>
                <a:path w="3051007" h="0">
                  <a:moveTo>
                    <a:pt x="0" y="0"/>
                  </a:moveTo>
                  <a:lnTo>
                    <a:pt x="3051007" y="0"/>
                  </a:lnTo>
                </a:path>
              </a:pathLst>
            </a:custGeom>
            <a:ln w="8130" cap="flat">
              <a:solidFill>
                <a:srgbClr val="000000">
                  <a:alpha val="100000"/>
                </a:srgbClr>
              </a:solidFill>
              <a:prstDash val="solid"/>
              <a:round/>
            </a:ln>
          </p:spPr>
          <p:txBody>
            <a:bodyPr/>
            <a:lstStyle/>
            <a:p/>
          </p:txBody>
        </p:sp>
        <p:sp>
          <p:nvSpPr>
            <p:cNvPr id="211" name="pl211"/>
            <p:cNvSpPr/>
            <p:nvPr/>
          </p:nvSpPr>
          <p:spPr>
            <a:xfrm>
              <a:off x="616208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2" name="pl212"/>
            <p:cNvSpPr/>
            <p:nvPr/>
          </p:nvSpPr>
          <p:spPr>
            <a:xfrm>
              <a:off x="662435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3" name="pl213"/>
            <p:cNvSpPr/>
            <p:nvPr/>
          </p:nvSpPr>
          <p:spPr>
            <a:xfrm>
              <a:off x="708663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4" name="pl214"/>
            <p:cNvSpPr/>
            <p:nvPr/>
          </p:nvSpPr>
          <p:spPr>
            <a:xfrm>
              <a:off x="754890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5" name="pl215"/>
            <p:cNvSpPr/>
            <p:nvPr/>
          </p:nvSpPr>
          <p:spPr>
            <a:xfrm>
              <a:off x="801118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6" name="pl216"/>
            <p:cNvSpPr/>
            <p:nvPr/>
          </p:nvSpPr>
          <p:spPr>
            <a:xfrm>
              <a:off x="847345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7" name="tx217"/>
            <p:cNvSpPr/>
            <p:nvPr/>
          </p:nvSpPr>
          <p:spPr>
            <a:xfrm>
              <a:off x="6130996"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18" name="tx218"/>
            <p:cNvSpPr/>
            <p:nvPr/>
          </p:nvSpPr>
          <p:spPr>
            <a:xfrm>
              <a:off x="656218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19" name="tx219"/>
            <p:cNvSpPr/>
            <p:nvPr/>
          </p:nvSpPr>
          <p:spPr>
            <a:xfrm>
              <a:off x="702445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20" name="tx220"/>
            <p:cNvSpPr/>
            <p:nvPr/>
          </p:nvSpPr>
          <p:spPr>
            <a:xfrm>
              <a:off x="748672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21" name="tx221"/>
            <p:cNvSpPr/>
            <p:nvPr/>
          </p:nvSpPr>
          <p:spPr>
            <a:xfrm>
              <a:off x="794900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22" name="tx222"/>
            <p:cNvSpPr/>
            <p:nvPr/>
          </p:nvSpPr>
          <p:spPr>
            <a:xfrm>
              <a:off x="8380186"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23" name="tx223"/>
            <p:cNvSpPr/>
            <p:nvPr/>
          </p:nvSpPr>
          <p:spPr>
            <a:xfrm>
              <a:off x="5537677" y="5348791"/>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224" name="tx224"/>
            <p:cNvSpPr/>
            <p:nvPr/>
          </p:nvSpPr>
          <p:spPr>
            <a:xfrm>
              <a:off x="5469554" y="5040071"/>
              <a:ext cx="4720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Colombia</a:t>
              </a:r>
            </a:p>
          </p:txBody>
        </p:sp>
        <p:sp>
          <p:nvSpPr>
            <p:cNvPr id="225" name="tx225"/>
            <p:cNvSpPr/>
            <p:nvPr/>
          </p:nvSpPr>
          <p:spPr>
            <a:xfrm>
              <a:off x="5587603" y="4731352"/>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Mexico</a:t>
              </a:r>
            </a:p>
          </p:txBody>
        </p:sp>
        <p:sp>
          <p:nvSpPr>
            <p:cNvPr id="226" name="tx226"/>
            <p:cNvSpPr/>
            <p:nvPr/>
          </p:nvSpPr>
          <p:spPr>
            <a:xfrm>
              <a:off x="4928504" y="4422633"/>
              <a:ext cx="10130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Trinidad and Tobago</a:t>
              </a:r>
            </a:p>
          </p:txBody>
        </p:sp>
        <p:sp>
          <p:nvSpPr>
            <p:cNvPr id="227" name="tx227"/>
            <p:cNvSpPr/>
            <p:nvPr/>
          </p:nvSpPr>
          <p:spPr>
            <a:xfrm>
              <a:off x="5531733" y="4113913"/>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Namibia</a:t>
              </a:r>
            </a:p>
          </p:txBody>
        </p:sp>
        <p:sp>
          <p:nvSpPr>
            <p:cNvPr id="228" name="tx228"/>
            <p:cNvSpPr/>
            <p:nvPr/>
          </p:nvSpPr>
          <p:spPr>
            <a:xfrm>
              <a:off x="5674380" y="3805194"/>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Libya</a:t>
              </a:r>
            </a:p>
          </p:txBody>
        </p:sp>
        <p:sp>
          <p:nvSpPr>
            <p:cNvPr id="229" name="tx229"/>
            <p:cNvSpPr/>
            <p:nvPr/>
          </p:nvSpPr>
          <p:spPr>
            <a:xfrm>
              <a:off x="5705744" y="3496475"/>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230" name="tx230"/>
            <p:cNvSpPr/>
            <p:nvPr/>
          </p:nvSpPr>
          <p:spPr>
            <a:xfrm>
              <a:off x="5388721" y="3187756"/>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Uzbekistan</a:t>
              </a:r>
            </a:p>
          </p:txBody>
        </p:sp>
        <p:sp>
          <p:nvSpPr>
            <p:cNvPr id="231" name="tx231"/>
            <p:cNvSpPr/>
            <p:nvPr/>
          </p:nvSpPr>
          <p:spPr>
            <a:xfrm>
              <a:off x="5662218" y="2879036"/>
              <a:ext cx="2793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Brazil</a:t>
              </a:r>
            </a:p>
          </p:txBody>
        </p:sp>
        <p:sp>
          <p:nvSpPr>
            <p:cNvPr id="232" name="tx232"/>
            <p:cNvSpPr/>
            <p:nvPr/>
          </p:nvSpPr>
          <p:spPr>
            <a:xfrm>
              <a:off x="5533379" y="2570317"/>
              <a:ext cx="4081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Vanuatu</a:t>
              </a:r>
            </a:p>
          </p:txBody>
        </p:sp>
        <p:sp>
          <p:nvSpPr>
            <p:cNvPr id="233" name="tx233"/>
            <p:cNvSpPr/>
            <p:nvPr/>
          </p:nvSpPr>
          <p:spPr>
            <a:xfrm>
              <a:off x="5046736" y="2261598"/>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Equatorial Guinea</a:t>
              </a:r>
            </a:p>
          </p:txBody>
        </p:sp>
        <p:sp>
          <p:nvSpPr>
            <p:cNvPr id="234" name="tx234"/>
            <p:cNvSpPr/>
            <p:nvPr/>
          </p:nvSpPr>
          <p:spPr>
            <a:xfrm>
              <a:off x="5618327" y="195287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235" name="tx235"/>
            <p:cNvSpPr/>
            <p:nvPr/>
          </p:nvSpPr>
          <p:spPr>
            <a:xfrm>
              <a:off x="1303619" y="5362823"/>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Moldova</a:t>
              </a:r>
            </a:p>
          </p:txBody>
        </p:sp>
        <p:sp>
          <p:nvSpPr>
            <p:cNvPr id="236" name="tx236"/>
            <p:cNvSpPr/>
            <p:nvPr/>
          </p:nvSpPr>
          <p:spPr>
            <a:xfrm>
              <a:off x="1173225" y="5077492"/>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Kyrgyzstan</a:t>
              </a:r>
            </a:p>
          </p:txBody>
        </p:sp>
        <p:sp>
          <p:nvSpPr>
            <p:cNvPr id="237" name="tx237"/>
            <p:cNvSpPr/>
            <p:nvPr/>
          </p:nvSpPr>
          <p:spPr>
            <a:xfrm>
              <a:off x="1471503" y="4792160"/>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238" name="tx238"/>
            <p:cNvSpPr/>
            <p:nvPr/>
          </p:nvSpPr>
          <p:spPr>
            <a:xfrm>
              <a:off x="1247749" y="4506829"/>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Suriname</a:t>
              </a:r>
            </a:p>
          </p:txBody>
        </p:sp>
        <p:sp>
          <p:nvSpPr>
            <p:cNvPr id="239" name="tx239"/>
            <p:cNvSpPr/>
            <p:nvPr/>
          </p:nvSpPr>
          <p:spPr>
            <a:xfrm>
              <a:off x="1135643" y="4221497"/>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Bangladesh</a:t>
              </a:r>
            </a:p>
          </p:txBody>
        </p:sp>
        <p:sp>
          <p:nvSpPr>
            <p:cNvPr id="240" name="tx240"/>
            <p:cNvSpPr/>
            <p:nvPr/>
          </p:nvSpPr>
          <p:spPr>
            <a:xfrm>
              <a:off x="1310019" y="3936166"/>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Eswatini</a:t>
              </a:r>
            </a:p>
          </p:txBody>
        </p:sp>
        <p:sp>
          <p:nvSpPr>
            <p:cNvPr id="241" name="tx241"/>
            <p:cNvSpPr/>
            <p:nvPr/>
          </p:nvSpPr>
          <p:spPr>
            <a:xfrm>
              <a:off x="1309745" y="3650834"/>
              <a:ext cx="4163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Ecuador</a:t>
              </a:r>
            </a:p>
          </p:txBody>
        </p:sp>
        <p:sp>
          <p:nvSpPr>
            <p:cNvPr id="242" name="tx242"/>
            <p:cNvSpPr/>
            <p:nvPr/>
          </p:nvSpPr>
          <p:spPr>
            <a:xfrm>
              <a:off x="1421485" y="3365503"/>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Japan</a:t>
              </a:r>
            </a:p>
          </p:txBody>
        </p:sp>
        <p:sp>
          <p:nvSpPr>
            <p:cNvPr id="243" name="tx243"/>
            <p:cNvSpPr/>
            <p:nvPr/>
          </p:nvSpPr>
          <p:spPr>
            <a:xfrm>
              <a:off x="508182" y="3080172"/>
              <a:ext cx="12178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Bosnia and Herzegovina</a:t>
              </a:r>
            </a:p>
          </p:txBody>
        </p:sp>
        <p:sp>
          <p:nvSpPr>
            <p:cNvPr id="244" name="tx244"/>
            <p:cNvSpPr/>
            <p:nvPr/>
          </p:nvSpPr>
          <p:spPr>
            <a:xfrm>
              <a:off x="1322181" y="2794840"/>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St Lucia</a:t>
              </a:r>
            </a:p>
          </p:txBody>
        </p:sp>
        <p:sp>
          <p:nvSpPr>
            <p:cNvPr id="245" name="tx245"/>
            <p:cNvSpPr/>
            <p:nvPr/>
          </p:nvSpPr>
          <p:spPr>
            <a:xfrm>
              <a:off x="1123299" y="2509509"/>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Africa</a:t>
              </a:r>
            </a:p>
          </p:txBody>
        </p:sp>
        <p:sp>
          <p:nvSpPr>
            <p:cNvPr id="246" name="tx246"/>
            <p:cNvSpPr/>
            <p:nvPr/>
          </p:nvSpPr>
          <p:spPr>
            <a:xfrm>
              <a:off x="1203949" y="2224177"/>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Venezuela</a:t>
              </a:r>
            </a:p>
          </p:txBody>
        </p:sp>
        <p:sp>
          <p:nvSpPr>
            <p:cNvPr id="247" name="tx247"/>
            <p:cNvSpPr/>
            <p:nvPr/>
          </p:nvSpPr>
          <p:spPr>
            <a:xfrm>
              <a:off x="1179260" y="1938846"/>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Guatemala</a:t>
              </a:r>
            </a:p>
          </p:txBody>
        </p:sp>
        <p:sp>
          <p:nvSpPr>
            <p:cNvPr id="248" name="tx248"/>
            <p:cNvSpPr/>
            <p:nvPr/>
          </p:nvSpPr>
          <p:spPr>
            <a:xfrm>
              <a:off x="4309537"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49" name="pt249"/>
            <p:cNvSpPr/>
            <p:nvPr/>
          </p:nvSpPr>
          <p:spPr>
            <a:xfrm>
              <a:off x="5465143"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50" name="pt250"/>
            <p:cNvSpPr/>
            <p:nvPr/>
          </p:nvSpPr>
          <p:spPr>
            <a:xfrm>
              <a:off x="6072494"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51" name="tx251"/>
            <p:cNvSpPr/>
            <p:nvPr/>
          </p:nvSpPr>
          <p:spPr>
            <a:xfrm>
              <a:off x="571671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52" name="tx252"/>
            <p:cNvSpPr/>
            <p:nvPr/>
          </p:nvSpPr>
          <p:spPr>
            <a:xfrm>
              <a:off x="6324064"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53" name="tx253"/>
            <p:cNvSpPr/>
            <p:nvPr/>
          </p:nvSpPr>
          <p:spPr>
            <a:xfrm>
              <a:off x="1807907" y="1368037"/>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DTP1 coverage change of 5 percentage points or more since 2024</a:t>
              </a:r>
            </a:p>
          </p:txBody>
        </p:sp>
        <p:sp>
          <p:nvSpPr>
            <p:cNvPr id="254" name="tx25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55" name="tx255"/>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2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with DTP1 coverage change of 5 percentage points or more between 2024 and 2025.
Overall, 13 out of 195 (7%) countries globally had a decline of 5 percentage points or more.
The largest decline was in Guatemala and Venezuela (-10 percentage points), followed by St Lucia and South Africa (-9 percentage points).
There were 12 (7%) countries with an increase of at least 5 percentage points in DTP1 coverage.
</a:t>
            </a:r>
          </a:p>
        </p:txBody>
      </p:sp>
      <p:sp>
        <p:nvSpPr>
          <p:cNvPr id="25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DTP1 coverage increased by at least 5 percentage points in 12 countries and decreased by the same amount in 13 countries.</a:t>
            </a:r>
          </a:p>
        </p:txBody>
      </p:sp>
      <p:grpSp xmlns:pic="http://schemas.openxmlformats.org/drawingml/2006/picture">
        <p:nvGrpSpPr>
          <p:cNvPr id="258" name=""/>
          <p:cNvGrpSpPr/>
          <p:nvPr/>
        </p:nvGrpSpPr>
        <p:grpSpPr>
          <a:xfrm>
            <a:off x="292608" y="1005840"/>
            <a:ext cx="8595360" cy="28575"/>
            <a:chOff x="292608" y="1005840"/>
            <a:chExt cx="8595360" cy="28575"/>
          </a:xfrm>
        </p:grpSpPr>
        <p:sp>
          <p:nvSpPr>
            <p:cNvPr id="25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6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top 20 countries globally with the lowest DTP1 coverage (based on tied ranks) and/or the top 20 countries with the highest absolute number of zero-dose children.
In 2025, Yemen and Papua New Guinea had the lowest DTP1 coverage (49%), followed by Papua New Guinea (49%).
Nigeria had the highest absolute number of zero-dose children, followed by DRC.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Yemen, Papua New Guinea, and Venezuela had the lowest DTP1 coverage, while Nigeria and DRC had the highest number of zero-dose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574114"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2281636"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2989158"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3696680"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4404202"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1066556" y="5349919"/>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1" name="pl11"/>
            <p:cNvSpPr/>
            <p:nvPr/>
          </p:nvSpPr>
          <p:spPr>
            <a:xfrm>
              <a:off x="1066556" y="4987757"/>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2" name="pl12"/>
            <p:cNvSpPr/>
            <p:nvPr/>
          </p:nvSpPr>
          <p:spPr>
            <a:xfrm>
              <a:off x="1066556" y="4625594"/>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3" name="pl13"/>
            <p:cNvSpPr/>
            <p:nvPr/>
          </p:nvSpPr>
          <p:spPr>
            <a:xfrm>
              <a:off x="1066556" y="4263432"/>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4" name="pl14"/>
            <p:cNvSpPr/>
            <p:nvPr/>
          </p:nvSpPr>
          <p:spPr>
            <a:xfrm>
              <a:off x="1066556" y="3901270"/>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5" name="pl15"/>
            <p:cNvSpPr/>
            <p:nvPr/>
          </p:nvSpPr>
          <p:spPr>
            <a:xfrm>
              <a:off x="1066556" y="3539107"/>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6" name="pl16"/>
            <p:cNvSpPr/>
            <p:nvPr/>
          </p:nvSpPr>
          <p:spPr>
            <a:xfrm>
              <a:off x="1066556" y="3176945"/>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7" name="pl17"/>
            <p:cNvSpPr/>
            <p:nvPr/>
          </p:nvSpPr>
          <p:spPr>
            <a:xfrm>
              <a:off x="1066556" y="2814783"/>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8" name="pl18"/>
            <p:cNvSpPr/>
            <p:nvPr/>
          </p:nvSpPr>
          <p:spPr>
            <a:xfrm>
              <a:off x="1066556" y="2452620"/>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9" name="pl19"/>
            <p:cNvSpPr/>
            <p:nvPr/>
          </p:nvSpPr>
          <p:spPr>
            <a:xfrm>
              <a:off x="1066556" y="2090458"/>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20" name="pl20"/>
            <p:cNvSpPr/>
            <p:nvPr/>
          </p:nvSpPr>
          <p:spPr>
            <a:xfrm>
              <a:off x="1220354"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927875"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635397"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42919"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50441"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20354" y="1927485"/>
              <a:ext cx="3075955" cy="32594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26" name="rc26"/>
            <p:cNvSpPr/>
            <p:nvPr/>
          </p:nvSpPr>
          <p:spPr>
            <a:xfrm>
              <a:off x="1220354" y="2289647"/>
              <a:ext cx="1115698"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27" name="rc27"/>
            <p:cNvSpPr/>
            <p:nvPr/>
          </p:nvSpPr>
          <p:spPr>
            <a:xfrm>
              <a:off x="1220354" y="2651810"/>
              <a:ext cx="984356"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28" name="rc28"/>
            <p:cNvSpPr/>
            <p:nvPr/>
          </p:nvSpPr>
          <p:spPr>
            <a:xfrm>
              <a:off x="1220354" y="3013972"/>
              <a:ext cx="960467" cy="32594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29" name="rc29"/>
            <p:cNvSpPr/>
            <p:nvPr/>
          </p:nvSpPr>
          <p:spPr>
            <a:xfrm>
              <a:off x="1220354" y="3376134"/>
              <a:ext cx="929185"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0" name="rc30"/>
            <p:cNvSpPr/>
            <p:nvPr/>
          </p:nvSpPr>
          <p:spPr>
            <a:xfrm>
              <a:off x="1220354" y="3738297"/>
              <a:ext cx="920246"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1" name="rc31"/>
            <p:cNvSpPr/>
            <p:nvPr/>
          </p:nvSpPr>
          <p:spPr>
            <a:xfrm>
              <a:off x="1220354" y="4100459"/>
              <a:ext cx="679675"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32" name="rc32"/>
            <p:cNvSpPr/>
            <p:nvPr/>
          </p:nvSpPr>
          <p:spPr>
            <a:xfrm>
              <a:off x="1220354" y="4462621"/>
              <a:ext cx="657780" cy="32594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33" name="rc33"/>
            <p:cNvSpPr/>
            <p:nvPr/>
          </p:nvSpPr>
          <p:spPr>
            <a:xfrm>
              <a:off x="1220354" y="4824784"/>
              <a:ext cx="642277"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34" name="rc34"/>
            <p:cNvSpPr/>
            <p:nvPr/>
          </p:nvSpPr>
          <p:spPr>
            <a:xfrm>
              <a:off x="1220354" y="5186946"/>
              <a:ext cx="538998" cy="32594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35" name="tx35"/>
            <p:cNvSpPr/>
            <p:nvPr/>
          </p:nvSpPr>
          <p:spPr>
            <a:xfrm>
              <a:off x="3959115" y="2051642"/>
              <a:ext cx="24085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2.2m</a:t>
              </a:r>
            </a:p>
          </p:txBody>
        </p:sp>
        <p:sp>
          <p:nvSpPr>
            <p:cNvPr id="36" name="tx36"/>
            <p:cNvSpPr/>
            <p:nvPr/>
          </p:nvSpPr>
          <p:spPr>
            <a:xfrm>
              <a:off x="2414379" y="2413804"/>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788,000</a:t>
              </a:r>
            </a:p>
          </p:txBody>
        </p:sp>
        <p:sp>
          <p:nvSpPr>
            <p:cNvPr id="37" name="tx37"/>
            <p:cNvSpPr/>
            <p:nvPr/>
          </p:nvSpPr>
          <p:spPr>
            <a:xfrm>
              <a:off x="2283038" y="2775966"/>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696,000</a:t>
              </a:r>
            </a:p>
          </p:txBody>
        </p:sp>
        <p:sp>
          <p:nvSpPr>
            <p:cNvPr id="38" name="tx38"/>
            <p:cNvSpPr/>
            <p:nvPr/>
          </p:nvSpPr>
          <p:spPr>
            <a:xfrm>
              <a:off x="2259149" y="3138129"/>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679,000</a:t>
              </a:r>
            </a:p>
          </p:txBody>
        </p:sp>
        <p:sp>
          <p:nvSpPr>
            <p:cNvPr id="39" name="tx39"/>
            <p:cNvSpPr/>
            <p:nvPr/>
          </p:nvSpPr>
          <p:spPr>
            <a:xfrm>
              <a:off x="2227867" y="3500291"/>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657,000</a:t>
              </a:r>
            </a:p>
          </p:txBody>
        </p:sp>
        <p:sp>
          <p:nvSpPr>
            <p:cNvPr id="40" name="tx40"/>
            <p:cNvSpPr/>
            <p:nvPr/>
          </p:nvSpPr>
          <p:spPr>
            <a:xfrm>
              <a:off x="2218928" y="3862453"/>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650,000</a:t>
              </a:r>
            </a:p>
          </p:txBody>
        </p:sp>
        <p:sp>
          <p:nvSpPr>
            <p:cNvPr id="41" name="tx41"/>
            <p:cNvSpPr/>
            <p:nvPr/>
          </p:nvSpPr>
          <p:spPr>
            <a:xfrm>
              <a:off x="1978356" y="4224616"/>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480,000</a:t>
              </a:r>
            </a:p>
          </p:txBody>
        </p:sp>
        <p:sp>
          <p:nvSpPr>
            <p:cNvPr id="42" name="tx42"/>
            <p:cNvSpPr/>
            <p:nvPr/>
          </p:nvSpPr>
          <p:spPr>
            <a:xfrm>
              <a:off x="1956461" y="4586778"/>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465,000</a:t>
              </a:r>
            </a:p>
          </p:txBody>
        </p:sp>
        <p:sp>
          <p:nvSpPr>
            <p:cNvPr id="43" name="tx43"/>
            <p:cNvSpPr/>
            <p:nvPr/>
          </p:nvSpPr>
          <p:spPr>
            <a:xfrm>
              <a:off x="1940958" y="4948940"/>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454,000</a:t>
              </a:r>
            </a:p>
          </p:txBody>
        </p:sp>
        <p:sp>
          <p:nvSpPr>
            <p:cNvPr id="44" name="tx44"/>
            <p:cNvSpPr/>
            <p:nvPr/>
          </p:nvSpPr>
          <p:spPr>
            <a:xfrm>
              <a:off x="1837680" y="5311103"/>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381,000</a:t>
              </a:r>
            </a:p>
          </p:txBody>
        </p:sp>
        <p:sp>
          <p:nvSpPr>
            <p:cNvPr id="45" name="tx45"/>
            <p:cNvSpPr/>
            <p:nvPr/>
          </p:nvSpPr>
          <p:spPr>
            <a:xfrm>
              <a:off x="463515" y="5298164"/>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Philippines</a:t>
              </a:r>
            </a:p>
          </p:txBody>
        </p:sp>
        <p:sp>
          <p:nvSpPr>
            <p:cNvPr id="46" name="tx46"/>
            <p:cNvSpPr/>
            <p:nvPr/>
          </p:nvSpPr>
          <p:spPr>
            <a:xfrm>
              <a:off x="655905" y="4936002"/>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Angola</a:t>
              </a:r>
            </a:p>
          </p:txBody>
        </p:sp>
        <p:sp>
          <p:nvSpPr>
            <p:cNvPr id="47" name="tx47"/>
            <p:cNvSpPr/>
            <p:nvPr/>
          </p:nvSpPr>
          <p:spPr>
            <a:xfrm>
              <a:off x="575255" y="4573839"/>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Pakistan</a:t>
              </a:r>
            </a:p>
          </p:txBody>
        </p:sp>
        <p:sp>
          <p:nvSpPr>
            <p:cNvPr id="48" name="tx48"/>
            <p:cNvSpPr/>
            <p:nvPr/>
          </p:nvSpPr>
          <p:spPr>
            <a:xfrm>
              <a:off x="413498" y="4211677"/>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Afghanistan</a:t>
              </a:r>
            </a:p>
          </p:txBody>
        </p:sp>
        <p:sp>
          <p:nvSpPr>
            <p:cNvPr id="49" name="tx49"/>
            <p:cNvSpPr/>
            <p:nvPr/>
          </p:nvSpPr>
          <p:spPr>
            <a:xfrm>
              <a:off x="600035" y="3849515"/>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50" name="tx50"/>
            <p:cNvSpPr/>
            <p:nvPr/>
          </p:nvSpPr>
          <p:spPr>
            <a:xfrm>
              <a:off x="519111" y="3487352"/>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Indonesia</a:t>
              </a:r>
            </a:p>
          </p:txBody>
        </p:sp>
        <p:sp>
          <p:nvSpPr>
            <p:cNvPr id="51" name="tx51"/>
            <p:cNvSpPr/>
            <p:nvPr/>
          </p:nvSpPr>
          <p:spPr>
            <a:xfrm>
              <a:off x="761518" y="3125190"/>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India</a:t>
              </a:r>
            </a:p>
          </p:txBody>
        </p:sp>
        <p:sp>
          <p:nvSpPr>
            <p:cNvPr id="52" name="tx52"/>
            <p:cNvSpPr/>
            <p:nvPr/>
          </p:nvSpPr>
          <p:spPr>
            <a:xfrm>
              <a:off x="660020" y="2763028"/>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Yemen</a:t>
              </a:r>
            </a:p>
          </p:txBody>
        </p:sp>
        <p:sp>
          <p:nvSpPr>
            <p:cNvPr id="53" name="tx53"/>
            <p:cNvSpPr/>
            <p:nvPr/>
          </p:nvSpPr>
          <p:spPr>
            <a:xfrm>
              <a:off x="761975" y="2400865"/>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DRC</a:t>
              </a:r>
            </a:p>
          </p:txBody>
        </p:sp>
        <p:sp>
          <p:nvSpPr>
            <p:cNvPr id="54" name="tx54"/>
            <p:cNvSpPr/>
            <p:nvPr/>
          </p:nvSpPr>
          <p:spPr>
            <a:xfrm>
              <a:off x="649961" y="2038703"/>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Nigeria</a:t>
              </a:r>
            </a:p>
          </p:txBody>
        </p:sp>
        <p:sp>
          <p:nvSpPr>
            <p:cNvPr id="55" name="tx55"/>
            <p:cNvSpPr/>
            <p:nvPr/>
          </p:nvSpPr>
          <p:spPr>
            <a:xfrm>
              <a:off x="1189264" y="562984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6" name="tx56"/>
            <p:cNvSpPr/>
            <p:nvPr/>
          </p:nvSpPr>
          <p:spPr>
            <a:xfrm>
              <a:off x="1725793" y="5629846"/>
              <a:ext cx="4041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500,000</a:t>
              </a:r>
            </a:p>
          </p:txBody>
        </p:sp>
        <p:sp>
          <p:nvSpPr>
            <p:cNvPr id="57" name="tx57"/>
            <p:cNvSpPr/>
            <p:nvPr/>
          </p:nvSpPr>
          <p:spPr>
            <a:xfrm>
              <a:off x="2386680"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1,000,000</a:t>
              </a:r>
            </a:p>
          </p:txBody>
        </p:sp>
        <p:sp>
          <p:nvSpPr>
            <p:cNvPr id="58" name="tx58"/>
            <p:cNvSpPr/>
            <p:nvPr/>
          </p:nvSpPr>
          <p:spPr>
            <a:xfrm>
              <a:off x="3094202"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1,500,000</a:t>
              </a:r>
            </a:p>
          </p:txBody>
        </p:sp>
        <p:sp>
          <p:nvSpPr>
            <p:cNvPr id="59" name="tx59"/>
            <p:cNvSpPr/>
            <p:nvPr/>
          </p:nvSpPr>
          <p:spPr>
            <a:xfrm>
              <a:off x="3801724"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2,000,000</a:t>
              </a:r>
            </a:p>
          </p:txBody>
        </p:sp>
        <p:sp>
          <p:nvSpPr>
            <p:cNvPr id="60" name="tx60"/>
            <p:cNvSpPr/>
            <p:nvPr/>
          </p:nvSpPr>
          <p:spPr>
            <a:xfrm>
              <a:off x="1066556" y="1662388"/>
              <a:ext cx="140634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Top 10 zero-dose (#)</a:t>
              </a:r>
            </a:p>
          </p:txBody>
        </p:sp>
        <p:sp>
          <p:nvSpPr>
            <p:cNvPr id="61" name="pl61"/>
            <p:cNvSpPr/>
            <p:nvPr/>
          </p:nvSpPr>
          <p:spPr>
            <a:xfrm>
              <a:off x="6024074"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2" name="pl62"/>
            <p:cNvSpPr/>
            <p:nvPr/>
          </p:nvSpPr>
          <p:spPr>
            <a:xfrm>
              <a:off x="6829682"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3" name="pl63"/>
            <p:cNvSpPr/>
            <p:nvPr/>
          </p:nvSpPr>
          <p:spPr>
            <a:xfrm>
              <a:off x="7635289"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4" name="pl64"/>
            <p:cNvSpPr/>
            <p:nvPr/>
          </p:nvSpPr>
          <p:spPr>
            <a:xfrm>
              <a:off x="8440896"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5" name="pl65"/>
            <p:cNvSpPr/>
            <p:nvPr/>
          </p:nvSpPr>
          <p:spPr>
            <a:xfrm>
              <a:off x="5621270" y="5349919"/>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66" name="pl66"/>
            <p:cNvSpPr/>
            <p:nvPr/>
          </p:nvSpPr>
          <p:spPr>
            <a:xfrm>
              <a:off x="5621270" y="4987757"/>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67" name="pl67"/>
            <p:cNvSpPr/>
            <p:nvPr/>
          </p:nvSpPr>
          <p:spPr>
            <a:xfrm>
              <a:off x="5621270" y="4625594"/>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68" name="pl68"/>
            <p:cNvSpPr/>
            <p:nvPr/>
          </p:nvSpPr>
          <p:spPr>
            <a:xfrm>
              <a:off x="5621270" y="4263432"/>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69" name="pl69"/>
            <p:cNvSpPr/>
            <p:nvPr/>
          </p:nvSpPr>
          <p:spPr>
            <a:xfrm>
              <a:off x="5621270" y="3901270"/>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70" name="pl70"/>
            <p:cNvSpPr/>
            <p:nvPr/>
          </p:nvSpPr>
          <p:spPr>
            <a:xfrm>
              <a:off x="5621270" y="3539107"/>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71" name="pl71"/>
            <p:cNvSpPr/>
            <p:nvPr/>
          </p:nvSpPr>
          <p:spPr>
            <a:xfrm>
              <a:off x="5621270" y="3176945"/>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72" name="pl72"/>
            <p:cNvSpPr/>
            <p:nvPr/>
          </p:nvSpPr>
          <p:spPr>
            <a:xfrm>
              <a:off x="5621270" y="2814783"/>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73" name="pl73"/>
            <p:cNvSpPr/>
            <p:nvPr/>
          </p:nvSpPr>
          <p:spPr>
            <a:xfrm>
              <a:off x="5621270" y="2452620"/>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74" name="pl74"/>
            <p:cNvSpPr/>
            <p:nvPr/>
          </p:nvSpPr>
          <p:spPr>
            <a:xfrm>
              <a:off x="5621270" y="2090458"/>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75" name="pl75"/>
            <p:cNvSpPr/>
            <p:nvPr/>
          </p:nvSpPr>
          <p:spPr>
            <a:xfrm>
              <a:off x="5621270"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426878"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232485"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38093"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43700"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80" name="rc80"/>
            <p:cNvSpPr/>
            <p:nvPr/>
          </p:nvSpPr>
          <p:spPr>
            <a:xfrm>
              <a:off x="5621270" y="1927485"/>
              <a:ext cx="1643439"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1" name="rc81"/>
            <p:cNvSpPr/>
            <p:nvPr/>
          </p:nvSpPr>
          <p:spPr>
            <a:xfrm>
              <a:off x="5621270" y="2289647"/>
              <a:ext cx="1643439"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2" name="rc82"/>
            <p:cNvSpPr/>
            <p:nvPr/>
          </p:nvSpPr>
          <p:spPr>
            <a:xfrm>
              <a:off x="5621270" y="2651810"/>
              <a:ext cx="1385644"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3" name="rc83"/>
            <p:cNvSpPr/>
            <p:nvPr/>
          </p:nvSpPr>
          <p:spPr>
            <a:xfrm>
              <a:off x="5621270" y="3013972"/>
              <a:ext cx="1321196"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4" name="rc84"/>
            <p:cNvSpPr/>
            <p:nvPr/>
          </p:nvSpPr>
          <p:spPr>
            <a:xfrm>
              <a:off x="5621270" y="3376134"/>
              <a:ext cx="1127850"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85" name="rc85"/>
            <p:cNvSpPr/>
            <p:nvPr/>
          </p:nvSpPr>
          <p:spPr>
            <a:xfrm>
              <a:off x="5621270" y="3738297"/>
              <a:ext cx="1127850"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86" name="rc86"/>
            <p:cNvSpPr/>
            <p:nvPr/>
          </p:nvSpPr>
          <p:spPr>
            <a:xfrm>
              <a:off x="5621270" y="4100459"/>
              <a:ext cx="1127850"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87" name="rc87"/>
            <p:cNvSpPr/>
            <p:nvPr/>
          </p:nvSpPr>
          <p:spPr>
            <a:xfrm>
              <a:off x="5621270" y="4462621"/>
              <a:ext cx="1095626"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88" name="rc88"/>
            <p:cNvSpPr/>
            <p:nvPr/>
          </p:nvSpPr>
          <p:spPr>
            <a:xfrm>
              <a:off x="5621270" y="4824784"/>
              <a:ext cx="1063401"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89" name="rc89"/>
            <p:cNvSpPr/>
            <p:nvPr/>
          </p:nvSpPr>
          <p:spPr>
            <a:xfrm>
              <a:off x="5621270" y="5186946"/>
              <a:ext cx="1063401"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90" name="tx90"/>
            <p:cNvSpPr/>
            <p:nvPr/>
          </p:nvSpPr>
          <p:spPr>
            <a:xfrm>
              <a:off x="7348148" y="2051642"/>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 (n=696,000)</a:t>
              </a:r>
            </a:p>
          </p:txBody>
        </p:sp>
        <p:sp>
          <p:nvSpPr>
            <p:cNvPr id="91" name="tx91"/>
            <p:cNvSpPr/>
            <p:nvPr/>
          </p:nvSpPr>
          <p:spPr>
            <a:xfrm>
              <a:off x="7348148" y="2413804"/>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 (n=128,000)</a:t>
              </a:r>
            </a:p>
          </p:txBody>
        </p:sp>
        <p:sp>
          <p:nvSpPr>
            <p:cNvPr id="92" name="tx92"/>
            <p:cNvSpPr/>
            <p:nvPr/>
          </p:nvSpPr>
          <p:spPr>
            <a:xfrm>
              <a:off x="7090354" y="2775966"/>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 (n=185,000)</a:t>
              </a:r>
            </a:p>
          </p:txBody>
        </p:sp>
        <p:sp>
          <p:nvSpPr>
            <p:cNvPr id="93" name="tx93"/>
            <p:cNvSpPr/>
            <p:nvPr/>
          </p:nvSpPr>
          <p:spPr>
            <a:xfrm>
              <a:off x="7019880" y="3138129"/>
              <a:ext cx="7741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 (n=97,000)</a:t>
              </a:r>
            </a:p>
          </p:txBody>
        </p:sp>
        <p:sp>
          <p:nvSpPr>
            <p:cNvPr id="94" name="tx94"/>
            <p:cNvSpPr/>
            <p:nvPr/>
          </p:nvSpPr>
          <p:spPr>
            <a:xfrm>
              <a:off x="6826534" y="3500291"/>
              <a:ext cx="7741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 (n=89,000)</a:t>
              </a:r>
            </a:p>
          </p:txBody>
        </p:sp>
        <p:sp>
          <p:nvSpPr>
            <p:cNvPr id="95" name="tx95"/>
            <p:cNvSpPr/>
            <p:nvPr/>
          </p:nvSpPr>
          <p:spPr>
            <a:xfrm>
              <a:off x="6826534" y="3862453"/>
              <a:ext cx="7741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 (n=42,000)</a:t>
              </a:r>
            </a:p>
          </p:txBody>
        </p:sp>
        <p:sp>
          <p:nvSpPr>
            <p:cNvPr id="96" name="tx96"/>
            <p:cNvSpPr/>
            <p:nvPr/>
          </p:nvSpPr>
          <p:spPr>
            <a:xfrm>
              <a:off x="6826534" y="4224616"/>
              <a:ext cx="7741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 (n=24,000)</a:t>
              </a:r>
            </a:p>
          </p:txBody>
        </p:sp>
        <p:sp>
          <p:nvSpPr>
            <p:cNvPr id="97" name="tx97"/>
            <p:cNvSpPr/>
            <p:nvPr/>
          </p:nvSpPr>
          <p:spPr>
            <a:xfrm>
              <a:off x="6800335" y="4586778"/>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 (n=134,000)</a:t>
              </a:r>
            </a:p>
          </p:txBody>
        </p:sp>
        <p:sp>
          <p:nvSpPr>
            <p:cNvPr id="98" name="tx98"/>
            <p:cNvSpPr/>
            <p:nvPr/>
          </p:nvSpPr>
          <p:spPr>
            <a:xfrm>
              <a:off x="6768111" y="4948940"/>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 (n=480,000)</a:t>
              </a:r>
            </a:p>
          </p:txBody>
        </p:sp>
        <p:sp>
          <p:nvSpPr>
            <p:cNvPr id="99" name="tx99"/>
            <p:cNvSpPr/>
            <p:nvPr/>
          </p:nvSpPr>
          <p:spPr>
            <a:xfrm>
              <a:off x="6768111" y="5311103"/>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 (n=454,000)</a:t>
              </a:r>
            </a:p>
          </p:txBody>
        </p:sp>
        <p:sp>
          <p:nvSpPr>
            <p:cNvPr id="100" name="tx100"/>
            <p:cNvSpPr/>
            <p:nvPr/>
          </p:nvSpPr>
          <p:spPr>
            <a:xfrm>
              <a:off x="5210620" y="5298164"/>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Angola</a:t>
              </a:r>
            </a:p>
          </p:txBody>
        </p:sp>
        <p:sp>
          <p:nvSpPr>
            <p:cNvPr id="101" name="tx101"/>
            <p:cNvSpPr/>
            <p:nvPr/>
          </p:nvSpPr>
          <p:spPr>
            <a:xfrm>
              <a:off x="4968212" y="4936002"/>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Afghanistan</a:t>
              </a:r>
            </a:p>
          </p:txBody>
        </p:sp>
        <p:sp>
          <p:nvSpPr>
            <p:cNvPr id="102" name="tx102"/>
            <p:cNvSpPr/>
            <p:nvPr/>
          </p:nvSpPr>
          <p:spPr>
            <a:xfrm>
              <a:off x="4974522" y="4573839"/>
              <a:ext cx="5841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Kazakhstan</a:t>
              </a:r>
            </a:p>
          </p:txBody>
        </p:sp>
        <p:sp>
          <p:nvSpPr>
            <p:cNvPr id="103" name="tx103"/>
            <p:cNvSpPr/>
            <p:nvPr/>
          </p:nvSpPr>
          <p:spPr>
            <a:xfrm>
              <a:off x="5222964" y="4211677"/>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Gabon</a:t>
              </a:r>
            </a:p>
          </p:txBody>
        </p:sp>
        <p:sp>
          <p:nvSpPr>
            <p:cNvPr id="104" name="tx104"/>
            <p:cNvSpPr/>
            <p:nvPr/>
          </p:nvSpPr>
          <p:spPr>
            <a:xfrm>
              <a:off x="5030574" y="3849515"/>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Azerbaijan</a:t>
              </a:r>
            </a:p>
          </p:txBody>
        </p:sp>
        <p:sp>
          <p:nvSpPr>
            <p:cNvPr id="105" name="tx105"/>
            <p:cNvSpPr/>
            <p:nvPr/>
          </p:nvSpPr>
          <p:spPr>
            <a:xfrm>
              <a:off x="5229548" y="3487352"/>
              <a:ext cx="3290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Bolivia</a:t>
              </a:r>
            </a:p>
          </p:txBody>
        </p:sp>
        <p:sp>
          <p:nvSpPr>
            <p:cNvPr id="106" name="tx106"/>
            <p:cNvSpPr/>
            <p:nvPr/>
          </p:nvSpPr>
          <p:spPr>
            <a:xfrm>
              <a:off x="5322817" y="3125190"/>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107" name="tx107"/>
            <p:cNvSpPr/>
            <p:nvPr/>
          </p:nvSpPr>
          <p:spPr>
            <a:xfrm>
              <a:off x="5036518" y="2763028"/>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Venezuela</a:t>
              </a:r>
            </a:p>
          </p:txBody>
        </p:sp>
        <p:sp>
          <p:nvSpPr>
            <p:cNvPr id="108" name="tx108"/>
            <p:cNvSpPr/>
            <p:nvPr/>
          </p:nvSpPr>
          <p:spPr>
            <a:xfrm>
              <a:off x="4589285" y="2400865"/>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Papua</a:t>
              </a:r>
            </a:p>
          </p:txBody>
        </p:sp>
        <p:sp>
          <p:nvSpPr>
            <p:cNvPr id="109" name="tx109"/>
            <p:cNvSpPr/>
            <p:nvPr/>
          </p:nvSpPr>
          <p:spPr>
            <a:xfrm>
              <a:off x="4943615" y="2400865"/>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New</a:t>
              </a:r>
            </a:p>
          </p:txBody>
        </p:sp>
        <p:sp>
          <p:nvSpPr>
            <p:cNvPr id="110" name="tx110"/>
            <p:cNvSpPr/>
            <p:nvPr/>
          </p:nvSpPr>
          <p:spPr>
            <a:xfrm>
              <a:off x="5198184" y="2400865"/>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a:t>
              </a:r>
            </a:p>
          </p:txBody>
        </p:sp>
        <p:sp>
          <p:nvSpPr>
            <p:cNvPr id="111" name="tx111"/>
            <p:cNvSpPr/>
            <p:nvPr/>
          </p:nvSpPr>
          <p:spPr>
            <a:xfrm>
              <a:off x="5214734" y="2038703"/>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Yemen</a:t>
              </a:r>
            </a:p>
          </p:txBody>
        </p:sp>
        <p:sp>
          <p:nvSpPr>
            <p:cNvPr id="112" name="tx112"/>
            <p:cNvSpPr/>
            <p:nvPr/>
          </p:nvSpPr>
          <p:spPr>
            <a:xfrm>
              <a:off x="5590181" y="562984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13" name="tx113"/>
            <p:cNvSpPr/>
            <p:nvPr/>
          </p:nvSpPr>
          <p:spPr>
            <a:xfrm>
              <a:off x="6364699"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14" name="tx114"/>
            <p:cNvSpPr/>
            <p:nvPr/>
          </p:nvSpPr>
          <p:spPr>
            <a:xfrm>
              <a:off x="7170306"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15" name="tx115"/>
            <p:cNvSpPr/>
            <p:nvPr/>
          </p:nvSpPr>
          <p:spPr>
            <a:xfrm>
              <a:off x="7975913"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16" name="tx116"/>
            <p:cNvSpPr/>
            <p:nvPr/>
          </p:nvSpPr>
          <p:spPr>
            <a:xfrm>
              <a:off x="8750431" y="562984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17" name="tx117"/>
            <p:cNvSpPr/>
            <p:nvPr/>
          </p:nvSpPr>
          <p:spPr>
            <a:xfrm>
              <a:off x="5621270" y="1662388"/>
              <a:ext cx="224512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Top 10 zero-dose prevalence (%)</a:t>
              </a:r>
            </a:p>
          </p:txBody>
        </p:sp>
        <p:sp>
          <p:nvSpPr>
            <p:cNvPr id="118" name="tx118"/>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9" name="tx119"/>
            <p:cNvSpPr/>
            <p:nvPr/>
          </p:nvSpPr>
          <p:spPr>
            <a:xfrm>
              <a:off x="6867229" y="6421459"/>
              <a:ext cx="21375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in blue appear in both lists.</a:t>
              </a:r>
            </a:p>
          </p:txBody>
        </p:sp>
        <p:sp>
          <p:nvSpPr>
            <p:cNvPr id="120" name="tx120"/>
            <p:cNvSpPr/>
            <p:nvPr/>
          </p:nvSpPr>
          <p:spPr>
            <a:xfrm>
              <a:off x="802928" y="6542159"/>
              <a:ext cx="82018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Where multiple countries are tied on zero-dose prevalence, countries with the highest numbers of zero-dose children are prioritised to limit the ranking to 10 countries.</a:t>
              </a:r>
            </a:p>
          </p:txBody>
        </p:sp>
        <p:sp>
          <p:nvSpPr>
            <p:cNvPr id="121" name="tx121"/>
            <p:cNvSpPr/>
            <p:nvPr/>
          </p:nvSpPr>
          <p:spPr>
            <a:xfrm>
              <a:off x="2536614" y="6001834"/>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22" name="rc122"/>
            <p:cNvSpPr/>
            <p:nvPr/>
          </p:nvSpPr>
          <p:spPr>
            <a:xfrm>
              <a:off x="3873235" y="5951124"/>
              <a:ext cx="201456" cy="20145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123" name="rc123"/>
            <p:cNvSpPr/>
            <p:nvPr/>
          </p:nvSpPr>
          <p:spPr>
            <a:xfrm>
              <a:off x="4421515" y="5951124"/>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124" name="rc124"/>
            <p:cNvSpPr/>
            <p:nvPr/>
          </p:nvSpPr>
          <p:spPr>
            <a:xfrm>
              <a:off x="5066082" y="5951124"/>
              <a:ext cx="201456" cy="20145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125" name="rc125"/>
            <p:cNvSpPr/>
            <p:nvPr/>
          </p:nvSpPr>
          <p:spPr>
            <a:xfrm>
              <a:off x="5710649" y="5951124"/>
              <a:ext cx="201456" cy="20145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126" name="rc126"/>
            <p:cNvSpPr/>
            <p:nvPr/>
          </p:nvSpPr>
          <p:spPr>
            <a:xfrm>
              <a:off x="6355216" y="5951124"/>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127" name="rc127"/>
            <p:cNvSpPr/>
            <p:nvPr/>
          </p:nvSpPr>
          <p:spPr>
            <a:xfrm>
              <a:off x="6999783" y="5951124"/>
              <a:ext cx="201455" cy="20145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128" name="tx128"/>
            <p:cNvSpPr/>
            <p:nvPr/>
          </p:nvSpPr>
          <p:spPr>
            <a:xfrm>
              <a:off x="4153280" y="6011847"/>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129" name="tx129"/>
            <p:cNvSpPr/>
            <p:nvPr/>
          </p:nvSpPr>
          <p:spPr>
            <a:xfrm>
              <a:off x="4701560"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130" name="tx130"/>
            <p:cNvSpPr/>
            <p:nvPr/>
          </p:nvSpPr>
          <p:spPr>
            <a:xfrm>
              <a:off x="5346127"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131" name="tx131"/>
            <p:cNvSpPr/>
            <p:nvPr/>
          </p:nvSpPr>
          <p:spPr>
            <a:xfrm>
              <a:off x="5990694"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132" name="tx132"/>
            <p:cNvSpPr/>
            <p:nvPr/>
          </p:nvSpPr>
          <p:spPr>
            <a:xfrm>
              <a:off x="6635261"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133" name="tx133"/>
            <p:cNvSpPr/>
            <p:nvPr/>
          </p:nvSpPr>
          <p:spPr>
            <a:xfrm>
              <a:off x="7279828" y="6011847"/>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134" name="tx134"/>
            <p:cNvSpPr/>
            <p:nvPr/>
          </p:nvSpPr>
          <p:spPr>
            <a:xfrm>
              <a:off x="413498" y="1368037"/>
              <a:ext cx="604409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Top 10 countries with highest number and prevalence of zero-dose children, 2025</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the top 10 countries (out of 195) accounted for 7.4 million (55%) of zero-dose children globally.
Nigeria had the highest number of zero-dose children (2.2 million), followed by DRC (788,000), accounting for approximately 16% and 6% of zero-dose children globally, respectively.
Absolute numbers of zero-dose children is driven by a combination of birth cohort size and programme performance, as such, large birth cohort countries may have a large number of zero-dose children despite higher coverage than other countries.
Yemen and Papua New Guinea had the highest prevalence of zero-dose children, with about half (51%) of surviving infants missing out on any DTP vaccine.
Three countries appeared in both lists based on number and prevalence of zero-dose children (Yemen, Afghanistan, and Angola).</a:t>
            </a:r>
          </a:p>
        </p:txBody>
      </p:sp>
      <p:sp>
        <p:nvSpPr>
          <p:cNvPr id="1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Three countries face the double burden of having the largest absolute numbers and highest prevalence of zero-dose children.</a:t>
            </a:r>
          </a:p>
        </p:txBody>
      </p:sp>
      <p:grpSp xmlns:pic="http://schemas.openxmlformats.org/drawingml/2006/picture">
        <p:nvGrpSpPr>
          <p:cNvPr id="137" name=""/>
          <p:cNvGrpSpPr/>
          <p:nvPr/>
        </p:nvGrpSpPr>
        <p:grpSpPr>
          <a:xfrm>
            <a:off x="292608" y="1005840"/>
            <a:ext cx="8595360" cy="28575"/>
            <a:chOff x="292608" y="1005840"/>
            <a:chExt cx="8595360" cy="28575"/>
          </a:xfrm>
        </p:grpSpPr>
        <p:sp>
          <p:nvSpPr>
            <p:cNvPr id="13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292514" y="2332223"/>
              <a:ext cx="1370438" cy="1393243"/>
            </a:xfrm>
            <a:custGeom>
              <a:avLst/>
              <a:pathLst>
                <a:path w="1370438" h="1393243">
                  <a:moveTo>
                    <a:pt x="355298" y="1393243"/>
                  </a:moveTo>
                  <a:lnTo>
                    <a:pt x="403638" y="1363133"/>
                  </a:lnTo>
                  <a:lnTo>
                    <a:pt x="451978" y="1333022"/>
                  </a:lnTo>
                  <a:lnTo>
                    <a:pt x="500318" y="1302912"/>
                  </a:lnTo>
                  <a:lnTo>
                    <a:pt x="548658" y="1272801"/>
                  </a:lnTo>
                  <a:lnTo>
                    <a:pt x="596998" y="1242691"/>
                  </a:lnTo>
                  <a:lnTo>
                    <a:pt x="645338" y="1212580"/>
                  </a:lnTo>
                  <a:lnTo>
                    <a:pt x="693678" y="1182470"/>
                  </a:lnTo>
                  <a:lnTo>
                    <a:pt x="742018" y="1152359"/>
                  </a:lnTo>
                  <a:lnTo>
                    <a:pt x="790358" y="1122248"/>
                  </a:lnTo>
                  <a:lnTo>
                    <a:pt x="838698" y="1092138"/>
                  </a:lnTo>
                  <a:lnTo>
                    <a:pt x="887038" y="1062027"/>
                  </a:lnTo>
                  <a:lnTo>
                    <a:pt x="935378" y="1031917"/>
                  </a:lnTo>
                  <a:lnTo>
                    <a:pt x="983718" y="1001806"/>
                  </a:lnTo>
                  <a:lnTo>
                    <a:pt x="1032058" y="971696"/>
                  </a:lnTo>
                  <a:lnTo>
                    <a:pt x="1080398" y="941585"/>
                  </a:lnTo>
                  <a:lnTo>
                    <a:pt x="1128738" y="911475"/>
                  </a:lnTo>
                  <a:lnTo>
                    <a:pt x="1177078" y="881364"/>
                  </a:lnTo>
                  <a:lnTo>
                    <a:pt x="1225418" y="851254"/>
                  </a:lnTo>
                  <a:lnTo>
                    <a:pt x="1273758" y="821143"/>
                  </a:lnTo>
                  <a:lnTo>
                    <a:pt x="1322098" y="791033"/>
                  </a:lnTo>
                  <a:lnTo>
                    <a:pt x="1370438" y="760922"/>
                  </a:lnTo>
                  <a:lnTo>
                    <a:pt x="1339767" y="713549"/>
                  </a:lnTo>
                  <a:lnTo>
                    <a:pt x="1307460" y="667276"/>
                  </a:lnTo>
                  <a:lnTo>
                    <a:pt x="1273555" y="622161"/>
                  </a:lnTo>
                  <a:lnTo>
                    <a:pt x="1238095" y="578258"/>
                  </a:lnTo>
                  <a:lnTo>
                    <a:pt x="1201121" y="535622"/>
                  </a:lnTo>
                  <a:lnTo>
                    <a:pt x="1162680" y="494303"/>
                  </a:lnTo>
                  <a:lnTo>
                    <a:pt x="1122819" y="454354"/>
                  </a:lnTo>
                  <a:lnTo>
                    <a:pt x="1081585" y="415822"/>
                  </a:lnTo>
                  <a:lnTo>
                    <a:pt x="1039031" y="378754"/>
                  </a:lnTo>
                  <a:lnTo>
                    <a:pt x="995206" y="343196"/>
                  </a:lnTo>
                  <a:lnTo>
                    <a:pt x="950166" y="309192"/>
                  </a:lnTo>
                  <a:lnTo>
                    <a:pt x="903965" y="276782"/>
                  </a:lnTo>
                  <a:lnTo>
                    <a:pt x="856660" y="246007"/>
                  </a:lnTo>
                  <a:lnTo>
                    <a:pt x="808307" y="216904"/>
                  </a:lnTo>
                  <a:lnTo>
                    <a:pt x="758968" y="189509"/>
                  </a:lnTo>
                  <a:lnTo>
                    <a:pt x="708701" y="163854"/>
                  </a:lnTo>
                  <a:lnTo>
                    <a:pt x="657568" y="139973"/>
                  </a:lnTo>
                  <a:lnTo>
                    <a:pt x="605632" y="117892"/>
                  </a:lnTo>
                  <a:lnTo>
                    <a:pt x="552955" y="97641"/>
                  </a:lnTo>
                  <a:lnTo>
                    <a:pt x="499603" y="79242"/>
                  </a:lnTo>
                  <a:lnTo>
                    <a:pt x="445641" y="62720"/>
                  </a:lnTo>
                  <a:lnTo>
                    <a:pt x="391135" y="48093"/>
                  </a:lnTo>
                  <a:lnTo>
                    <a:pt x="336150" y="35380"/>
                  </a:lnTo>
                  <a:lnTo>
                    <a:pt x="280755" y="24597"/>
                  </a:lnTo>
                  <a:lnTo>
                    <a:pt x="225016" y="15756"/>
                  </a:lnTo>
                  <a:lnTo>
                    <a:pt x="169003" y="8869"/>
                  </a:lnTo>
                  <a:lnTo>
                    <a:pt x="112783" y="3944"/>
                  </a:lnTo>
                  <a:lnTo>
                    <a:pt x="56426" y="986"/>
                  </a:lnTo>
                  <a:lnTo>
                    <a:pt x="0" y="0"/>
                  </a:lnTo>
                  <a:lnTo>
                    <a:pt x="0" y="56950"/>
                  </a:lnTo>
                  <a:lnTo>
                    <a:pt x="0" y="113901"/>
                  </a:lnTo>
                  <a:lnTo>
                    <a:pt x="0" y="170852"/>
                  </a:lnTo>
                  <a:lnTo>
                    <a:pt x="0" y="227803"/>
                  </a:lnTo>
                  <a:lnTo>
                    <a:pt x="0" y="284754"/>
                  </a:lnTo>
                  <a:lnTo>
                    <a:pt x="0" y="341704"/>
                  </a:lnTo>
                  <a:lnTo>
                    <a:pt x="0" y="398655"/>
                  </a:lnTo>
                  <a:lnTo>
                    <a:pt x="0" y="455606"/>
                  </a:lnTo>
                  <a:lnTo>
                    <a:pt x="0" y="512557"/>
                  </a:lnTo>
                  <a:lnTo>
                    <a:pt x="0" y="569508"/>
                  </a:lnTo>
                  <a:lnTo>
                    <a:pt x="0" y="626459"/>
                  </a:lnTo>
                  <a:lnTo>
                    <a:pt x="0" y="683409"/>
                  </a:lnTo>
                  <a:lnTo>
                    <a:pt x="0" y="740360"/>
                  </a:lnTo>
                  <a:lnTo>
                    <a:pt x="0" y="797311"/>
                  </a:lnTo>
                  <a:lnTo>
                    <a:pt x="0" y="854262"/>
                  </a:lnTo>
                  <a:lnTo>
                    <a:pt x="0" y="911213"/>
                  </a:lnTo>
                  <a:lnTo>
                    <a:pt x="0" y="968163"/>
                  </a:lnTo>
                  <a:lnTo>
                    <a:pt x="0" y="1025114"/>
                  </a:lnTo>
                  <a:lnTo>
                    <a:pt x="0" y="1082065"/>
                  </a:lnTo>
                  <a:lnTo>
                    <a:pt x="0" y="1139016"/>
                  </a:lnTo>
                  <a:lnTo>
                    <a:pt x="0" y="1195967"/>
                  </a:lnTo>
                  <a:lnTo>
                    <a:pt x="60406" y="1200348"/>
                  </a:lnTo>
                  <a:lnTo>
                    <a:pt x="119549" y="1213402"/>
                  </a:lnTo>
                  <a:lnTo>
                    <a:pt x="176188" y="1234853"/>
                  </a:lnTo>
                  <a:lnTo>
                    <a:pt x="229139" y="1264253"/>
                  </a:lnTo>
                  <a:lnTo>
                    <a:pt x="277293" y="1300987"/>
                  </a:lnTo>
                  <a:lnTo>
                    <a:pt x="319641" y="1344286"/>
                  </a:lnTo>
                  <a:close/>
                </a:path>
              </a:pathLst>
            </a:custGeom>
            <a:solidFill>
              <a:srgbClr val="7ED7D1">
                <a:alpha val="100000"/>
              </a:srgbClr>
            </a:solidFill>
            <a:ln w="13550" cap="flat">
              <a:solidFill>
                <a:srgbClr val="000000">
                  <a:alpha val="100000"/>
                </a:srgbClr>
              </a:solidFill>
              <a:prstDash val="solid"/>
              <a:miter/>
            </a:ln>
          </p:spPr>
          <p:txBody>
            <a:bodyPr/>
            <a:lstStyle/>
            <a:p/>
          </p:txBody>
        </p:sp>
        <p:sp>
          <p:nvSpPr>
            <p:cNvPr id="5" name="pg5"/>
            <p:cNvSpPr/>
            <p:nvPr/>
          </p:nvSpPr>
          <p:spPr>
            <a:xfrm>
              <a:off x="2647813" y="3093146"/>
              <a:ext cx="1230387" cy="774829"/>
            </a:xfrm>
            <a:custGeom>
              <a:avLst/>
              <a:pathLst>
                <a:path w="1230387" h="774829">
                  <a:moveTo>
                    <a:pt x="55805" y="774829"/>
                  </a:moveTo>
                  <a:lnTo>
                    <a:pt x="111737" y="764107"/>
                  </a:lnTo>
                  <a:lnTo>
                    <a:pt x="167670" y="753386"/>
                  </a:lnTo>
                  <a:lnTo>
                    <a:pt x="223602" y="742664"/>
                  </a:lnTo>
                  <a:lnTo>
                    <a:pt x="279535" y="731943"/>
                  </a:lnTo>
                  <a:lnTo>
                    <a:pt x="335467" y="721221"/>
                  </a:lnTo>
                  <a:lnTo>
                    <a:pt x="391400" y="710500"/>
                  </a:lnTo>
                  <a:lnTo>
                    <a:pt x="447332" y="699778"/>
                  </a:lnTo>
                  <a:lnTo>
                    <a:pt x="503265" y="689057"/>
                  </a:lnTo>
                  <a:lnTo>
                    <a:pt x="559197" y="678335"/>
                  </a:lnTo>
                  <a:lnTo>
                    <a:pt x="615130" y="667613"/>
                  </a:lnTo>
                  <a:lnTo>
                    <a:pt x="671062" y="656892"/>
                  </a:lnTo>
                  <a:lnTo>
                    <a:pt x="726995" y="646170"/>
                  </a:lnTo>
                  <a:lnTo>
                    <a:pt x="782927" y="635449"/>
                  </a:lnTo>
                  <a:lnTo>
                    <a:pt x="838860" y="624727"/>
                  </a:lnTo>
                  <a:lnTo>
                    <a:pt x="894792" y="614006"/>
                  </a:lnTo>
                  <a:lnTo>
                    <a:pt x="950725" y="603284"/>
                  </a:lnTo>
                  <a:lnTo>
                    <a:pt x="1006657" y="592563"/>
                  </a:lnTo>
                  <a:lnTo>
                    <a:pt x="1062590" y="581841"/>
                  </a:lnTo>
                  <a:lnTo>
                    <a:pt x="1118522" y="571119"/>
                  </a:lnTo>
                  <a:lnTo>
                    <a:pt x="1174455" y="560398"/>
                  </a:lnTo>
                  <a:lnTo>
                    <a:pt x="1230387" y="549676"/>
                  </a:lnTo>
                  <a:lnTo>
                    <a:pt x="1218142" y="491591"/>
                  </a:lnTo>
                  <a:lnTo>
                    <a:pt x="1203769" y="433994"/>
                  </a:lnTo>
                  <a:lnTo>
                    <a:pt x="1187289" y="376965"/>
                  </a:lnTo>
                  <a:lnTo>
                    <a:pt x="1168724" y="320581"/>
                  </a:lnTo>
                  <a:lnTo>
                    <a:pt x="1148098" y="264917"/>
                  </a:lnTo>
                  <a:lnTo>
                    <a:pt x="1125440" y="210049"/>
                  </a:lnTo>
                  <a:lnTo>
                    <a:pt x="1100781" y="156051"/>
                  </a:lnTo>
                  <a:lnTo>
                    <a:pt x="1074153" y="102995"/>
                  </a:lnTo>
                  <a:lnTo>
                    <a:pt x="1045593" y="50955"/>
                  </a:lnTo>
                  <a:lnTo>
                    <a:pt x="1015139" y="0"/>
                  </a:lnTo>
                  <a:lnTo>
                    <a:pt x="966799" y="30110"/>
                  </a:lnTo>
                  <a:lnTo>
                    <a:pt x="918459" y="60221"/>
                  </a:lnTo>
                  <a:lnTo>
                    <a:pt x="870119" y="90331"/>
                  </a:lnTo>
                  <a:lnTo>
                    <a:pt x="821779" y="120442"/>
                  </a:lnTo>
                  <a:lnTo>
                    <a:pt x="773439" y="150552"/>
                  </a:lnTo>
                  <a:lnTo>
                    <a:pt x="725099" y="180663"/>
                  </a:lnTo>
                  <a:lnTo>
                    <a:pt x="676759" y="210773"/>
                  </a:lnTo>
                  <a:lnTo>
                    <a:pt x="628419" y="240884"/>
                  </a:lnTo>
                  <a:lnTo>
                    <a:pt x="580079" y="270994"/>
                  </a:lnTo>
                  <a:lnTo>
                    <a:pt x="531739" y="301105"/>
                  </a:lnTo>
                  <a:lnTo>
                    <a:pt x="483399" y="331215"/>
                  </a:lnTo>
                  <a:lnTo>
                    <a:pt x="435059" y="361326"/>
                  </a:lnTo>
                  <a:lnTo>
                    <a:pt x="386719" y="391436"/>
                  </a:lnTo>
                  <a:lnTo>
                    <a:pt x="338379" y="421547"/>
                  </a:lnTo>
                  <a:lnTo>
                    <a:pt x="290039" y="451657"/>
                  </a:lnTo>
                  <a:lnTo>
                    <a:pt x="241699" y="481768"/>
                  </a:lnTo>
                  <a:lnTo>
                    <a:pt x="193359" y="511878"/>
                  </a:lnTo>
                  <a:lnTo>
                    <a:pt x="145019" y="541989"/>
                  </a:lnTo>
                  <a:lnTo>
                    <a:pt x="96679" y="572099"/>
                  </a:lnTo>
                  <a:lnTo>
                    <a:pt x="48339" y="602210"/>
                  </a:lnTo>
                  <a:lnTo>
                    <a:pt x="0" y="632320"/>
                  </a:lnTo>
                  <a:lnTo>
                    <a:pt x="34470" y="701003"/>
                  </a:lnTo>
                  <a:close/>
                </a:path>
              </a:pathLst>
            </a:custGeom>
            <a:solidFill>
              <a:srgbClr val="66B0FF">
                <a:alpha val="100000"/>
              </a:srgbClr>
            </a:solidFill>
            <a:ln w="13550" cap="flat">
              <a:solidFill>
                <a:srgbClr val="000000">
                  <a:alpha val="100000"/>
                </a:srgbClr>
              </a:solidFill>
              <a:prstDash val="solid"/>
              <a:miter/>
            </a:ln>
          </p:spPr>
          <p:txBody>
            <a:bodyPr/>
            <a:lstStyle/>
            <a:p/>
          </p:txBody>
        </p:sp>
        <p:sp>
          <p:nvSpPr>
            <p:cNvPr id="6" name="pg6"/>
            <p:cNvSpPr/>
            <p:nvPr/>
          </p:nvSpPr>
          <p:spPr>
            <a:xfrm>
              <a:off x="2703618" y="3642822"/>
              <a:ext cx="1203384" cy="521284"/>
            </a:xfrm>
            <a:custGeom>
              <a:avLst/>
              <a:pathLst>
                <a:path w="1203384" h="521284">
                  <a:moveTo>
                    <a:pt x="3675" y="360300"/>
                  </a:moveTo>
                  <a:lnTo>
                    <a:pt x="60107" y="367966"/>
                  </a:lnTo>
                  <a:lnTo>
                    <a:pt x="116540" y="375632"/>
                  </a:lnTo>
                  <a:lnTo>
                    <a:pt x="172972" y="383298"/>
                  </a:lnTo>
                  <a:lnTo>
                    <a:pt x="229405" y="390964"/>
                  </a:lnTo>
                  <a:lnTo>
                    <a:pt x="285837" y="398630"/>
                  </a:lnTo>
                  <a:lnTo>
                    <a:pt x="342270" y="406296"/>
                  </a:lnTo>
                  <a:lnTo>
                    <a:pt x="398702" y="413962"/>
                  </a:lnTo>
                  <a:lnTo>
                    <a:pt x="455135" y="421627"/>
                  </a:lnTo>
                  <a:lnTo>
                    <a:pt x="511567" y="429293"/>
                  </a:lnTo>
                  <a:lnTo>
                    <a:pt x="568000" y="436959"/>
                  </a:lnTo>
                  <a:lnTo>
                    <a:pt x="624432" y="444625"/>
                  </a:lnTo>
                  <a:lnTo>
                    <a:pt x="680865" y="452291"/>
                  </a:lnTo>
                  <a:lnTo>
                    <a:pt x="737298" y="459957"/>
                  </a:lnTo>
                  <a:lnTo>
                    <a:pt x="793730" y="467623"/>
                  </a:lnTo>
                  <a:lnTo>
                    <a:pt x="850163" y="475289"/>
                  </a:lnTo>
                  <a:lnTo>
                    <a:pt x="906595" y="482955"/>
                  </a:lnTo>
                  <a:lnTo>
                    <a:pt x="963028" y="490621"/>
                  </a:lnTo>
                  <a:lnTo>
                    <a:pt x="1019460" y="498287"/>
                  </a:lnTo>
                  <a:lnTo>
                    <a:pt x="1075893" y="505952"/>
                  </a:lnTo>
                  <a:lnTo>
                    <a:pt x="1132325" y="513618"/>
                  </a:lnTo>
                  <a:lnTo>
                    <a:pt x="1188758" y="521284"/>
                  </a:lnTo>
                  <a:lnTo>
                    <a:pt x="1195550" y="463488"/>
                  </a:lnTo>
                  <a:lnTo>
                    <a:pt x="1200256" y="405485"/>
                  </a:lnTo>
                  <a:lnTo>
                    <a:pt x="1202868" y="347350"/>
                  </a:lnTo>
                  <a:lnTo>
                    <a:pt x="1203384" y="289159"/>
                  </a:lnTo>
                  <a:lnTo>
                    <a:pt x="1201802" y="230987"/>
                  </a:lnTo>
                  <a:lnTo>
                    <a:pt x="1198124" y="172909"/>
                  </a:lnTo>
                  <a:lnTo>
                    <a:pt x="1192357" y="115002"/>
                  </a:lnTo>
                  <a:lnTo>
                    <a:pt x="1184506" y="57341"/>
                  </a:lnTo>
                  <a:lnTo>
                    <a:pt x="1174582" y="0"/>
                  </a:lnTo>
                  <a:lnTo>
                    <a:pt x="1118649" y="10721"/>
                  </a:lnTo>
                  <a:lnTo>
                    <a:pt x="1062717" y="21443"/>
                  </a:lnTo>
                  <a:lnTo>
                    <a:pt x="1006784" y="32164"/>
                  </a:lnTo>
                  <a:lnTo>
                    <a:pt x="950852" y="42886"/>
                  </a:lnTo>
                  <a:lnTo>
                    <a:pt x="894919" y="53607"/>
                  </a:lnTo>
                  <a:lnTo>
                    <a:pt x="838987" y="64329"/>
                  </a:lnTo>
                  <a:lnTo>
                    <a:pt x="783054" y="75050"/>
                  </a:lnTo>
                  <a:lnTo>
                    <a:pt x="727122" y="85772"/>
                  </a:lnTo>
                  <a:lnTo>
                    <a:pt x="671189" y="96494"/>
                  </a:lnTo>
                  <a:lnTo>
                    <a:pt x="615257" y="107215"/>
                  </a:lnTo>
                  <a:lnTo>
                    <a:pt x="559324" y="117937"/>
                  </a:lnTo>
                  <a:lnTo>
                    <a:pt x="503392" y="128658"/>
                  </a:lnTo>
                  <a:lnTo>
                    <a:pt x="447459" y="139380"/>
                  </a:lnTo>
                  <a:lnTo>
                    <a:pt x="391527" y="150101"/>
                  </a:lnTo>
                  <a:lnTo>
                    <a:pt x="335594" y="160823"/>
                  </a:lnTo>
                  <a:lnTo>
                    <a:pt x="279662" y="171544"/>
                  </a:lnTo>
                  <a:lnTo>
                    <a:pt x="223729" y="182266"/>
                  </a:lnTo>
                  <a:lnTo>
                    <a:pt x="167797" y="192988"/>
                  </a:lnTo>
                  <a:lnTo>
                    <a:pt x="111864" y="203709"/>
                  </a:lnTo>
                  <a:lnTo>
                    <a:pt x="55932" y="214431"/>
                  </a:lnTo>
                  <a:lnTo>
                    <a:pt x="0" y="225152"/>
                  </a:lnTo>
                  <a:lnTo>
                    <a:pt x="7329" y="292577"/>
                  </a:lnTo>
                  <a:close/>
                </a:path>
              </a:pathLst>
            </a:custGeom>
            <a:solidFill>
              <a:srgbClr val="822E1C">
                <a:alpha val="100000"/>
              </a:srgbClr>
            </a:solidFill>
            <a:ln w="13550" cap="flat">
              <a:solidFill>
                <a:srgbClr val="000000">
                  <a:alpha val="100000"/>
                </a:srgbClr>
              </a:solidFill>
              <a:prstDash val="solid"/>
              <a:miter/>
            </a:ln>
          </p:spPr>
          <p:txBody>
            <a:bodyPr/>
            <a:lstStyle/>
            <a:p/>
          </p:txBody>
        </p:sp>
        <p:sp>
          <p:nvSpPr>
            <p:cNvPr id="7" name="pg7"/>
            <p:cNvSpPr/>
            <p:nvPr/>
          </p:nvSpPr>
          <p:spPr>
            <a:xfrm>
              <a:off x="2669149" y="4003123"/>
              <a:ext cx="1223227" cy="648182"/>
            </a:xfrm>
            <a:custGeom>
              <a:avLst/>
              <a:pathLst>
                <a:path w="1223227" h="648182">
                  <a:moveTo>
                    <a:pt x="0" y="126310"/>
                  </a:moveTo>
                  <a:lnTo>
                    <a:pt x="51242" y="151161"/>
                  </a:lnTo>
                  <a:lnTo>
                    <a:pt x="102485" y="176012"/>
                  </a:lnTo>
                  <a:lnTo>
                    <a:pt x="153728" y="200863"/>
                  </a:lnTo>
                  <a:lnTo>
                    <a:pt x="204971" y="225714"/>
                  </a:lnTo>
                  <a:lnTo>
                    <a:pt x="256213" y="250565"/>
                  </a:lnTo>
                  <a:lnTo>
                    <a:pt x="307456" y="275416"/>
                  </a:lnTo>
                  <a:lnTo>
                    <a:pt x="358699" y="300267"/>
                  </a:lnTo>
                  <a:lnTo>
                    <a:pt x="409942" y="325118"/>
                  </a:lnTo>
                  <a:lnTo>
                    <a:pt x="461185" y="349969"/>
                  </a:lnTo>
                  <a:lnTo>
                    <a:pt x="512427" y="374820"/>
                  </a:lnTo>
                  <a:lnTo>
                    <a:pt x="563670" y="399671"/>
                  </a:lnTo>
                  <a:lnTo>
                    <a:pt x="614913" y="424522"/>
                  </a:lnTo>
                  <a:lnTo>
                    <a:pt x="666156" y="449373"/>
                  </a:lnTo>
                  <a:lnTo>
                    <a:pt x="717398" y="474224"/>
                  </a:lnTo>
                  <a:lnTo>
                    <a:pt x="768641" y="499076"/>
                  </a:lnTo>
                  <a:lnTo>
                    <a:pt x="819884" y="523927"/>
                  </a:lnTo>
                  <a:lnTo>
                    <a:pt x="871127" y="548778"/>
                  </a:lnTo>
                  <a:lnTo>
                    <a:pt x="922370" y="573629"/>
                  </a:lnTo>
                  <a:lnTo>
                    <a:pt x="973612" y="598480"/>
                  </a:lnTo>
                  <a:lnTo>
                    <a:pt x="1024855" y="623331"/>
                  </a:lnTo>
                  <a:lnTo>
                    <a:pt x="1076098" y="648182"/>
                  </a:lnTo>
                  <a:lnTo>
                    <a:pt x="1099973" y="596663"/>
                  </a:lnTo>
                  <a:lnTo>
                    <a:pt x="1122021" y="544338"/>
                  </a:lnTo>
                  <a:lnTo>
                    <a:pt x="1142217" y="491269"/>
                  </a:lnTo>
                  <a:lnTo>
                    <a:pt x="1160533" y="437523"/>
                  </a:lnTo>
                  <a:lnTo>
                    <a:pt x="1176948" y="383166"/>
                  </a:lnTo>
                  <a:lnTo>
                    <a:pt x="1191442" y="328265"/>
                  </a:lnTo>
                  <a:lnTo>
                    <a:pt x="1203996" y="272889"/>
                  </a:lnTo>
                  <a:lnTo>
                    <a:pt x="1214596" y="217105"/>
                  </a:lnTo>
                  <a:lnTo>
                    <a:pt x="1223227" y="160984"/>
                  </a:lnTo>
                  <a:lnTo>
                    <a:pt x="1166795" y="153318"/>
                  </a:lnTo>
                  <a:lnTo>
                    <a:pt x="1110362" y="145652"/>
                  </a:lnTo>
                  <a:lnTo>
                    <a:pt x="1053930" y="137986"/>
                  </a:lnTo>
                  <a:lnTo>
                    <a:pt x="997497" y="130320"/>
                  </a:lnTo>
                  <a:lnTo>
                    <a:pt x="941065" y="122654"/>
                  </a:lnTo>
                  <a:lnTo>
                    <a:pt x="884632" y="114988"/>
                  </a:lnTo>
                  <a:lnTo>
                    <a:pt x="828199" y="107322"/>
                  </a:lnTo>
                  <a:lnTo>
                    <a:pt x="771767" y="99656"/>
                  </a:lnTo>
                  <a:lnTo>
                    <a:pt x="715334" y="91990"/>
                  </a:lnTo>
                  <a:lnTo>
                    <a:pt x="658902" y="84325"/>
                  </a:lnTo>
                  <a:lnTo>
                    <a:pt x="602469" y="76659"/>
                  </a:lnTo>
                  <a:lnTo>
                    <a:pt x="546037" y="68993"/>
                  </a:lnTo>
                  <a:lnTo>
                    <a:pt x="489604" y="61327"/>
                  </a:lnTo>
                  <a:lnTo>
                    <a:pt x="433172" y="53661"/>
                  </a:lnTo>
                  <a:lnTo>
                    <a:pt x="376739" y="45995"/>
                  </a:lnTo>
                  <a:lnTo>
                    <a:pt x="320307" y="38329"/>
                  </a:lnTo>
                  <a:lnTo>
                    <a:pt x="263874" y="30663"/>
                  </a:lnTo>
                  <a:lnTo>
                    <a:pt x="207442" y="22997"/>
                  </a:lnTo>
                  <a:lnTo>
                    <a:pt x="151009" y="15331"/>
                  </a:lnTo>
                  <a:lnTo>
                    <a:pt x="94577" y="7665"/>
                  </a:lnTo>
                  <a:lnTo>
                    <a:pt x="38144" y="0"/>
                  </a:lnTo>
                  <a:lnTo>
                    <a:pt x="24080" y="64667"/>
                  </a:lnTo>
                  <a:close/>
                </a:path>
              </a:pathLst>
            </a:custGeom>
            <a:solidFill>
              <a:srgbClr val="1C7F93">
                <a:alpha val="100000"/>
              </a:srgbClr>
            </a:solidFill>
            <a:ln w="13550" cap="flat">
              <a:solidFill>
                <a:srgbClr val="000000">
                  <a:alpha val="100000"/>
                </a:srgbClr>
              </a:solidFill>
              <a:prstDash val="solid"/>
              <a:miter/>
            </a:ln>
          </p:spPr>
          <p:txBody>
            <a:bodyPr/>
            <a:lstStyle/>
            <a:p/>
          </p:txBody>
        </p:sp>
        <p:sp>
          <p:nvSpPr>
            <p:cNvPr id="8" name="pg8"/>
            <p:cNvSpPr/>
            <p:nvPr/>
          </p:nvSpPr>
          <p:spPr>
            <a:xfrm>
              <a:off x="2596564" y="4129434"/>
              <a:ext cx="1148683" cy="927036"/>
            </a:xfrm>
            <a:custGeom>
              <a:avLst/>
              <a:pathLst>
                <a:path w="1148683" h="927036">
                  <a:moveTo>
                    <a:pt x="0" y="105042"/>
                  </a:moveTo>
                  <a:lnTo>
                    <a:pt x="41367" y="144185"/>
                  </a:lnTo>
                  <a:lnTo>
                    <a:pt x="82734" y="183328"/>
                  </a:lnTo>
                  <a:lnTo>
                    <a:pt x="124101" y="222470"/>
                  </a:lnTo>
                  <a:lnTo>
                    <a:pt x="165469" y="261613"/>
                  </a:lnTo>
                  <a:lnTo>
                    <a:pt x="206836" y="300755"/>
                  </a:lnTo>
                  <a:lnTo>
                    <a:pt x="248203" y="339898"/>
                  </a:lnTo>
                  <a:lnTo>
                    <a:pt x="289571" y="379040"/>
                  </a:lnTo>
                  <a:lnTo>
                    <a:pt x="330938" y="418183"/>
                  </a:lnTo>
                  <a:lnTo>
                    <a:pt x="372305" y="457326"/>
                  </a:lnTo>
                  <a:lnTo>
                    <a:pt x="413673" y="496468"/>
                  </a:lnTo>
                  <a:lnTo>
                    <a:pt x="455040" y="535611"/>
                  </a:lnTo>
                  <a:lnTo>
                    <a:pt x="496407" y="574753"/>
                  </a:lnTo>
                  <a:lnTo>
                    <a:pt x="537775" y="613896"/>
                  </a:lnTo>
                  <a:lnTo>
                    <a:pt x="579142" y="653038"/>
                  </a:lnTo>
                  <a:lnTo>
                    <a:pt x="620509" y="692181"/>
                  </a:lnTo>
                  <a:lnTo>
                    <a:pt x="661877" y="731324"/>
                  </a:lnTo>
                  <a:lnTo>
                    <a:pt x="703244" y="770466"/>
                  </a:lnTo>
                  <a:lnTo>
                    <a:pt x="744611" y="809609"/>
                  </a:lnTo>
                  <a:lnTo>
                    <a:pt x="785979" y="848751"/>
                  </a:lnTo>
                  <a:lnTo>
                    <a:pt x="827346" y="887894"/>
                  </a:lnTo>
                  <a:lnTo>
                    <a:pt x="868713" y="927036"/>
                  </a:lnTo>
                  <a:lnTo>
                    <a:pt x="905784" y="886499"/>
                  </a:lnTo>
                  <a:lnTo>
                    <a:pt x="941455" y="844724"/>
                  </a:lnTo>
                  <a:lnTo>
                    <a:pt x="975684" y="801759"/>
                  </a:lnTo>
                  <a:lnTo>
                    <a:pt x="1008431" y="757655"/>
                  </a:lnTo>
                  <a:lnTo>
                    <a:pt x="1039659" y="712462"/>
                  </a:lnTo>
                  <a:lnTo>
                    <a:pt x="1069332" y="666234"/>
                  </a:lnTo>
                  <a:lnTo>
                    <a:pt x="1097414" y="619022"/>
                  </a:lnTo>
                  <a:lnTo>
                    <a:pt x="1123875" y="570883"/>
                  </a:lnTo>
                  <a:lnTo>
                    <a:pt x="1148683" y="521871"/>
                  </a:lnTo>
                  <a:lnTo>
                    <a:pt x="1097440" y="497020"/>
                  </a:lnTo>
                  <a:lnTo>
                    <a:pt x="1046197" y="472169"/>
                  </a:lnTo>
                  <a:lnTo>
                    <a:pt x="994954" y="447318"/>
                  </a:lnTo>
                  <a:lnTo>
                    <a:pt x="943711" y="422467"/>
                  </a:lnTo>
                  <a:lnTo>
                    <a:pt x="892469" y="397616"/>
                  </a:lnTo>
                  <a:lnTo>
                    <a:pt x="841226" y="372765"/>
                  </a:lnTo>
                  <a:lnTo>
                    <a:pt x="789983" y="347914"/>
                  </a:lnTo>
                  <a:lnTo>
                    <a:pt x="738740" y="323063"/>
                  </a:lnTo>
                  <a:lnTo>
                    <a:pt x="687498" y="298212"/>
                  </a:lnTo>
                  <a:lnTo>
                    <a:pt x="636255" y="273361"/>
                  </a:lnTo>
                  <a:lnTo>
                    <a:pt x="585012" y="248510"/>
                  </a:lnTo>
                  <a:lnTo>
                    <a:pt x="533769" y="223659"/>
                  </a:lnTo>
                  <a:lnTo>
                    <a:pt x="482526" y="198808"/>
                  </a:lnTo>
                  <a:lnTo>
                    <a:pt x="431284" y="173957"/>
                  </a:lnTo>
                  <a:lnTo>
                    <a:pt x="380041" y="149106"/>
                  </a:lnTo>
                  <a:lnTo>
                    <a:pt x="328798" y="124255"/>
                  </a:lnTo>
                  <a:lnTo>
                    <a:pt x="277555" y="99404"/>
                  </a:lnTo>
                  <a:lnTo>
                    <a:pt x="226313" y="74553"/>
                  </a:lnTo>
                  <a:lnTo>
                    <a:pt x="175070" y="49702"/>
                  </a:lnTo>
                  <a:lnTo>
                    <a:pt x="123827" y="24851"/>
                  </a:lnTo>
                  <a:lnTo>
                    <a:pt x="72584" y="0"/>
                  </a:lnTo>
                  <a:lnTo>
                    <a:pt x="40321" y="55305"/>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9" name="pg9"/>
            <p:cNvSpPr/>
            <p:nvPr/>
          </p:nvSpPr>
          <p:spPr>
            <a:xfrm>
              <a:off x="2496767" y="4234476"/>
              <a:ext cx="968510" cy="1121596"/>
            </a:xfrm>
            <a:custGeom>
              <a:avLst/>
              <a:pathLst>
                <a:path w="968510" h="1121596">
                  <a:moveTo>
                    <a:pt x="0" y="77674"/>
                  </a:moveTo>
                  <a:lnTo>
                    <a:pt x="27789" y="127385"/>
                  </a:lnTo>
                  <a:lnTo>
                    <a:pt x="55579" y="177095"/>
                  </a:lnTo>
                  <a:lnTo>
                    <a:pt x="83368" y="226806"/>
                  </a:lnTo>
                  <a:lnTo>
                    <a:pt x="111158" y="276516"/>
                  </a:lnTo>
                  <a:lnTo>
                    <a:pt x="138947" y="326227"/>
                  </a:lnTo>
                  <a:lnTo>
                    <a:pt x="166737" y="375938"/>
                  </a:lnTo>
                  <a:lnTo>
                    <a:pt x="194526" y="425648"/>
                  </a:lnTo>
                  <a:lnTo>
                    <a:pt x="222316" y="475359"/>
                  </a:lnTo>
                  <a:lnTo>
                    <a:pt x="250105" y="525069"/>
                  </a:lnTo>
                  <a:lnTo>
                    <a:pt x="277895" y="574780"/>
                  </a:lnTo>
                  <a:lnTo>
                    <a:pt x="305684" y="624490"/>
                  </a:lnTo>
                  <a:lnTo>
                    <a:pt x="333474" y="674201"/>
                  </a:lnTo>
                  <a:lnTo>
                    <a:pt x="361263" y="723911"/>
                  </a:lnTo>
                  <a:lnTo>
                    <a:pt x="389053" y="773622"/>
                  </a:lnTo>
                  <a:lnTo>
                    <a:pt x="416842" y="823333"/>
                  </a:lnTo>
                  <a:lnTo>
                    <a:pt x="444632" y="873043"/>
                  </a:lnTo>
                  <a:lnTo>
                    <a:pt x="472421" y="922754"/>
                  </a:lnTo>
                  <a:lnTo>
                    <a:pt x="500211" y="972464"/>
                  </a:lnTo>
                  <a:lnTo>
                    <a:pt x="528000" y="1022175"/>
                  </a:lnTo>
                  <a:lnTo>
                    <a:pt x="555790" y="1071885"/>
                  </a:lnTo>
                  <a:lnTo>
                    <a:pt x="583579" y="1121596"/>
                  </a:lnTo>
                  <a:lnTo>
                    <a:pt x="636426" y="1090724"/>
                  </a:lnTo>
                  <a:lnTo>
                    <a:pt x="688065" y="1057871"/>
                  </a:lnTo>
                  <a:lnTo>
                    <a:pt x="738422" y="1023085"/>
                  </a:lnTo>
                  <a:lnTo>
                    <a:pt x="787424" y="986415"/>
                  </a:lnTo>
                  <a:lnTo>
                    <a:pt x="835001" y="947915"/>
                  </a:lnTo>
                  <a:lnTo>
                    <a:pt x="881085" y="907639"/>
                  </a:lnTo>
                  <a:lnTo>
                    <a:pt x="925609" y="865645"/>
                  </a:lnTo>
                  <a:lnTo>
                    <a:pt x="968510" y="821994"/>
                  </a:lnTo>
                  <a:lnTo>
                    <a:pt x="927143" y="782851"/>
                  </a:lnTo>
                  <a:lnTo>
                    <a:pt x="885775" y="743708"/>
                  </a:lnTo>
                  <a:lnTo>
                    <a:pt x="844408" y="704566"/>
                  </a:lnTo>
                  <a:lnTo>
                    <a:pt x="803041" y="665423"/>
                  </a:lnTo>
                  <a:lnTo>
                    <a:pt x="761674" y="626281"/>
                  </a:lnTo>
                  <a:lnTo>
                    <a:pt x="720306" y="587138"/>
                  </a:lnTo>
                  <a:lnTo>
                    <a:pt x="678939" y="547996"/>
                  </a:lnTo>
                  <a:lnTo>
                    <a:pt x="637572" y="508853"/>
                  </a:lnTo>
                  <a:lnTo>
                    <a:pt x="596204" y="469710"/>
                  </a:lnTo>
                  <a:lnTo>
                    <a:pt x="554837" y="430568"/>
                  </a:lnTo>
                  <a:lnTo>
                    <a:pt x="513470" y="391425"/>
                  </a:lnTo>
                  <a:lnTo>
                    <a:pt x="472102" y="352283"/>
                  </a:lnTo>
                  <a:lnTo>
                    <a:pt x="430735" y="313140"/>
                  </a:lnTo>
                  <a:lnTo>
                    <a:pt x="389368" y="273998"/>
                  </a:lnTo>
                  <a:lnTo>
                    <a:pt x="348000" y="234855"/>
                  </a:lnTo>
                  <a:lnTo>
                    <a:pt x="306633" y="195712"/>
                  </a:lnTo>
                  <a:lnTo>
                    <a:pt x="265266" y="156570"/>
                  </a:lnTo>
                  <a:lnTo>
                    <a:pt x="223898" y="117427"/>
                  </a:lnTo>
                  <a:lnTo>
                    <a:pt x="182531" y="78285"/>
                  </a:lnTo>
                  <a:lnTo>
                    <a:pt x="141164" y="39142"/>
                  </a:lnTo>
                  <a:lnTo>
                    <a:pt x="99796" y="0"/>
                  </a:lnTo>
                  <a:lnTo>
                    <a:pt x="52848" y="42627"/>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10" name="pg10"/>
            <p:cNvSpPr/>
            <p:nvPr/>
          </p:nvSpPr>
          <p:spPr>
            <a:xfrm>
              <a:off x="2410506" y="4312151"/>
              <a:ext cx="669841" cy="1183712"/>
            </a:xfrm>
            <a:custGeom>
              <a:avLst/>
              <a:pathLst>
                <a:path w="669841" h="1183712">
                  <a:moveTo>
                    <a:pt x="0" y="36242"/>
                  </a:moveTo>
                  <a:lnTo>
                    <a:pt x="16053" y="90883"/>
                  </a:lnTo>
                  <a:lnTo>
                    <a:pt x="32106" y="145525"/>
                  </a:lnTo>
                  <a:lnTo>
                    <a:pt x="48159" y="200166"/>
                  </a:lnTo>
                  <a:lnTo>
                    <a:pt x="64213" y="254807"/>
                  </a:lnTo>
                  <a:lnTo>
                    <a:pt x="80266" y="309449"/>
                  </a:lnTo>
                  <a:lnTo>
                    <a:pt x="96319" y="364090"/>
                  </a:lnTo>
                  <a:lnTo>
                    <a:pt x="112372" y="418732"/>
                  </a:lnTo>
                  <a:lnTo>
                    <a:pt x="128426" y="473373"/>
                  </a:lnTo>
                  <a:lnTo>
                    <a:pt x="144479" y="528015"/>
                  </a:lnTo>
                  <a:lnTo>
                    <a:pt x="160532" y="582656"/>
                  </a:lnTo>
                  <a:lnTo>
                    <a:pt x="176585" y="637298"/>
                  </a:lnTo>
                  <a:lnTo>
                    <a:pt x="192639" y="691939"/>
                  </a:lnTo>
                  <a:lnTo>
                    <a:pt x="208692" y="746581"/>
                  </a:lnTo>
                  <a:lnTo>
                    <a:pt x="224745" y="801222"/>
                  </a:lnTo>
                  <a:lnTo>
                    <a:pt x="240798" y="855864"/>
                  </a:lnTo>
                  <a:lnTo>
                    <a:pt x="256852" y="910505"/>
                  </a:lnTo>
                  <a:lnTo>
                    <a:pt x="272905" y="965146"/>
                  </a:lnTo>
                  <a:lnTo>
                    <a:pt x="288958" y="1019788"/>
                  </a:lnTo>
                  <a:lnTo>
                    <a:pt x="305011" y="1074429"/>
                  </a:lnTo>
                  <a:lnTo>
                    <a:pt x="321065" y="1129071"/>
                  </a:lnTo>
                  <a:lnTo>
                    <a:pt x="337118" y="1183712"/>
                  </a:lnTo>
                  <a:lnTo>
                    <a:pt x="394618" y="1165647"/>
                  </a:lnTo>
                  <a:lnTo>
                    <a:pt x="451405" y="1145447"/>
                  </a:lnTo>
                  <a:lnTo>
                    <a:pt x="507397" y="1123143"/>
                  </a:lnTo>
                  <a:lnTo>
                    <a:pt x="562519" y="1098764"/>
                  </a:lnTo>
                  <a:lnTo>
                    <a:pt x="616691" y="1072344"/>
                  </a:lnTo>
                  <a:lnTo>
                    <a:pt x="669841" y="1043921"/>
                  </a:lnTo>
                  <a:lnTo>
                    <a:pt x="642051" y="994211"/>
                  </a:lnTo>
                  <a:lnTo>
                    <a:pt x="614262" y="944500"/>
                  </a:lnTo>
                  <a:lnTo>
                    <a:pt x="586472" y="894790"/>
                  </a:lnTo>
                  <a:lnTo>
                    <a:pt x="558683" y="845079"/>
                  </a:lnTo>
                  <a:lnTo>
                    <a:pt x="530893" y="795368"/>
                  </a:lnTo>
                  <a:lnTo>
                    <a:pt x="503104" y="745658"/>
                  </a:lnTo>
                  <a:lnTo>
                    <a:pt x="475314" y="695947"/>
                  </a:lnTo>
                  <a:lnTo>
                    <a:pt x="447525" y="646237"/>
                  </a:lnTo>
                  <a:lnTo>
                    <a:pt x="419735" y="596526"/>
                  </a:lnTo>
                  <a:lnTo>
                    <a:pt x="391946" y="546816"/>
                  </a:lnTo>
                  <a:lnTo>
                    <a:pt x="364156" y="497105"/>
                  </a:lnTo>
                  <a:lnTo>
                    <a:pt x="336367" y="447395"/>
                  </a:lnTo>
                  <a:lnTo>
                    <a:pt x="308577" y="397684"/>
                  </a:lnTo>
                  <a:lnTo>
                    <a:pt x="280788" y="347973"/>
                  </a:lnTo>
                  <a:lnTo>
                    <a:pt x="252998" y="298263"/>
                  </a:lnTo>
                  <a:lnTo>
                    <a:pt x="225208" y="248552"/>
                  </a:lnTo>
                  <a:lnTo>
                    <a:pt x="197419" y="198842"/>
                  </a:lnTo>
                  <a:lnTo>
                    <a:pt x="169629" y="149131"/>
                  </a:lnTo>
                  <a:lnTo>
                    <a:pt x="141840" y="99421"/>
                  </a:lnTo>
                  <a:lnTo>
                    <a:pt x="114050" y="49710"/>
                  </a:lnTo>
                  <a:lnTo>
                    <a:pt x="86261" y="0"/>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11" name="pg11"/>
            <p:cNvSpPr/>
            <p:nvPr/>
          </p:nvSpPr>
          <p:spPr>
            <a:xfrm>
              <a:off x="2321363" y="4348393"/>
              <a:ext cx="426261" cy="1209102"/>
            </a:xfrm>
            <a:custGeom>
              <a:avLst/>
              <a:pathLst>
                <a:path w="426261" h="1209102">
                  <a:moveTo>
                    <a:pt x="0" y="15978"/>
                  </a:moveTo>
                  <a:lnTo>
                    <a:pt x="3924" y="72793"/>
                  </a:lnTo>
                  <a:lnTo>
                    <a:pt x="7849" y="129609"/>
                  </a:lnTo>
                  <a:lnTo>
                    <a:pt x="11774" y="186424"/>
                  </a:lnTo>
                  <a:lnTo>
                    <a:pt x="15699" y="243240"/>
                  </a:lnTo>
                  <a:lnTo>
                    <a:pt x="19624" y="300055"/>
                  </a:lnTo>
                  <a:lnTo>
                    <a:pt x="23549" y="356870"/>
                  </a:lnTo>
                  <a:lnTo>
                    <a:pt x="27474" y="413686"/>
                  </a:lnTo>
                  <a:lnTo>
                    <a:pt x="31399" y="470501"/>
                  </a:lnTo>
                  <a:lnTo>
                    <a:pt x="35324" y="527317"/>
                  </a:lnTo>
                  <a:lnTo>
                    <a:pt x="39249" y="584132"/>
                  </a:lnTo>
                  <a:lnTo>
                    <a:pt x="43174" y="640948"/>
                  </a:lnTo>
                  <a:lnTo>
                    <a:pt x="47099" y="697763"/>
                  </a:lnTo>
                  <a:lnTo>
                    <a:pt x="51024" y="754578"/>
                  </a:lnTo>
                  <a:lnTo>
                    <a:pt x="54949" y="811394"/>
                  </a:lnTo>
                  <a:lnTo>
                    <a:pt x="58874" y="868209"/>
                  </a:lnTo>
                  <a:lnTo>
                    <a:pt x="62799" y="925025"/>
                  </a:lnTo>
                  <a:lnTo>
                    <a:pt x="66724" y="981840"/>
                  </a:lnTo>
                  <a:lnTo>
                    <a:pt x="70649" y="1038655"/>
                  </a:lnTo>
                  <a:lnTo>
                    <a:pt x="74574" y="1095471"/>
                  </a:lnTo>
                  <a:lnTo>
                    <a:pt x="78499" y="1152286"/>
                  </a:lnTo>
                  <a:lnTo>
                    <a:pt x="82424" y="1209102"/>
                  </a:lnTo>
                  <a:lnTo>
                    <a:pt x="140534" y="1204031"/>
                  </a:lnTo>
                  <a:lnTo>
                    <a:pt x="198422" y="1196865"/>
                  </a:lnTo>
                  <a:lnTo>
                    <a:pt x="256014" y="1187612"/>
                  </a:lnTo>
                  <a:lnTo>
                    <a:pt x="313234" y="1176285"/>
                  </a:lnTo>
                  <a:lnTo>
                    <a:pt x="370008" y="1162899"/>
                  </a:lnTo>
                  <a:lnTo>
                    <a:pt x="426261" y="1147470"/>
                  </a:lnTo>
                  <a:lnTo>
                    <a:pt x="410207" y="1092829"/>
                  </a:lnTo>
                  <a:lnTo>
                    <a:pt x="394154" y="1038187"/>
                  </a:lnTo>
                  <a:lnTo>
                    <a:pt x="378101" y="983546"/>
                  </a:lnTo>
                  <a:lnTo>
                    <a:pt x="362048" y="928904"/>
                  </a:lnTo>
                  <a:lnTo>
                    <a:pt x="345994" y="874263"/>
                  </a:lnTo>
                  <a:lnTo>
                    <a:pt x="329941" y="819621"/>
                  </a:lnTo>
                  <a:lnTo>
                    <a:pt x="313888" y="764980"/>
                  </a:lnTo>
                  <a:lnTo>
                    <a:pt x="297835" y="710339"/>
                  </a:lnTo>
                  <a:lnTo>
                    <a:pt x="281781" y="655697"/>
                  </a:lnTo>
                  <a:lnTo>
                    <a:pt x="265728" y="601056"/>
                  </a:lnTo>
                  <a:lnTo>
                    <a:pt x="249675" y="546414"/>
                  </a:lnTo>
                  <a:lnTo>
                    <a:pt x="233622" y="491773"/>
                  </a:lnTo>
                  <a:lnTo>
                    <a:pt x="217568" y="437131"/>
                  </a:lnTo>
                  <a:lnTo>
                    <a:pt x="201515" y="382490"/>
                  </a:lnTo>
                  <a:lnTo>
                    <a:pt x="185462" y="327848"/>
                  </a:lnTo>
                  <a:lnTo>
                    <a:pt x="169409" y="273207"/>
                  </a:lnTo>
                  <a:lnTo>
                    <a:pt x="153355" y="218565"/>
                  </a:lnTo>
                  <a:lnTo>
                    <a:pt x="137302" y="163924"/>
                  </a:lnTo>
                  <a:lnTo>
                    <a:pt x="121249" y="109282"/>
                  </a:lnTo>
                  <a:lnTo>
                    <a:pt x="105196" y="54641"/>
                  </a:lnTo>
                  <a:lnTo>
                    <a:pt x="89142" y="0"/>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12" name="pg12"/>
            <p:cNvSpPr/>
            <p:nvPr/>
          </p:nvSpPr>
          <p:spPr>
            <a:xfrm>
              <a:off x="2062904" y="4361113"/>
              <a:ext cx="340882" cy="1200219"/>
            </a:xfrm>
            <a:custGeom>
              <a:avLst/>
              <a:pathLst>
                <a:path w="340882" h="1200219">
                  <a:moveTo>
                    <a:pt x="170081" y="0"/>
                  </a:moveTo>
                  <a:lnTo>
                    <a:pt x="161982" y="56371"/>
                  </a:lnTo>
                  <a:lnTo>
                    <a:pt x="153883" y="112743"/>
                  </a:lnTo>
                  <a:lnTo>
                    <a:pt x="145784" y="169115"/>
                  </a:lnTo>
                  <a:lnTo>
                    <a:pt x="137684" y="225487"/>
                  </a:lnTo>
                  <a:lnTo>
                    <a:pt x="129585" y="281859"/>
                  </a:lnTo>
                  <a:lnTo>
                    <a:pt x="121486" y="338231"/>
                  </a:lnTo>
                  <a:lnTo>
                    <a:pt x="113387" y="394603"/>
                  </a:lnTo>
                  <a:lnTo>
                    <a:pt x="105288" y="450975"/>
                  </a:lnTo>
                  <a:lnTo>
                    <a:pt x="97189" y="507347"/>
                  </a:lnTo>
                  <a:lnTo>
                    <a:pt x="89090" y="563719"/>
                  </a:lnTo>
                  <a:lnTo>
                    <a:pt x="80991" y="620091"/>
                  </a:lnTo>
                  <a:lnTo>
                    <a:pt x="72892" y="676463"/>
                  </a:lnTo>
                  <a:lnTo>
                    <a:pt x="64792" y="732835"/>
                  </a:lnTo>
                  <a:lnTo>
                    <a:pt x="56693" y="789207"/>
                  </a:lnTo>
                  <a:lnTo>
                    <a:pt x="48594" y="845579"/>
                  </a:lnTo>
                  <a:lnTo>
                    <a:pt x="40495" y="901951"/>
                  </a:lnTo>
                  <a:lnTo>
                    <a:pt x="32396" y="958323"/>
                  </a:lnTo>
                  <a:lnTo>
                    <a:pt x="24297" y="1014695"/>
                  </a:lnTo>
                  <a:lnTo>
                    <a:pt x="16198" y="1071067"/>
                  </a:lnTo>
                  <a:lnTo>
                    <a:pt x="8099" y="1127439"/>
                  </a:lnTo>
                  <a:lnTo>
                    <a:pt x="0" y="1183811"/>
                  </a:lnTo>
                  <a:lnTo>
                    <a:pt x="56510" y="1190915"/>
                  </a:lnTo>
                  <a:lnTo>
                    <a:pt x="113237" y="1196022"/>
                  </a:lnTo>
                  <a:lnTo>
                    <a:pt x="170108" y="1199124"/>
                  </a:lnTo>
                  <a:lnTo>
                    <a:pt x="227053" y="1200219"/>
                  </a:lnTo>
                  <a:lnTo>
                    <a:pt x="284002" y="1199305"/>
                  </a:lnTo>
                  <a:lnTo>
                    <a:pt x="340882" y="1196382"/>
                  </a:lnTo>
                  <a:lnTo>
                    <a:pt x="336957" y="1139567"/>
                  </a:lnTo>
                  <a:lnTo>
                    <a:pt x="333032" y="1082751"/>
                  </a:lnTo>
                  <a:lnTo>
                    <a:pt x="329108" y="1025936"/>
                  </a:lnTo>
                  <a:lnTo>
                    <a:pt x="325183" y="969121"/>
                  </a:lnTo>
                  <a:lnTo>
                    <a:pt x="321258" y="912305"/>
                  </a:lnTo>
                  <a:lnTo>
                    <a:pt x="317333" y="855490"/>
                  </a:lnTo>
                  <a:lnTo>
                    <a:pt x="313408" y="798674"/>
                  </a:lnTo>
                  <a:lnTo>
                    <a:pt x="309483" y="741859"/>
                  </a:lnTo>
                  <a:lnTo>
                    <a:pt x="305558" y="685044"/>
                  </a:lnTo>
                  <a:lnTo>
                    <a:pt x="301633" y="628228"/>
                  </a:lnTo>
                  <a:lnTo>
                    <a:pt x="297708" y="571413"/>
                  </a:lnTo>
                  <a:lnTo>
                    <a:pt x="293783" y="514597"/>
                  </a:lnTo>
                  <a:lnTo>
                    <a:pt x="289858" y="457782"/>
                  </a:lnTo>
                  <a:lnTo>
                    <a:pt x="285933" y="400967"/>
                  </a:lnTo>
                  <a:lnTo>
                    <a:pt x="282008" y="344151"/>
                  </a:lnTo>
                  <a:lnTo>
                    <a:pt x="278083" y="287336"/>
                  </a:lnTo>
                  <a:lnTo>
                    <a:pt x="274158" y="230520"/>
                  </a:lnTo>
                  <a:lnTo>
                    <a:pt x="270233" y="173705"/>
                  </a:lnTo>
                  <a:lnTo>
                    <a:pt x="266308" y="116890"/>
                  </a:lnTo>
                  <a:lnTo>
                    <a:pt x="262383" y="60074"/>
                  </a:lnTo>
                  <a:lnTo>
                    <a:pt x="258458" y="3259"/>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13" name="pg13"/>
            <p:cNvSpPr/>
            <p:nvPr/>
          </p:nvSpPr>
          <p:spPr>
            <a:xfrm>
              <a:off x="1784125" y="4344074"/>
              <a:ext cx="448861" cy="1200850"/>
            </a:xfrm>
            <a:custGeom>
              <a:avLst/>
              <a:pathLst>
                <a:path w="448861" h="1200850">
                  <a:moveTo>
                    <a:pt x="376585" y="0"/>
                  </a:moveTo>
                  <a:lnTo>
                    <a:pt x="358652" y="54053"/>
                  </a:lnTo>
                  <a:lnTo>
                    <a:pt x="340719" y="108107"/>
                  </a:lnTo>
                  <a:lnTo>
                    <a:pt x="322787" y="162161"/>
                  </a:lnTo>
                  <a:lnTo>
                    <a:pt x="304854" y="216215"/>
                  </a:lnTo>
                  <a:lnTo>
                    <a:pt x="286921" y="270269"/>
                  </a:lnTo>
                  <a:lnTo>
                    <a:pt x="268989" y="324323"/>
                  </a:lnTo>
                  <a:lnTo>
                    <a:pt x="251056" y="378376"/>
                  </a:lnTo>
                  <a:lnTo>
                    <a:pt x="233124" y="432430"/>
                  </a:lnTo>
                  <a:lnTo>
                    <a:pt x="215191" y="486484"/>
                  </a:lnTo>
                  <a:lnTo>
                    <a:pt x="197258" y="540538"/>
                  </a:lnTo>
                  <a:lnTo>
                    <a:pt x="179326" y="594592"/>
                  </a:lnTo>
                  <a:lnTo>
                    <a:pt x="161393" y="648646"/>
                  </a:lnTo>
                  <a:lnTo>
                    <a:pt x="143460" y="702699"/>
                  </a:lnTo>
                  <a:lnTo>
                    <a:pt x="125528" y="756753"/>
                  </a:lnTo>
                  <a:lnTo>
                    <a:pt x="107595" y="810807"/>
                  </a:lnTo>
                  <a:lnTo>
                    <a:pt x="89663" y="864861"/>
                  </a:lnTo>
                  <a:lnTo>
                    <a:pt x="71730" y="918915"/>
                  </a:lnTo>
                  <a:lnTo>
                    <a:pt x="53797" y="972969"/>
                  </a:lnTo>
                  <a:lnTo>
                    <a:pt x="35865" y="1027022"/>
                  </a:lnTo>
                  <a:lnTo>
                    <a:pt x="17932" y="1081076"/>
                  </a:lnTo>
                  <a:lnTo>
                    <a:pt x="0" y="1135130"/>
                  </a:lnTo>
                  <a:lnTo>
                    <a:pt x="54751" y="1152221"/>
                  </a:lnTo>
                  <a:lnTo>
                    <a:pt x="110074" y="1167356"/>
                  </a:lnTo>
                  <a:lnTo>
                    <a:pt x="165901" y="1180516"/>
                  </a:lnTo>
                  <a:lnTo>
                    <a:pt x="222160" y="1191686"/>
                  </a:lnTo>
                  <a:lnTo>
                    <a:pt x="278779" y="1200850"/>
                  </a:lnTo>
                  <a:lnTo>
                    <a:pt x="286879" y="1144478"/>
                  </a:lnTo>
                  <a:lnTo>
                    <a:pt x="294978" y="1088106"/>
                  </a:lnTo>
                  <a:lnTo>
                    <a:pt x="303077" y="1031734"/>
                  </a:lnTo>
                  <a:lnTo>
                    <a:pt x="311176" y="975362"/>
                  </a:lnTo>
                  <a:lnTo>
                    <a:pt x="319275" y="918990"/>
                  </a:lnTo>
                  <a:lnTo>
                    <a:pt x="327374" y="862618"/>
                  </a:lnTo>
                  <a:lnTo>
                    <a:pt x="335473" y="806246"/>
                  </a:lnTo>
                  <a:lnTo>
                    <a:pt x="343572" y="749874"/>
                  </a:lnTo>
                  <a:lnTo>
                    <a:pt x="351671" y="693502"/>
                  </a:lnTo>
                  <a:lnTo>
                    <a:pt x="359771" y="637130"/>
                  </a:lnTo>
                  <a:lnTo>
                    <a:pt x="367870" y="580758"/>
                  </a:lnTo>
                  <a:lnTo>
                    <a:pt x="375969" y="524386"/>
                  </a:lnTo>
                  <a:lnTo>
                    <a:pt x="384068" y="468014"/>
                  </a:lnTo>
                  <a:lnTo>
                    <a:pt x="392167" y="411642"/>
                  </a:lnTo>
                  <a:lnTo>
                    <a:pt x="400266" y="355270"/>
                  </a:lnTo>
                  <a:lnTo>
                    <a:pt x="408365" y="298898"/>
                  </a:lnTo>
                  <a:lnTo>
                    <a:pt x="416464" y="242526"/>
                  </a:lnTo>
                  <a:lnTo>
                    <a:pt x="424563" y="186154"/>
                  </a:lnTo>
                  <a:lnTo>
                    <a:pt x="432663" y="129782"/>
                  </a:lnTo>
                  <a:lnTo>
                    <a:pt x="440762" y="73410"/>
                  </a:lnTo>
                  <a:lnTo>
                    <a:pt x="448861" y="17038"/>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4" name="pg14"/>
            <p:cNvSpPr/>
            <p:nvPr/>
          </p:nvSpPr>
          <p:spPr>
            <a:xfrm>
              <a:off x="1521800" y="4314597"/>
              <a:ext cx="638909" cy="1164607"/>
            </a:xfrm>
            <a:custGeom>
              <a:avLst/>
              <a:pathLst>
                <a:path w="638909" h="1164607">
                  <a:moveTo>
                    <a:pt x="570899" y="0"/>
                  </a:moveTo>
                  <a:lnTo>
                    <a:pt x="543713" y="50043"/>
                  </a:lnTo>
                  <a:lnTo>
                    <a:pt x="516528" y="100086"/>
                  </a:lnTo>
                  <a:lnTo>
                    <a:pt x="489342" y="150129"/>
                  </a:lnTo>
                  <a:lnTo>
                    <a:pt x="462156" y="200173"/>
                  </a:lnTo>
                  <a:lnTo>
                    <a:pt x="434971" y="250216"/>
                  </a:lnTo>
                  <a:lnTo>
                    <a:pt x="407785" y="300259"/>
                  </a:lnTo>
                  <a:lnTo>
                    <a:pt x="380599" y="350303"/>
                  </a:lnTo>
                  <a:lnTo>
                    <a:pt x="353414" y="400346"/>
                  </a:lnTo>
                  <a:lnTo>
                    <a:pt x="326228" y="450389"/>
                  </a:lnTo>
                  <a:lnTo>
                    <a:pt x="299042" y="500433"/>
                  </a:lnTo>
                  <a:lnTo>
                    <a:pt x="271856" y="550476"/>
                  </a:lnTo>
                  <a:lnTo>
                    <a:pt x="244671" y="600519"/>
                  </a:lnTo>
                  <a:lnTo>
                    <a:pt x="217485" y="650563"/>
                  </a:lnTo>
                  <a:lnTo>
                    <a:pt x="190299" y="700606"/>
                  </a:lnTo>
                  <a:lnTo>
                    <a:pt x="163114" y="750649"/>
                  </a:lnTo>
                  <a:lnTo>
                    <a:pt x="135928" y="800693"/>
                  </a:lnTo>
                  <a:lnTo>
                    <a:pt x="108742" y="850736"/>
                  </a:lnTo>
                  <a:lnTo>
                    <a:pt x="81557" y="900779"/>
                  </a:lnTo>
                  <a:lnTo>
                    <a:pt x="54371" y="950823"/>
                  </a:lnTo>
                  <a:lnTo>
                    <a:pt x="27185" y="1000866"/>
                  </a:lnTo>
                  <a:lnTo>
                    <a:pt x="0" y="1050909"/>
                  </a:lnTo>
                  <a:lnTo>
                    <a:pt x="50785" y="1077343"/>
                  </a:lnTo>
                  <a:lnTo>
                    <a:pt x="102476" y="1101959"/>
                  </a:lnTo>
                  <a:lnTo>
                    <a:pt x="155007" y="1124728"/>
                  </a:lnTo>
                  <a:lnTo>
                    <a:pt x="208312" y="1145619"/>
                  </a:lnTo>
                  <a:lnTo>
                    <a:pt x="262324" y="1164607"/>
                  </a:lnTo>
                  <a:lnTo>
                    <a:pt x="280257" y="1110554"/>
                  </a:lnTo>
                  <a:lnTo>
                    <a:pt x="298189" y="1056500"/>
                  </a:lnTo>
                  <a:lnTo>
                    <a:pt x="316122" y="1002446"/>
                  </a:lnTo>
                  <a:lnTo>
                    <a:pt x="334055" y="948392"/>
                  </a:lnTo>
                  <a:lnTo>
                    <a:pt x="351987" y="894338"/>
                  </a:lnTo>
                  <a:lnTo>
                    <a:pt x="369920" y="840284"/>
                  </a:lnTo>
                  <a:lnTo>
                    <a:pt x="387853" y="786231"/>
                  </a:lnTo>
                  <a:lnTo>
                    <a:pt x="405785" y="732177"/>
                  </a:lnTo>
                  <a:lnTo>
                    <a:pt x="423718" y="678123"/>
                  </a:lnTo>
                  <a:lnTo>
                    <a:pt x="441650" y="624069"/>
                  </a:lnTo>
                  <a:lnTo>
                    <a:pt x="459583" y="570015"/>
                  </a:lnTo>
                  <a:lnTo>
                    <a:pt x="477516" y="515961"/>
                  </a:lnTo>
                  <a:lnTo>
                    <a:pt x="495448" y="461907"/>
                  </a:lnTo>
                  <a:lnTo>
                    <a:pt x="513381" y="407854"/>
                  </a:lnTo>
                  <a:lnTo>
                    <a:pt x="531314" y="353800"/>
                  </a:lnTo>
                  <a:lnTo>
                    <a:pt x="549246" y="299746"/>
                  </a:lnTo>
                  <a:lnTo>
                    <a:pt x="567179" y="245692"/>
                  </a:lnTo>
                  <a:lnTo>
                    <a:pt x="585111" y="191638"/>
                  </a:lnTo>
                  <a:lnTo>
                    <a:pt x="603044" y="137584"/>
                  </a:lnTo>
                  <a:lnTo>
                    <a:pt x="620977" y="83531"/>
                  </a:lnTo>
                  <a:lnTo>
                    <a:pt x="638909" y="29477"/>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5" name="pg15"/>
            <p:cNvSpPr/>
            <p:nvPr/>
          </p:nvSpPr>
          <p:spPr>
            <a:xfrm>
              <a:off x="1327329" y="4282337"/>
              <a:ext cx="765370" cy="1083169"/>
            </a:xfrm>
            <a:custGeom>
              <a:avLst/>
              <a:pathLst>
                <a:path w="765370" h="1083169">
                  <a:moveTo>
                    <a:pt x="714952" y="0"/>
                  </a:moveTo>
                  <a:lnTo>
                    <a:pt x="680906" y="45654"/>
                  </a:lnTo>
                  <a:lnTo>
                    <a:pt x="646861" y="91308"/>
                  </a:lnTo>
                  <a:lnTo>
                    <a:pt x="612816" y="136962"/>
                  </a:lnTo>
                  <a:lnTo>
                    <a:pt x="578770" y="182617"/>
                  </a:lnTo>
                  <a:lnTo>
                    <a:pt x="544725" y="228271"/>
                  </a:lnTo>
                  <a:lnTo>
                    <a:pt x="510680" y="273925"/>
                  </a:lnTo>
                  <a:lnTo>
                    <a:pt x="476634" y="319579"/>
                  </a:lnTo>
                  <a:lnTo>
                    <a:pt x="442589" y="365234"/>
                  </a:lnTo>
                  <a:lnTo>
                    <a:pt x="408544" y="410888"/>
                  </a:lnTo>
                  <a:lnTo>
                    <a:pt x="374498" y="456542"/>
                  </a:lnTo>
                  <a:lnTo>
                    <a:pt x="340453" y="502196"/>
                  </a:lnTo>
                  <a:lnTo>
                    <a:pt x="306408" y="547851"/>
                  </a:lnTo>
                  <a:lnTo>
                    <a:pt x="272362" y="593505"/>
                  </a:lnTo>
                  <a:lnTo>
                    <a:pt x="238317" y="639159"/>
                  </a:lnTo>
                  <a:lnTo>
                    <a:pt x="204272" y="684813"/>
                  </a:lnTo>
                  <a:lnTo>
                    <a:pt x="170226" y="730468"/>
                  </a:lnTo>
                  <a:lnTo>
                    <a:pt x="136181" y="776122"/>
                  </a:lnTo>
                  <a:lnTo>
                    <a:pt x="102136" y="821776"/>
                  </a:lnTo>
                  <a:lnTo>
                    <a:pt x="68090" y="867430"/>
                  </a:lnTo>
                  <a:lnTo>
                    <a:pt x="34045" y="913085"/>
                  </a:lnTo>
                  <a:lnTo>
                    <a:pt x="0" y="958739"/>
                  </a:lnTo>
                  <a:lnTo>
                    <a:pt x="46916" y="992437"/>
                  </a:lnTo>
                  <a:lnTo>
                    <a:pt x="95008" y="1024434"/>
                  </a:lnTo>
                  <a:lnTo>
                    <a:pt x="144214" y="1054691"/>
                  </a:lnTo>
                  <a:lnTo>
                    <a:pt x="194470" y="1083169"/>
                  </a:lnTo>
                  <a:lnTo>
                    <a:pt x="221656" y="1033126"/>
                  </a:lnTo>
                  <a:lnTo>
                    <a:pt x="248842" y="983082"/>
                  </a:lnTo>
                  <a:lnTo>
                    <a:pt x="276028" y="933039"/>
                  </a:lnTo>
                  <a:lnTo>
                    <a:pt x="303213" y="882996"/>
                  </a:lnTo>
                  <a:lnTo>
                    <a:pt x="330399" y="832952"/>
                  </a:lnTo>
                  <a:lnTo>
                    <a:pt x="357585" y="782909"/>
                  </a:lnTo>
                  <a:lnTo>
                    <a:pt x="384770" y="732866"/>
                  </a:lnTo>
                  <a:lnTo>
                    <a:pt x="411956" y="682822"/>
                  </a:lnTo>
                  <a:lnTo>
                    <a:pt x="439142" y="632779"/>
                  </a:lnTo>
                  <a:lnTo>
                    <a:pt x="466327" y="582736"/>
                  </a:lnTo>
                  <a:lnTo>
                    <a:pt x="493513" y="532692"/>
                  </a:lnTo>
                  <a:lnTo>
                    <a:pt x="520699" y="482649"/>
                  </a:lnTo>
                  <a:lnTo>
                    <a:pt x="547885" y="432606"/>
                  </a:lnTo>
                  <a:lnTo>
                    <a:pt x="575070" y="382562"/>
                  </a:lnTo>
                  <a:lnTo>
                    <a:pt x="602256" y="332519"/>
                  </a:lnTo>
                  <a:lnTo>
                    <a:pt x="629442" y="282476"/>
                  </a:lnTo>
                  <a:lnTo>
                    <a:pt x="656627" y="232432"/>
                  </a:lnTo>
                  <a:lnTo>
                    <a:pt x="683813" y="182389"/>
                  </a:lnTo>
                  <a:lnTo>
                    <a:pt x="710999" y="132346"/>
                  </a:lnTo>
                  <a:lnTo>
                    <a:pt x="738184" y="82302"/>
                  </a:lnTo>
                  <a:lnTo>
                    <a:pt x="765370" y="32259"/>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6" name="pg16"/>
            <p:cNvSpPr/>
            <p:nvPr/>
          </p:nvSpPr>
          <p:spPr>
            <a:xfrm>
              <a:off x="1170915" y="4247877"/>
              <a:ext cx="871365" cy="993199"/>
            </a:xfrm>
            <a:custGeom>
              <a:avLst/>
              <a:pathLst>
                <a:path w="871365" h="993199">
                  <a:moveTo>
                    <a:pt x="830814" y="0"/>
                  </a:moveTo>
                  <a:lnTo>
                    <a:pt x="791251" y="40965"/>
                  </a:lnTo>
                  <a:lnTo>
                    <a:pt x="751689" y="81931"/>
                  </a:lnTo>
                  <a:lnTo>
                    <a:pt x="712126" y="122897"/>
                  </a:lnTo>
                  <a:lnTo>
                    <a:pt x="672563" y="163863"/>
                  </a:lnTo>
                  <a:lnTo>
                    <a:pt x="633001" y="204829"/>
                  </a:lnTo>
                  <a:lnTo>
                    <a:pt x="593438" y="245794"/>
                  </a:lnTo>
                  <a:lnTo>
                    <a:pt x="553876" y="286760"/>
                  </a:lnTo>
                  <a:lnTo>
                    <a:pt x="514313" y="327726"/>
                  </a:lnTo>
                  <a:lnTo>
                    <a:pt x="474750" y="368692"/>
                  </a:lnTo>
                  <a:lnTo>
                    <a:pt x="435188" y="409658"/>
                  </a:lnTo>
                  <a:lnTo>
                    <a:pt x="395625" y="450624"/>
                  </a:lnTo>
                  <a:lnTo>
                    <a:pt x="356063" y="491589"/>
                  </a:lnTo>
                  <a:lnTo>
                    <a:pt x="316500" y="532555"/>
                  </a:lnTo>
                  <a:lnTo>
                    <a:pt x="276938" y="573521"/>
                  </a:lnTo>
                  <a:lnTo>
                    <a:pt x="237375" y="614487"/>
                  </a:lnTo>
                  <a:lnTo>
                    <a:pt x="197812" y="655453"/>
                  </a:lnTo>
                  <a:lnTo>
                    <a:pt x="158250" y="696418"/>
                  </a:lnTo>
                  <a:lnTo>
                    <a:pt x="118687" y="737384"/>
                  </a:lnTo>
                  <a:lnTo>
                    <a:pt x="79125" y="778350"/>
                  </a:lnTo>
                  <a:lnTo>
                    <a:pt x="39562" y="819316"/>
                  </a:lnTo>
                  <a:lnTo>
                    <a:pt x="0" y="860282"/>
                  </a:lnTo>
                  <a:lnTo>
                    <a:pt x="50242" y="906786"/>
                  </a:lnTo>
                  <a:lnTo>
                    <a:pt x="102412" y="951118"/>
                  </a:lnTo>
                  <a:lnTo>
                    <a:pt x="156413" y="993199"/>
                  </a:lnTo>
                  <a:lnTo>
                    <a:pt x="190459" y="947545"/>
                  </a:lnTo>
                  <a:lnTo>
                    <a:pt x="224504" y="901890"/>
                  </a:lnTo>
                  <a:lnTo>
                    <a:pt x="258549" y="856236"/>
                  </a:lnTo>
                  <a:lnTo>
                    <a:pt x="292595" y="810582"/>
                  </a:lnTo>
                  <a:lnTo>
                    <a:pt x="326640" y="764928"/>
                  </a:lnTo>
                  <a:lnTo>
                    <a:pt x="360685" y="719273"/>
                  </a:lnTo>
                  <a:lnTo>
                    <a:pt x="394731" y="673619"/>
                  </a:lnTo>
                  <a:lnTo>
                    <a:pt x="428776" y="627965"/>
                  </a:lnTo>
                  <a:lnTo>
                    <a:pt x="462821" y="582311"/>
                  </a:lnTo>
                  <a:lnTo>
                    <a:pt x="496867" y="536656"/>
                  </a:lnTo>
                  <a:lnTo>
                    <a:pt x="530912" y="491002"/>
                  </a:lnTo>
                  <a:lnTo>
                    <a:pt x="564957" y="445348"/>
                  </a:lnTo>
                  <a:lnTo>
                    <a:pt x="599003" y="399694"/>
                  </a:lnTo>
                  <a:lnTo>
                    <a:pt x="633048" y="354039"/>
                  </a:lnTo>
                  <a:lnTo>
                    <a:pt x="667093" y="308385"/>
                  </a:lnTo>
                  <a:lnTo>
                    <a:pt x="701139" y="262731"/>
                  </a:lnTo>
                  <a:lnTo>
                    <a:pt x="735184" y="217077"/>
                  </a:lnTo>
                  <a:lnTo>
                    <a:pt x="769229" y="171422"/>
                  </a:lnTo>
                  <a:lnTo>
                    <a:pt x="803275" y="125768"/>
                  </a:lnTo>
                  <a:lnTo>
                    <a:pt x="837320" y="80114"/>
                  </a:lnTo>
                  <a:lnTo>
                    <a:pt x="871365" y="34459"/>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7" name="pg17"/>
            <p:cNvSpPr/>
            <p:nvPr/>
          </p:nvSpPr>
          <p:spPr>
            <a:xfrm>
              <a:off x="1038716" y="4210508"/>
              <a:ext cx="963013" cy="897651"/>
            </a:xfrm>
            <a:custGeom>
              <a:avLst/>
              <a:pathLst>
                <a:path w="963013" h="897651">
                  <a:moveTo>
                    <a:pt x="928739" y="0"/>
                  </a:moveTo>
                  <a:lnTo>
                    <a:pt x="884514" y="35881"/>
                  </a:lnTo>
                  <a:lnTo>
                    <a:pt x="840288" y="71763"/>
                  </a:lnTo>
                  <a:lnTo>
                    <a:pt x="796062" y="107644"/>
                  </a:lnTo>
                  <a:lnTo>
                    <a:pt x="751836" y="143526"/>
                  </a:lnTo>
                  <a:lnTo>
                    <a:pt x="707611" y="179407"/>
                  </a:lnTo>
                  <a:lnTo>
                    <a:pt x="663385" y="215289"/>
                  </a:lnTo>
                  <a:lnTo>
                    <a:pt x="619159" y="251170"/>
                  </a:lnTo>
                  <a:lnTo>
                    <a:pt x="574934" y="287052"/>
                  </a:lnTo>
                  <a:lnTo>
                    <a:pt x="530708" y="322933"/>
                  </a:lnTo>
                  <a:lnTo>
                    <a:pt x="486482" y="358815"/>
                  </a:lnTo>
                  <a:lnTo>
                    <a:pt x="442257" y="394696"/>
                  </a:lnTo>
                  <a:lnTo>
                    <a:pt x="398031" y="430578"/>
                  </a:lnTo>
                  <a:lnTo>
                    <a:pt x="353805" y="466459"/>
                  </a:lnTo>
                  <a:lnTo>
                    <a:pt x="309579" y="502341"/>
                  </a:lnTo>
                  <a:lnTo>
                    <a:pt x="265354" y="538222"/>
                  </a:lnTo>
                  <a:lnTo>
                    <a:pt x="221128" y="574104"/>
                  </a:lnTo>
                  <a:lnTo>
                    <a:pt x="176902" y="609985"/>
                  </a:lnTo>
                  <a:lnTo>
                    <a:pt x="132677" y="645867"/>
                  </a:lnTo>
                  <a:lnTo>
                    <a:pt x="88451" y="681748"/>
                  </a:lnTo>
                  <a:lnTo>
                    <a:pt x="44225" y="717630"/>
                  </a:lnTo>
                  <a:lnTo>
                    <a:pt x="0" y="753511"/>
                  </a:lnTo>
                  <a:lnTo>
                    <a:pt x="42112" y="803326"/>
                  </a:lnTo>
                  <a:lnTo>
                    <a:pt x="86203" y="851399"/>
                  </a:lnTo>
                  <a:lnTo>
                    <a:pt x="132199" y="897651"/>
                  </a:lnTo>
                  <a:lnTo>
                    <a:pt x="171762" y="856685"/>
                  </a:lnTo>
                  <a:lnTo>
                    <a:pt x="211324" y="815720"/>
                  </a:lnTo>
                  <a:lnTo>
                    <a:pt x="250887" y="774754"/>
                  </a:lnTo>
                  <a:lnTo>
                    <a:pt x="290449" y="733788"/>
                  </a:lnTo>
                  <a:lnTo>
                    <a:pt x="330012" y="692822"/>
                  </a:lnTo>
                  <a:lnTo>
                    <a:pt x="369574" y="651856"/>
                  </a:lnTo>
                  <a:lnTo>
                    <a:pt x="409137" y="610891"/>
                  </a:lnTo>
                  <a:lnTo>
                    <a:pt x="448700" y="569925"/>
                  </a:lnTo>
                  <a:lnTo>
                    <a:pt x="488262" y="528959"/>
                  </a:lnTo>
                  <a:lnTo>
                    <a:pt x="527825" y="487993"/>
                  </a:lnTo>
                  <a:lnTo>
                    <a:pt x="567387" y="447027"/>
                  </a:lnTo>
                  <a:lnTo>
                    <a:pt x="606950" y="406061"/>
                  </a:lnTo>
                  <a:lnTo>
                    <a:pt x="646513" y="365096"/>
                  </a:lnTo>
                  <a:lnTo>
                    <a:pt x="686075" y="324130"/>
                  </a:lnTo>
                  <a:lnTo>
                    <a:pt x="725638" y="283164"/>
                  </a:lnTo>
                  <a:lnTo>
                    <a:pt x="765200" y="242198"/>
                  </a:lnTo>
                  <a:lnTo>
                    <a:pt x="804763" y="201232"/>
                  </a:lnTo>
                  <a:lnTo>
                    <a:pt x="844325" y="160267"/>
                  </a:lnTo>
                  <a:lnTo>
                    <a:pt x="883888" y="119301"/>
                  </a:lnTo>
                  <a:lnTo>
                    <a:pt x="923451" y="78335"/>
                  </a:lnTo>
                  <a:lnTo>
                    <a:pt x="963013" y="37369"/>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8" name="pg18"/>
            <p:cNvSpPr/>
            <p:nvPr/>
          </p:nvSpPr>
          <p:spPr>
            <a:xfrm>
              <a:off x="926306" y="4169842"/>
              <a:ext cx="1041149" cy="794177"/>
            </a:xfrm>
            <a:custGeom>
              <a:avLst/>
              <a:pathLst>
                <a:path w="1041149" h="794177">
                  <a:moveTo>
                    <a:pt x="1012006" y="0"/>
                  </a:moveTo>
                  <a:lnTo>
                    <a:pt x="963815" y="30348"/>
                  </a:lnTo>
                  <a:lnTo>
                    <a:pt x="915624" y="60697"/>
                  </a:lnTo>
                  <a:lnTo>
                    <a:pt x="867433" y="91046"/>
                  </a:lnTo>
                  <a:lnTo>
                    <a:pt x="819243" y="121394"/>
                  </a:lnTo>
                  <a:lnTo>
                    <a:pt x="771052" y="151743"/>
                  </a:lnTo>
                  <a:lnTo>
                    <a:pt x="722861" y="182092"/>
                  </a:lnTo>
                  <a:lnTo>
                    <a:pt x="674670" y="212441"/>
                  </a:lnTo>
                  <a:lnTo>
                    <a:pt x="626480" y="242789"/>
                  </a:lnTo>
                  <a:lnTo>
                    <a:pt x="578289" y="273138"/>
                  </a:lnTo>
                  <a:lnTo>
                    <a:pt x="530098" y="303487"/>
                  </a:lnTo>
                  <a:lnTo>
                    <a:pt x="481907" y="333836"/>
                  </a:lnTo>
                  <a:lnTo>
                    <a:pt x="433716" y="364184"/>
                  </a:lnTo>
                  <a:lnTo>
                    <a:pt x="385526" y="394533"/>
                  </a:lnTo>
                  <a:lnTo>
                    <a:pt x="337335" y="424882"/>
                  </a:lnTo>
                  <a:lnTo>
                    <a:pt x="289144" y="455230"/>
                  </a:lnTo>
                  <a:lnTo>
                    <a:pt x="240953" y="485579"/>
                  </a:lnTo>
                  <a:lnTo>
                    <a:pt x="192763" y="515928"/>
                  </a:lnTo>
                  <a:lnTo>
                    <a:pt x="144572" y="546277"/>
                  </a:lnTo>
                  <a:lnTo>
                    <a:pt x="96381" y="576625"/>
                  </a:lnTo>
                  <a:lnTo>
                    <a:pt x="48190" y="606974"/>
                  </a:lnTo>
                  <a:lnTo>
                    <a:pt x="0" y="637323"/>
                  </a:lnTo>
                  <a:lnTo>
                    <a:pt x="35375" y="691088"/>
                  </a:lnTo>
                  <a:lnTo>
                    <a:pt x="72864" y="743401"/>
                  </a:lnTo>
                  <a:lnTo>
                    <a:pt x="112409" y="794177"/>
                  </a:lnTo>
                  <a:lnTo>
                    <a:pt x="156635" y="758296"/>
                  </a:lnTo>
                  <a:lnTo>
                    <a:pt x="200861" y="722414"/>
                  </a:lnTo>
                  <a:lnTo>
                    <a:pt x="245086" y="686533"/>
                  </a:lnTo>
                  <a:lnTo>
                    <a:pt x="289312" y="650651"/>
                  </a:lnTo>
                  <a:lnTo>
                    <a:pt x="333538" y="614770"/>
                  </a:lnTo>
                  <a:lnTo>
                    <a:pt x="377764" y="578888"/>
                  </a:lnTo>
                  <a:lnTo>
                    <a:pt x="421989" y="543007"/>
                  </a:lnTo>
                  <a:lnTo>
                    <a:pt x="466215" y="507125"/>
                  </a:lnTo>
                  <a:lnTo>
                    <a:pt x="510441" y="471244"/>
                  </a:lnTo>
                  <a:lnTo>
                    <a:pt x="554666" y="435362"/>
                  </a:lnTo>
                  <a:lnTo>
                    <a:pt x="598892" y="399481"/>
                  </a:lnTo>
                  <a:lnTo>
                    <a:pt x="643118" y="363599"/>
                  </a:lnTo>
                  <a:lnTo>
                    <a:pt x="687343" y="327718"/>
                  </a:lnTo>
                  <a:lnTo>
                    <a:pt x="731569" y="291836"/>
                  </a:lnTo>
                  <a:lnTo>
                    <a:pt x="775795" y="255955"/>
                  </a:lnTo>
                  <a:lnTo>
                    <a:pt x="820021" y="220073"/>
                  </a:lnTo>
                  <a:lnTo>
                    <a:pt x="864246" y="184192"/>
                  </a:lnTo>
                  <a:lnTo>
                    <a:pt x="908472" y="148310"/>
                  </a:lnTo>
                  <a:lnTo>
                    <a:pt x="952698" y="112429"/>
                  </a:lnTo>
                  <a:lnTo>
                    <a:pt x="996923" y="76547"/>
                  </a:lnTo>
                  <a:lnTo>
                    <a:pt x="1041149" y="40666"/>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9" name="pg19"/>
            <p:cNvSpPr/>
            <p:nvPr/>
          </p:nvSpPr>
          <p:spPr>
            <a:xfrm>
              <a:off x="839590" y="4129331"/>
              <a:ext cx="1098722" cy="677833"/>
            </a:xfrm>
            <a:custGeom>
              <a:avLst/>
              <a:pathLst>
                <a:path w="1098722" h="677833">
                  <a:moveTo>
                    <a:pt x="1076240" y="0"/>
                  </a:moveTo>
                  <a:lnTo>
                    <a:pt x="1024990" y="24837"/>
                  </a:lnTo>
                  <a:lnTo>
                    <a:pt x="973741" y="49674"/>
                  </a:lnTo>
                  <a:lnTo>
                    <a:pt x="922491" y="74511"/>
                  </a:lnTo>
                  <a:lnTo>
                    <a:pt x="871242" y="99348"/>
                  </a:lnTo>
                  <a:lnTo>
                    <a:pt x="819992" y="124185"/>
                  </a:lnTo>
                  <a:lnTo>
                    <a:pt x="768743" y="149022"/>
                  </a:lnTo>
                  <a:lnTo>
                    <a:pt x="717493" y="173859"/>
                  </a:lnTo>
                  <a:lnTo>
                    <a:pt x="666244" y="198696"/>
                  </a:lnTo>
                  <a:lnTo>
                    <a:pt x="614994" y="223533"/>
                  </a:lnTo>
                  <a:lnTo>
                    <a:pt x="563745" y="248370"/>
                  </a:lnTo>
                  <a:lnTo>
                    <a:pt x="512495" y="273207"/>
                  </a:lnTo>
                  <a:lnTo>
                    <a:pt x="461245" y="298044"/>
                  </a:lnTo>
                  <a:lnTo>
                    <a:pt x="409996" y="322881"/>
                  </a:lnTo>
                  <a:lnTo>
                    <a:pt x="358746" y="347718"/>
                  </a:lnTo>
                  <a:lnTo>
                    <a:pt x="307497" y="372556"/>
                  </a:lnTo>
                  <a:lnTo>
                    <a:pt x="256247" y="397393"/>
                  </a:lnTo>
                  <a:lnTo>
                    <a:pt x="204998" y="422230"/>
                  </a:lnTo>
                  <a:lnTo>
                    <a:pt x="153748" y="447067"/>
                  </a:lnTo>
                  <a:lnTo>
                    <a:pt x="102499" y="471904"/>
                  </a:lnTo>
                  <a:lnTo>
                    <a:pt x="51249" y="496741"/>
                  </a:lnTo>
                  <a:lnTo>
                    <a:pt x="0" y="521578"/>
                  </a:lnTo>
                  <a:lnTo>
                    <a:pt x="26975" y="574719"/>
                  </a:lnTo>
                  <a:lnTo>
                    <a:pt x="55894" y="626827"/>
                  </a:lnTo>
                  <a:lnTo>
                    <a:pt x="86716" y="677833"/>
                  </a:lnTo>
                  <a:lnTo>
                    <a:pt x="134906" y="647485"/>
                  </a:lnTo>
                  <a:lnTo>
                    <a:pt x="183097" y="617136"/>
                  </a:lnTo>
                  <a:lnTo>
                    <a:pt x="231288" y="586787"/>
                  </a:lnTo>
                  <a:lnTo>
                    <a:pt x="279479" y="556439"/>
                  </a:lnTo>
                  <a:lnTo>
                    <a:pt x="327670" y="526090"/>
                  </a:lnTo>
                  <a:lnTo>
                    <a:pt x="375860" y="495741"/>
                  </a:lnTo>
                  <a:lnTo>
                    <a:pt x="424051" y="465392"/>
                  </a:lnTo>
                  <a:lnTo>
                    <a:pt x="472242" y="435044"/>
                  </a:lnTo>
                  <a:lnTo>
                    <a:pt x="520433" y="404695"/>
                  </a:lnTo>
                  <a:lnTo>
                    <a:pt x="568623" y="374346"/>
                  </a:lnTo>
                  <a:lnTo>
                    <a:pt x="616814" y="343997"/>
                  </a:lnTo>
                  <a:lnTo>
                    <a:pt x="665005" y="313649"/>
                  </a:lnTo>
                  <a:lnTo>
                    <a:pt x="713196" y="283300"/>
                  </a:lnTo>
                  <a:lnTo>
                    <a:pt x="761387" y="252951"/>
                  </a:lnTo>
                  <a:lnTo>
                    <a:pt x="809577" y="222603"/>
                  </a:lnTo>
                  <a:lnTo>
                    <a:pt x="857768" y="192254"/>
                  </a:lnTo>
                  <a:lnTo>
                    <a:pt x="905959" y="161905"/>
                  </a:lnTo>
                  <a:lnTo>
                    <a:pt x="954150" y="131556"/>
                  </a:lnTo>
                  <a:lnTo>
                    <a:pt x="1002340" y="101208"/>
                  </a:lnTo>
                  <a:lnTo>
                    <a:pt x="1050531" y="70859"/>
                  </a:lnTo>
                  <a:lnTo>
                    <a:pt x="1098722" y="40510"/>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20" name="pg20"/>
            <p:cNvSpPr/>
            <p:nvPr/>
          </p:nvSpPr>
          <p:spPr>
            <a:xfrm>
              <a:off x="775507" y="4090071"/>
              <a:ext cx="1140323" cy="560838"/>
            </a:xfrm>
            <a:custGeom>
              <a:avLst/>
              <a:pathLst>
                <a:path w="1140323" h="560838">
                  <a:moveTo>
                    <a:pt x="1123709" y="0"/>
                  </a:moveTo>
                  <a:lnTo>
                    <a:pt x="1070199" y="19495"/>
                  </a:lnTo>
                  <a:lnTo>
                    <a:pt x="1016689" y="38991"/>
                  </a:lnTo>
                  <a:lnTo>
                    <a:pt x="963179" y="58486"/>
                  </a:lnTo>
                  <a:lnTo>
                    <a:pt x="909669" y="77982"/>
                  </a:lnTo>
                  <a:lnTo>
                    <a:pt x="856159" y="97478"/>
                  </a:lnTo>
                  <a:lnTo>
                    <a:pt x="802649" y="116973"/>
                  </a:lnTo>
                  <a:lnTo>
                    <a:pt x="749139" y="136469"/>
                  </a:lnTo>
                  <a:lnTo>
                    <a:pt x="695629" y="155964"/>
                  </a:lnTo>
                  <a:lnTo>
                    <a:pt x="642119" y="175460"/>
                  </a:lnTo>
                  <a:lnTo>
                    <a:pt x="588609" y="194956"/>
                  </a:lnTo>
                  <a:lnTo>
                    <a:pt x="535099" y="214451"/>
                  </a:lnTo>
                  <a:lnTo>
                    <a:pt x="481589" y="233947"/>
                  </a:lnTo>
                  <a:lnTo>
                    <a:pt x="428079" y="253443"/>
                  </a:lnTo>
                  <a:lnTo>
                    <a:pt x="374569" y="272938"/>
                  </a:lnTo>
                  <a:lnTo>
                    <a:pt x="321059" y="292434"/>
                  </a:lnTo>
                  <a:lnTo>
                    <a:pt x="267549" y="311929"/>
                  </a:lnTo>
                  <a:lnTo>
                    <a:pt x="214039" y="331425"/>
                  </a:lnTo>
                  <a:lnTo>
                    <a:pt x="160529" y="350921"/>
                  </a:lnTo>
                  <a:lnTo>
                    <a:pt x="107019" y="370416"/>
                  </a:lnTo>
                  <a:lnTo>
                    <a:pt x="53509" y="389912"/>
                  </a:lnTo>
                  <a:lnTo>
                    <a:pt x="0" y="409408"/>
                  </a:lnTo>
                  <a:lnTo>
                    <a:pt x="19642" y="460600"/>
                  </a:lnTo>
                  <a:lnTo>
                    <a:pt x="41011" y="511096"/>
                  </a:lnTo>
                  <a:lnTo>
                    <a:pt x="64082" y="560838"/>
                  </a:lnTo>
                  <a:lnTo>
                    <a:pt x="115332" y="536001"/>
                  </a:lnTo>
                  <a:lnTo>
                    <a:pt x="166582" y="511163"/>
                  </a:lnTo>
                  <a:lnTo>
                    <a:pt x="217831" y="486326"/>
                  </a:lnTo>
                  <a:lnTo>
                    <a:pt x="269081" y="461489"/>
                  </a:lnTo>
                  <a:lnTo>
                    <a:pt x="320330" y="436652"/>
                  </a:lnTo>
                  <a:lnTo>
                    <a:pt x="371580" y="411815"/>
                  </a:lnTo>
                  <a:lnTo>
                    <a:pt x="422829" y="386978"/>
                  </a:lnTo>
                  <a:lnTo>
                    <a:pt x="474079" y="362141"/>
                  </a:lnTo>
                  <a:lnTo>
                    <a:pt x="525328" y="337304"/>
                  </a:lnTo>
                  <a:lnTo>
                    <a:pt x="576578" y="312467"/>
                  </a:lnTo>
                  <a:lnTo>
                    <a:pt x="627828" y="287630"/>
                  </a:lnTo>
                  <a:lnTo>
                    <a:pt x="679077" y="262793"/>
                  </a:lnTo>
                  <a:lnTo>
                    <a:pt x="730327" y="237956"/>
                  </a:lnTo>
                  <a:lnTo>
                    <a:pt x="781576" y="213119"/>
                  </a:lnTo>
                  <a:lnTo>
                    <a:pt x="832826" y="188282"/>
                  </a:lnTo>
                  <a:lnTo>
                    <a:pt x="884075" y="163444"/>
                  </a:lnTo>
                  <a:lnTo>
                    <a:pt x="935325" y="138607"/>
                  </a:lnTo>
                  <a:lnTo>
                    <a:pt x="986574" y="113770"/>
                  </a:lnTo>
                  <a:lnTo>
                    <a:pt x="1037824" y="88933"/>
                  </a:lnTo>
                  <a:lnTo>
                    <a:pt x="1089073" y="64096"/>
                  </a:lnTo>
                  <a:lnTo>
                    <a:pt x="1140323" y="39259"/>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21" name="pg21"/>
            <p:cNvSpPr/>
            <p:nvPr/>
          </p:nvSpPr>
          <p:spPr>
            <a:xfrm>
              <a:off x="729257" y="4051456"/>
              <a:ext cx="1169958" cy="448023"/>
            </a:xfrm>
            <a:custGeom>
              <a:avLst/>
              <a:pathLst>
                <a:path w="1169958" h="448023">
                  <a:moveTo>
                    <a:pt x="1157968" y="0"/>
                  </a:moveTo>
                  <a:lnTo>
                    <a:pt x="1102826" y="14241"/>
                  </a:lnTo>
                  <a:lnTo>
                    <a:pt x="1047685" y="28483"/>
                  </a:lnTo>
                  <a:lnTo>
                    <a:pt x="992544" y="42725"/>
                  </a:lnTo>
                  <a:lnTo>
                    <a:pt x="937402" y="56967"/>
                  </a:lnTo>
                  <a:lnTo>
                    <a:pt x="882261" y="71209"/>
                  </a:lnTo>
                  <a:lnTo>
                    <a:pt x="827120" y="85450"/>
                  </a:lnTo>
                  <a:lnTo>
                    <a:pt x="771978" y="99692"/>
                  </a:lnTo>
                  <a:lnTo>
                    <a:pt x="716837" y="113934"/>
                  </a:lnTo>
                  <a:lnTo>
                    <a:pt x="661696" y="128176"/>
                  </a:lnTo>
                  <a:lnTo>
                    <a:pt x="606554" y="142418"/>
                  </a:lnTo>
                  <a:lnTo>
                    <a:pt x="551413" y="156659"/>
                  </a:lnTo>
                  <a:lnTo>
                    <a:pt x="496272" y="170901"/>
                  </a:lnTo>
                  <a:lnTo>
                    <a:pt x="441130" y="185143"/>
                  </a:lnTo>
                  <a:lnTo>
                    <a:pt x="385989" y="199385"/>
                  </a:lnTo>
                  <a:lnTo>
                    <a:pt x="330848" y="213627"/>
                  </a:lnTo>
                  <a:lnTo>
                    <a:pt x="275706" y="227869"/>
                  </a:lnTo>
                  <a:lnTo>
                    <a:pt x="220565" y="242110"/>
                  </a:lnTo>
                  <a:lnTo>
                    <a:pt x="165424" y="256352"/>
                  </a:lnTo>
                  <a:lnTo>
                    <a:pt x="110282" y="270594"/>
                  </a:lnTo>
                  <a:lnTo>
                    <a:pt x="55141" y="284836"/>
                  </a:lnTo>
                  <a:lnTo>
                    <a:pt x="0" y="299078"/>
                  </a:lnTo>
                  <a:lnTo>
                    <a:pt x="21325" y="374109"/>
                  </a:lnTo>
                  <a:lnTo>
                    <a:pt x="46249" y="448023"/>
                  </a:lnTo>
                  <a:lnTo>
                    <a:pt x="99759" y="428527"/>
                  </a:lnTo>
                  <a:lnTo>
                    <a:pt x="153269" y="409032"/>
                  </a:lnTo>
                  <a:lnTo>
                    <a:pt x="206779" y="389536"/>
                  </a:lnTo>
                  <a:lnTo>
                    <a:pt x="260289" y="370041"/>
                  </a:lnTo>
                  <a:lnTo>
                    <a:pt x="313799" y="350545"/>
                  </a:lnTo>
                  <a:lnTo>
                    <a:pt x="367309" y="331049"/>
                  </a:lnTo>
                  <a:lnTo>
                    <a:pt x="420819" y="311554"/>
                  </a:lnTo>
                  <a:lnTo>
                    <a:pt x="474328" y="292058"/>
                  </a:lnTo>
                  <a:lnTo>
                    <a:pt x="527838" y="272562"/>
                  </a:lnTo>
                  <a:lnTo>
                    <a:pt x="581348" y="253067"/>
                  </a:lnTo>
                  <a:lnTo>
                    <a:pt x="634858" y="233571"/>
                  </a:lnTo>
                  <a:lnTo>
                    <a:pt x="688368" y="214076"/>
                  </a:lnTo>
                  <a:lnTo>
                    <a:pt x="741878" y="194580"/>
                  </a:lnTo>
                  <a:lnTo>
                    <a:pt x="795388" y="175084"/>
                  </a:lnTo>
                  <a:lnTo>
                    <a:pt x="848898" y="155589"/>
                  </a:lnTo>
                  <a:lnTo>
                    <a:pt x="902408" y="136093"/>
                  </a:lnTo>
                  <a:lnTo>
                    <a:pt x="955918" y="116597"/>
                  </a:lnTo>
                  <a:lnTo>
                    <a:pt x="1009428" y="97102"/>
                  </a:lnTo>
                  <a:lnTo>
                    <a:pt x="1062938" y="77606"/>
                  </a:lnTo>
                  <a:lnTo>
                    <a:pt x="1116448" y="58111"/>
                  </a:lnTo>
                  <a:lnTo>
                    <a:pt x="1169958" y="38615"/>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22" name="pg22"/>
            <p:cNvSpPr/>
            <p:nvPr/>
          </p:nvSpPr>
          <p:spPr>
            <a:xfrm>
              <a:off x="700262" y="4016115"/>
              <a:ext cx="1186963" cy="334419"/>
            </a:xfrm>
            <a:custGeom>
              <a:avLst/>
              <a:pathLst>
                <a:path w="1186963" h="334419">
                  <a:moveTo>
                    <a:pt x="1179446" y="0"/>
                  </a:moveTo>
                  <a:lnTo>
                    <a:pt x="1123281" y="9433"/>
                  </a:lnTo>
                  <a:lnTo>
                    <a:pt x="1067117" y="18866"/>
                  </a:lnTo>
                  <a:lnTo>
                    <a:pt x="1010953" y="28300"/>
                  </a:lnTo>
                  <a:lnTo>
                    <a:pt x="954789" y="37733"/>
                  </a:lnTo>
                  <a:lnTo>
                    <a:pt x="898625" y="47167"/>
                  </a:lnTo>
                  <a:lnTo>
                    <a:pt x="842461" y="56600"/>
                  </a:lnTo>
                  <a:lnTo>
                    <a:pt x="786297" y="66034"/>
                  </a:lnTo>
                  <a:lnTo>
                    <a:pt x="730133" y="75467"/>
                  </a:lnTo>
                  <a:lnTo>
                    <a:pt x="673969" y="84901"/>
                  </a:lnTo>
                  <a:lnTo>
                    <a:pt x="617805" y="94334"/>
                  </a:lnTo>
                  <a:lnTo>
                    <a:pt x="561640" y="103768"/>
                  </a:lnTo>
                  <a:lnTo>
                    <a:pt x="505476" y="113201"/>
                  </a:lnTo>
                  <a:lnTo>
                    <a:pt x="449312" y="122635"/>
                  </a:lnTo>
                  <a:lnTo>
                    <a:pt x="393148" y="132068"/>
                  </a:lnTo>
                  <a:lnTo>
                    <a:pt x="336984" y="141502"/>
                  </a:lnTo>
                  <a:lnTo>
                    <a:pt x="280820" y="150935"/>
                  </a:lnTo>
                  <a:lnTo>
                    <a:pt x="224656" y="160369"/>
                  </a:lnTo>
                  <a:lnTo>
                    <a:pt x="168492" y="169802"/>
                  </a:lnTo>
                  <a:lnTo>
                    <a:pt x="112328" y="179235"/>
                  </a:lnTo>
                  <a:lnTo>
                    <a:pt x="56164" y="188669"/>
                  </a:lnTo>
                  <a:lnTo>
                    <a:pt x="0" y="198102"/>
                  </a:lnTo>
                  <a:lnTo>
                    <a:pt x="13026" y="266574"/>
                  </a:lnTo>
                  <a:lnTo>
                    <a:pt x="28995" y="334419"/>
                  </a:lnTo>
                  <a:lnTo>
                    <a:pt x="84136" y="320177"/>
                  </a:lnTo>
                  <a:lnTo>
                    <a:pt x="139277" y="305935"/>
                  </a:lnTo>
                  <a:lnTo>
                    <a:pt x="194419" y="291693"/>
                  </a:lnTo>
                  <a:lnTo>
                    <a:pt x="249560" y="277452"/>
                  </a:lnTo>
                  <a:lnTo>
                    <a:pt x="304701" y="263210"/>
                  </a:lnTo>
                  <a:lnTo>
                    <a:pt x="359843" y="248968"/>
                  </a:lnTo>
                  <a:lnTo>
                    <a:pt x="414984" y="234726"/>
                  </a:lnTo>
                  <a:lnTo>
                    <a:pt x="470125" y="220484"/>
                  </a:lnTo>
                  <a:lnTo>
                    <a:pt x="525267" y="206243"/>
                  </a:lnTo>
                  <a:lnTo>
                    <a:pt x="580408" y="192001"/>
                  </a:lnTo>
                  <a:lnTo>
                    <a:pt x="635549" y="177759"/>
                  </a:lnTo>
                  <a:lnTo>
                    <a:pt x="690691" y="163517"/>
                  </a:lnTo>
                  <a:lnTo>
                    <a:pt x="745832" y="149275"/>
                  </a:lnTo>
                  <a:lnTo>
                    <a:pt x="800973" y="135034"/>
                  </a:lnTo>
                  <a:lnTo>
                    <a:pt x="856115" y="120792"/>
                  </a:lnTo>
                  <a:lnTo>
                    <a:pt x="911256" y="106550"/>
                  </a:lnTo>
                  <a:lnTo>
                    <a:pt x="966397" y="92308"/>
                  </a:lnTo>
                  <a:lnTo>
                    <a:pt x="1021539" y="78066"/>
                  </a:lnTo>
                  <a:lnTo>
                    <a:pt x="1076680" y="63824"/>
                  </a:lnTo>
                  <a:lnTo>
                    <a:pt x="1131822" y="49583"/>
                  </a:lnTo>
                  <a:lnTo>
                    <a:pt x="1186963" y="35341"/>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23" name="pg23"/>
            <p:cNvSpPr/>
            <p:nvPr/>
          </p:nvSpPr>
          <p:spPr>
            <a:xfrm>
              <a:off x="683468" y="3981330"/>
              <a:ext cx="1196240" cy="232887"/>
            </a:xfrm>
            <a:custGeom>
              <a:avLst/>
              <a:pathLst>
                <a:path w="1196240" h="232887">
                  <a:moveTo>
                    <a:pt x="1191886" y="0"/>
                  </a:moveTo>
                  <a:lnTo>
                    <a:pt x="1135129" y="4700"/>
                  </a:lnTo>
                  <a:lnTo>
                    <a:pt x="1078373" y="9401"/>
                  </a:lnTo>
                  <a:lnTo>
                    <a:pt x="1021616" y="14102"/>
                  </a:lnTo>
                  <a:lnTo>
                    <a:pt x="964860" y="18803"/>
                  </a:lnTo>
                  <a:lnTo>
                    <a:pt x="908103" y="23504"/>
                  </a:lnTo>
                  <a:lnTo>
                    <a:pt x="851347" y="28205"/>
                  </a:lnTo>
                  <a:lnTo>
                    <a:pt x="794590" y="32905"/>
                  </a:lnTo>
                  <a:lnTo>
                    <a:pt x="737834" y="37606"/>
                  </a:lnTo>
                  <a:lnTo>
                    <a:pt x="681077" y="42307"/>
                  </a:lnTo>
                  <a:lnTo>
                    <a:pt x="624321" y="47008"/>
                  </a:lnTo>
                  <a:lnTo>
                    <a:pt x="567564" y="51709"/>
                  </a:lnTo>
                  <a:lnTo>
                    <a:pt x="510808" y="56410"/>
                  </a:lnTo>
                  <a:lnTo>
                    <a:pt x="454051" y="61111"/>
                  </a:lnTo>
                  <a:lnTo>
                    <a:pt x="397295" y="65811"/>
                  </a:lnTo>
                  <a:lnTo>
                    <a:pt x="340538" y="70512"/>
                  </a:lnTo>
                  <a:lnTo>
                    <a:pt x="283782" y="75213"/>
                  </a:lnTo>
                  <a:lnTo>
                    <a:pt x="227025" y="79914"/>
                  </a:lnTo>
                  <a:lnTo>
                    <a:pt x="170269" y="84615"/>
                  </a:lnTo>
                  <a:lnTo>
                    <a:pt x="113512" y="89316"/>
                  </a:lnTo>
                  <a:lnTo>
                    <a:pt x="56756" y="94017"/>
                  </a:lnTo>
                  <a:lnTo>
                    <a:pt x="0" y="98717"/>
                  </a:lnTo>
                  <a:lnTo>
                    <a:pt x="6991" y="165978"/>
                  </a:lnTo>
                  <a:lnTo>
                    <a:pt x="16794" y="232887"/>
                  </a:lnTo>
                  <a:lnTo>
                    <a:pt x="72958" y="223454"/>
                  </a:lnTo>
                  <a:lnTo>
                    <a:pt x="129122" y="214020"/>
                  </a:lnTo>
                  <a:lnTo>
                    <a:pt x="185286" y="204587"/>
                  </a:lnTo>
                  <a:lnTo>
                    <a:pt x="241450" y="195153"/>
                  </a:lnTo>
                  <a:lnTo>
                    <a:pt x="297614" y="185720"/>
                  </a:lnTo>
                  <a:lnTo>
                    <a:pt x="353778" y="176286"/>
                  </a:lnTo>
                  <a:lnTo>
                    <a:pt x="409942" y="166853"/>
                  </a:lnTo>
                  <a:lnTo>
                    <a:pt x="466106" y="157419"/>
                  </a:lnTo>
                  <a:lnTo>
                    <a:pt x="522270" y="147986"/>
                  </a:lnTo>
                  <a:lnTo>
                    <a:pt x="578435" y="138552"/>
                  </a:lnTo>
                  <a:lnTo>
                    <a:pt x="634599" y="129119"/>
                  </a:lnTo>
                  <a:lnTo>
                    <a:pt x="690763" y="119685"/>
                  </a:lnTo>
                  <a:lnTo>
                    <a:pt x="746927" y="110252"/>
                  </a:lnTo>
                  <a:lnTo>
                    <a:pt x="803091" y="100819"/>
                  </a:lnTo>
                  <a:lnTo>
                    <a:pt x="859255" y="91385"/>
                  </a:lnTo>
                  <a:lnTo>
                    <a:pt x="915419" y="81952"/>
                  </a:lnTo>
                  <a:lnTo>
                    <a:pt x="971583" y="72518"/>
                  </a:lnTo>
                  <a:lnTo>
                    <a:pt x="1027747" y="63085"/>
                  </a:lnTo>
                  <a:lnTo>
                    <a:pt x="1083911" y="53651"/>
                  </a:lnTo>
                  <a:lnTo>
                    <a:pt x="1140076" y="44218"/>
                  </a:lnTo>
                  <a:lnTo>
                    <a:pt x="1196240" y="34784"/>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4" name="pg24"/>
            <p:cNvSpPr/>
            <p:nvPr/>
          </p:nvSpPr>
          <p:spPr>
            <a:xfrm>
              <a:off x="678035" y="3950864"/>
              <a:ext cx="1197318" cy="129183"/>
            </a:xfrm>
            <a:custGeom>
              <a:avLst/>
              <a:pathLst>
                <a:path w="1197318" h="129183">
                  <a:moveTo>
                    <a:pt x="1195910" y="0"/>
                  </a:moveTo>
                  <a:lnTo>
                    <a:pt x="1138962" y="555"/>
                  </a:lnTo>
                  <a:lnTo>
                    <a:pt x="1082014" y="1111"/>
                  </a:lnTo>
                  <a:lnTo>
                    <a:pt x="1025065" y="1667"/>
                  </a:lnTo>
                  <a:lnTo>
                    <a:pt x="968117" y="2223"/>
                  </a:lnTo>
                  <a:lnTo>
                    <a:pt x="911169" y="2779"/>
                  </a:lnTo>
                  <a:lnTo>
                    <a:pt x="854221" y="3334"/>
                  </a:lnTo>
                  <a:lnTo>
                    <a:pt x="797273" y="3890"/>
                  </a:lnTo>
                  <a:lnTo>
                    <a:pt x="740325" y="4446"/>
                  </a:lnTo>
                  <a:lnTo>
                    <a:pt x="683377" y="5002"/>
                  </a:lnTo>
                  <a:lnTo>
                    <a:pt x="626429" y="5558"/>
                  </a:lnTo>
                  <a:lnTo>
                    <a:pt x="569481" y="6114"/>
                  </a:lnTo>
                  <a:lnTo>
                    <a:pt x="512532" y="6669"/>
                  </a:lnTo>
                  <a:lnTo>
                    <a:pt x="455584" y="7225"/>
                  </a:lnTo>
                  <a:lnTo>
                    <a:pt x="398636" y="7781"/>
                  </a:lnTo>
                  <a:lnTo>
                    <a:pt x="341688" y="8337"/>
                  </a:lnTo>
                  <a:lnTo>
                    <a:pt x="284740" y="8893"/>
                  </a:lnTo>
                  <a:lnTo>
                    <a:pt x="227792" y="9449"/>
                  </a:lnTo>
                  <a:lnTo>
                    <a:pt x="170844" y="10004"/>
                  </a:lnTo>
                  <a:lnTo>
                    <a:pt x="113896" y="10560"/>
                  </a:lnTo>
                  <a:lnTo>
                    <a:pt x="56948" y="11116"/>
                  </a:lnTo>
                  <a:lnTo>
                    <a:pt x="0" y="11672"/>
                  </a:lnTo>
                  <a:lnTo>
                    <a:pt x="1645" y="70477"/>
                  </a:lnTo>
                  <a:lnTo>
                    <a:pt x="5432" y="129183"/>
                  </a:lnTo>
                  <a:lnTo>
                    <a:pt x="62189" y="124483"/>
                  </a:lnTo>
                  <a:lnTo>
                    <a:pt x="118945" y="119782"/>
                  </a:lnTo>
                  <a:lnTo>
                    <a:pt x="175702" y="115081"/>
                  </a:lnTo>
                  <a:lnTo>
                    <a:pt x="232458" y="110380"/>
                  </a:lnTo>
                  <a:lnTo>
                    <a:pt x="289215" y="105679"/>
                  </a:lnTo>
                  <a:lnTo>
                    <a:pt x="345971" y="100978"/>
                  </a:lnTo>
                  <a:lnTo>
                    <a:pt x="402728" y="96277"/>
                  </a:lnTo>
                  <a:lnTo>
                    <a:pt x="459484" y="91577"/>
                  </a:lnTo>
                  <a:lnTo>
                    <a:pt x="516241" y="86876"/>
                  </a:lnTo>
                  <a:lnTo>
                    <a:pt x="572997" y="82175"/>
                  </a:lnTo>
                  <a:lnTo>
                    <a:pt x="629753" y="77474"/>
                  </a:lnTo>
                  <a:lnTo>
                    <a:pt x="686510" y="72773"/>
                  </a:lnTo>
                  <a:lnTo>
                    <a:pt x="743266" y="68072"/>
                  </a:lnTo>
                  <a:lnTo>
                    <a:pt x="800023" y="63371"/>
                  </a:lnTo>
                  <a:lnTo>
                    <a:pt x="856779" y="58671"/>
                  </a:lnTo>
                  <a:lnTo>
                    <a:pt x="913536" y="53970"/>
                  </a:lnTo>
                  <a:lnTo>
                    <a:pt x="970292" y="49269"/>
                  </a:lnTo>
                  <a:lnTo>
                    <a:pt x="1027049" y="44568"/>
                  </a:lnTo>
                  <a:lnTo>
                    <a:pt x="1083805" y="39867"/>
                  </a:lnTo>
                  <a:lnTo>
                    <a:pt x="1140562" y="35166"/>
                  </a:lnTo>
                  <a:lnTo>
                    <a:pt x="1197318" y="30465"/>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5" name="pg25"/>
            <p:cNvSpPr/>
            <p:nvPr/>
          </p:nvSpPr>
          <p:spPr>
            <a:xfrm>
              <a:off x="678035" y="3850870"/>
              <a:ext cx="1196629" cy="111666"/>
            </a:xfrm>
            <a:custGeom>
              <a:avLst/>
              <a:pathLst>
                <a:path w="1196629" h="111666">
                  <a:moveTo>
                    <a:pt x="1196629" y="71043"/>
                  </a:moveTo>
                  <a:lnTo>
                    <a:pt x="1139779" y="67660"/>
                  </a:lnTo>
                  <a:lnTo>
                    <a:pt x="1082929" y="64277"/>
                  </a:lnTo>
                  <a:lnTo>
                    <a:pt x="1026078" y="60894"/>
                  </a:lnTo>
                  <a:lnTo>
                    <a:pt x="969228" y="57511"/>
                  </a:lnTo>
                  <a:lnTo>
                    <a:pt x="912378" y="54128"/>
                  </a:lnTo>
                  <a:lnTo>
                    <a:pt x="855528" y="50745"/>
                  </a:lnTo>
                  <a:lnTo>
                    <a:pt x="798677" y="47362"/>
                  </a:lnTo>
                  <a:lnTo>
                    <a:pt x="741827" y="43979"/>
                  </a:lnTo>
                  <a:lnTo>
                    <a:pt x="684977" y="40596"/>
                  </a:lnTo>
                  <a:lnTo>
                    <a:pt x="628127" y="37213"/>
                  </a:lnTo>
                  <a:lnTo>
                    <a:pt x="571276" y="33830"/>
                  </a:lnTo>
                  <a:lnTo>
                    <a:pt x="514426" y="30447"/>
                  </a:lnTo>
                  <a:lnTo>
                    <a:pt x="457576" y="27064"/>
                  </a:lnTo>
                  <a:lnTo>
                    <a:pt x="400726" y="23681"/>
                  </a:lnTo>
                  <a:lnTo>
                    <a:pt x="343875" y="20298"/>
                  </a:lnTo>
                  <a:lnTo>
                    <a:pt x="287025" y="16915"/>
                  </a:lnTo>
                  <a:lnTo>
                    <a:pt x="230175" y="13532"/>
                  </a:lnTo>
                  <a:lnTo>
                    <a:pt x="173324" y="10149"/>
                  </a:lnTo>
                  <a:lnTo>
                    <a:pt x="116474" y="6766"/>
                  </a:lnTo>
                  <a:lnTo>
                    <a:pt x="59624" y="3383"/>
                  </a:lnTo>
                  <a:lnTo>
                    <a:pt x="2774" y="0"/>
                  </a:lnTo>
                  <a:lnTo>
                    <a:pt x="421" y="55809"/>
                  </a:lnTo>
                  <a:lnTo>
                    <a:pt x="0" y="111666"/>
                  </a:lnTo>
                  <a:lnTo>
                    <a:pt x="56948" y="111110"/>
                  </a:lnTo>
                  <a:lnTo>
                    <a:pt x="113896" y="110554"/>
                  </a:lnTo>
                  <a:lnTo>
                    <a:pt x="170844" y="109998"/>
                  </a:lnTo>
                  <a:lnTo>
                    <a:pt x="227792" y="109443"/>
                  </a:lnTo>
                  <a:lnTo>
                    <a:pt x="284740" y="108887"/>
                  </a:lnTo>
                  <a:lnTo>
                    <a:pt x="341688" y="108331"/>
                  </a:lnTo>
                  <a:lnTo>
                    <a:pt x="398636" y="107775"/>
                  </a:lnTo>
                  <a:lnTo>
                    <a:pt x="455584" y="107219"/>
                  </a:lnTo>
                  <a:lnTo>
                    <a:pt x="512532" y="106663"/>
                  </a:lnTo>
                  <a:lnTo>
                    <a:pt x="569481" y="106108"/>
                  </a:lnTo>
                  <a:lnTo>
                    <a:pt x="626429" y="105552"/>
                  </a:lnTo>
                  <a:lnTo>
                    <a:pt x="683377" y="104996"/>
                  </a:lnTo>
                  <a:lnTo>
                    <a:pt x="740325" y="104440"/>
                  </a:lnTo>
                  <a:lnTo>
                    <a:pt x="797273" y="103884"/>
                  </a:lnTo>
                  <a:lnTo>
                    <a:pt x="854221" y="103328"/>
                  </a:lnTo>
                  <a:lnTo>
                    <a:pt x="911169" y="102773"/>
                  </a:lnTo>
                  <a:lnTo>
                    <a:pt x="968117" y="102217"/>
                  </a:lnTo>
                  <a:lnTo>
                    <a:pt x="1025065" y="101661"/>
                  </a:lnTo>
                  <a:lnTo>
                    <a:pt x="1082014" y="101105"/>
                  </a:lnTo>
                  <a:lnTo>
                    <a:pt x="1138962" y="100549"/>
                  </a:lnTo>
                  <a:lnTo>
                    <a:pt x="1195910" y="99993"/>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6" name="pg26"/>
            <p:cNvSpPr/>
            <p:nvPr/>
          </p:nvSpPr>
          <p:spPr>
            <a:xfrm>
              <a:off x="680810" y="3749510"/>
              <a:ext cx="1196252" cy="172403"/>
            </a:xfrm>
            <a:custGeom>
              <a:avLst/>
              <a:pathLst>
                <a:path w="1196252" h="172403">
                  <a:moveTo>
                    <a:pt x="1196252" y="146125"/>
                  </a:moveTo>
                  <a:lnTo>
                    <a:pt x="1139728" y="139166"/>
                  </a:lnTo>
                  <a:lnTo>
                    <a:pt x="1083204" y="132208"/>
                  </a:lnTo>
                  <a:lnTo>
                    <a:pt x="1026679" y="125250"/>
                  </a:lnTo>
                  <a:lnTo>
                    <a:pt x="970155" y="118291"/>
                  </a:lnTo>
                  <a:lnTo>
                    <a:pt x="913631" y="111333"/>
                  </a:lnTo>
                  <a:lnTo>
                    <a:pt x="857107" y="104375"/>
                  </a:lnTo>
                  <a:lnTo>
                    <a:pt x="800583" y="97416"/>
                  </a:lnTo>
                  <a:lnTo>
                    <a:pt x="744059" y="90458"/>
                  </a:lnTo>
                  <a:lnTo>
                    <a:pt x="687535" y="83500"/>
                  </a:lnTo>
                  <a:lnTo>
                    <a:pt x="631010" y="76541"/>
                  </a:lnTo>
                  <a:lnTo>
                    <a:pt x="574486" y="69583"/>
                  </a:lnTo>
                  <a:lnTo>
                    <a:pt x="517962" y="62625"/>
                  </a:lnTo>
                  <a:lnTo>
                    <a:pt x="461438" y="55666"/>
                  </a:lnTo>
                  <a:lnTo>
                    <a:pt x="404914" y="48708"/>
                  </a:lnTo>
                  <a:lnTo>
                    <a:pt x="348390" y="41750"/>
                  </a:lnTo>
                  <a:lnTo>
                    <a:pt x="291866" y="34791"/>
                  </a:lnTo>
                  <a:lnTo>
                    <a:pt x="235342" y="27833"/>
                  </a:lnTo>
                  <a:lnTo>
                    <a:pt x="178817" y="20875"/>
                  </a:lnTo>
                  <a:lnTo>
                    <a:pt x="122293" y="13916"/>
                  </a:lnTo>
                  <a:lnTo>
                    <a:pt x="65769" y="6958"/>
                  </a:lnTo>
                  <a:lnTo>
                    <a:pt x="9245" y="0"/>
                  </a:lnTo>
                  <a:lnTo>
                    <a:pt x="0" y="101360"/>
                  </a:lnTo>
                  <a:lnTo>
                    <a:pt x="56850" y="104743"/>
                  </a:lnTo>
                  <a:lnTo>
                    <a:pt x="113700" y="108126"/>
                  </a:lnTo>
                  <a:lnTo>
                    <a:pt x="170550" y="111509"/>
                  </a:lnTo>
                  <a:lnTo>
                    <a:pt x="227401" y="114892"/>
                  </a:lnTo>
                  <a:lnTo>
                    <a:pt x="284251" y="118275"/>
                  </a:lnTo>
                  <a:lnTo>
                    <a:pt x="341101" y="121658"/>
                  </a:lnTo>
                  <a:lnTo>
                    <a:pt x="397951" y="125041"/>
                  </a:lnTo>
                  <a:lnTo>
                    <a:pt x="454802" y="128424"/>
                  </a:lnTo>
                  <a:lnTo>
                    <a:pt x="511652" y="131807"/>
                  </a:lnTo>
                  <a:lnTo>
                    <a:pt x="568502" y="135190"/>
                  </a:lnTo>
                  <a:lnTo>
                    <a:pt x="625352" y="138573"/>
                  </a:lnTo>
                  <a:lnTo>
                    <a:pt x="682203" y="141956"/>
                  </a:lnTo>
                  <a:lnTo>
                    <a:pt x="739053" y="145339"/>
                  </a:lnTo>
                  <a:lnTo>
                    <a:pt x="795903" y="148722"/>
                  </a:lnTo>
                  <a:lnTo>
                    <a:pt x="852753" y="152105"/>
                  </a:lnTo>
                  <a:lnTo>
                    <a:pt x="909604" y="155488"/>
                  </a:lnTo>
                  <a:lnTo>
                    <a:pt x="966454" y="158871"/>
                  </a:lnTo>
                  <a:lnTo>
                    <a:pt x="1023304" y="162254"/>
                  </a:lnTo>
                  <a:lnTo>
                    <a:pt x="1080154" y="165637"/>
                  </a:lnTo>
                  <a:lnTo>
                    <a:pt x="1137005" y="169020"/>
                  </a:lnTo>
                  <a:lnTo>
                    <a:pt x="1193855" y="172403"/>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7" name="pg27"/>
            <p:cNvSpPr/>
            <p:nvPr/>
          </p:nvSpPr>
          <p:spPr>
            <a:xfrm>
              <a:off x="690055" y="3650151"/>
              <a:ext cx="1190995" cy="245483"/>
            </a:xfrm>
            <a:custGeom>
              <a:avLst/>
              <a:pathLst>
                <a:path w="1190995" h="245483">
                  <a:moveTo>
                    <a:pt x="1190995" y="219724"/>
                  </a:moveTo>
                  <a:lnTo>
                    <a:pt x="1135014" y="209261"/>
                  </a:lnTo>
                  <a:lnTo>
                    <a:pt x="1079032" y="198798"/>
                  </a:lnTo>
                  <a:lnTo>
                    <a:pt x="1023051" y="188335"/>
                  </a:lnTo>
                  <a:lnTo>
                    <a:pt x="967069" y="177872"/>
                  </a:lnTo>
                  <a:lnTo>
                    <a:pt x="911088" y="167408"/>
                  </a:lnTo>
                  <a:lnTo>
                    <a:pt x="855107" y="156945"/>
                  </a:lnTo>
                  <a:lnTo>
                    <a:pt x="799125" y="146482"/>
                  </a:lnTo>
                  <a:lnTo>
                    <a:pt x="743144" y="136019"/>
                  </a:lnTo>
                  <a:lnTo>
                    <a:pt x="687162" y="125556"/>
                  </a:lnTo>
                  <a:lnTo>
                    <a:pt x="631181" y="115093"/>
                  </a:lnTo>
                  <a:lnTo>
                    <a:pt x="575199" y="104630"/>
                  </a:lnTo>
                  <a:lnTo>
                    <a:pt x="519218" y="94167"/>
                  </a:lnTo>
                  <a:lnTo>
                    <a:pt x="463237" y="83704"/>
                  </a:lnTo>
                  <a:lnTo>
                    <a:pt x="407255" y="73241"/>
                  </a:lnTo>
                  <a:lnTo>
                    <a:pt x="351274" y="62778"/>
                  </a:lnTo>
                  <a:lnTo>
                    <a:pt x="295292" y="52315"/>
                  </a:lnTo>
                  <a:lnTo>
                    <a:pt x="239311" y="41852"/>
                  </a:lnTo>
                  <a:lnTo>
                    <a:pt x="183329" y="31389"/>
                  </a:lnTo>
                  <a:lnTo>
                    <a:pt x="127348" y="20926"/>
                  </a:lnTo>
                  <a:lnTo>
                    <a:pt x="71367" y="10463"/>
                  </a:lnTo>
                  <a:lnTo>
                    <a:pt x="15385" y="0"/>
                  </a:lnTo>
                  <a:lnTo>
                    <a:pt x="0" y="99358"/>
                  </a:lnTo>
                  <a:lnTo>
                    <a:pt x="56524" y="106317"/>
                  </a:lnTo>
                  <a:lnTo>
                    <a:pt x="113048" y="113275"/>
                  </a:lnTo>
                  <a:lnTo>
                    <a:pt x="169572" y="120233"/>
                  </a:lnTo>
                  <a:lnTo>
                    <a:pt x="226096" y="127192"/>
                  </a:lnTo>
                  <a:lnTo>
                    <a:pt x="282620" y="134150"/>
                  </a:lnTo>
                  <a:lnTo>
                    <a:pt x="339144" y="141108"/>
                  </a:lnTo>
                  <a:lnTo>
                    <a:pt x="395668" y="148067"/>
                  </a:lnTo>
                  <a:lnTo>
                    <a:pt x="452193" y="155025"/>
                  </a:lnTo>
                  <a:lnTo>
                    <a:pt x="508717" y="161983"/>
                  </a:lnTo>
                  <a:lnTo>
                    <a:pt x="565241" y="168942"/>
                  </a:lnTo>
                  <a:lnTo>
                    <a:pt x="621765" y="175900"/>
                  </a:lnTo>
                  <a:lnTo>
                    <a:pt x="678289" y="182858"/>
                  </a:lnTo>
                  <a:lnTo>
                    <a:pt x="734813" y="189817"/>
                  </a:lnTo>
                  <a:lnTo>
                    <a:pt x="791337" y="196775"/>
                  </a:lnTo>
                  <a:lnTo>
                    <a:pt x="847862" y="203733"/>
                  </a:lnTo>
                  <a:lnTo>
                    <a:pt x="904386" y="210692"/>
                  </a:lnTo>
                  <a:lnTo>
                    <a:pt x="960910" y="217650"/>
                  </a:lnTo>
                  <a:lnTo>
                    <a:pt x="1017434" y="224608"/>
                  </a:lnTo>
                  <a:lnTo>
                    <a:pt x="1073958" y="231567"/>
                  </a:lnTo>
                  <a:lnTo>
                    <a:pt x="1130482" y="238525"/>
                  </a:lnTo>
                  <a:lnTo>
                    <a:pt x="1187006" y="245483"/>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8" name="pg28"/>
            <p:cNvSpPr/>
            <p:nvPr/>
          </p:nvSpPr>
          <p:spPr>
            <a:xfrm>
              <a:off x="705441" y="3552899"/>
              <a:ext cx="1181132" cy="316976"/>
            </a:xfrm>
            <a:custGeom>
              <a:avLst/>
              <a:pathLst>
                <a:path w="1181132" h="316976">
                  <a:moveTo>
                    <a:pt x="1181132" y="291762"/>
                  </a:moveTo>
                  <a:lnTo>
                    <a:pt x="1125901" y="277869"/>
                  </a:lnTo>
                  <a:lnTo>
                    <a:pt x="1070671" y="263975"/>
                  </a:lnTo>
                  <a:lnTo>
                    <a:pt x="1015441" y="250082"/>
                  </a:lnTo>
                  <a:lnTo>
                    <a:pt x="960211" y="236188"/>
                  </a:lnTo>
                  <a:lnTo>
                    <a:pt x="904981" y="222295"/>
                  </a:lnTo>
                  <a:lnTo>
                    <a:pt x="849751" y="208402"/>
                  </a:lnTo>
                  <a:lnTo>
                    <a:pt x="794521" y="194508"/>
                  </a:lnTo>
                  <a:lnTo>
                    <a:pt x="739291" y="180615"/>
                  </a:lnTo>
                  <a:lnTo>
                    <a:pt x="684060" y="166721"/>
                  </a:lnTo>
                  <a:lnTo>
                    <a:pt x="628830" y="152828"/>
                  </a:lnTo>
                  <a:lnTo>
                    <a:pt x="573600" y="138934"/>
                  </a:lnTo>
                  <a:lnTo>
                    <a:pt x="518370" y="125041"/>
                  </a:lnTo>
                  <a:lnTo>
                    <a:pt x="463140" y="111147"/>
                  </a:lnTo>
                  <a:lnTo>
                    <a:pt x="407910" y="97254"/>
                  </a:lnTo>
                  <a:lnTo>
                    <a:pt x="352680" y="83360"/>
                  </a:lnTo>
                  <a:lnTo>
                    <a:pt x="297449" y="69467"/>
                  </a:lnTo>
                  <a:lnTo>
                    <a:pt x="242219" y="55573"/>
                  </a:lnTo>
                  <a:lnTo>
                    <a:pt x="186989" y="41680"/>
                  </a:lnTo>
                  <a:lnTo>
                    <a:pt x="131759" y="27786"/>
                  </a:lnTo>
                  <a:lnTo>
                    <a:pt x="76529" y="13893"/>
                  </a:lnTo>
                  <a:lnTo>
                    <a:pt x="21299" y="0"/>
                  </a:lnTo>
                  <a:lnTo>
                    <a:pt x="0" y="97252"/>
                  </a:lnTo>
                  <a:lnTo>
                    <a:pt x="55981" y="107715"/>
                  </a:lnTo>
                  <a:lnTo>
                    <a:pt x="111962" y="118178"/>
                  </a:lnTo>
                  <a:lnTo>
                    <a:pt x="167944" y="128641"/>
                  </a:lnTo>
                  <a:lnTo>
                    <a:pt x="223925" y="139104"/>
                  </a:lnTo>
                  <a:lnTo>
                    <a:pt x="279907" y="149567"/>
                  </a:lnTo>
                  <a:lnTo>
                    <a:pt x="335888" y="160030"/>
                  </a:lnTo>
                  <a:lnTo>
                    <a:pt x="391870" y="170493"/>
                  </a:lnTo>
                  <a:lnTo>
                    <a:pt x="447851" y="180956"/>
                  </a:lnTo>
                  <a:lnTo>
                    <a:pt x="503832" y="191419"/>
                  </a:lnTo>
                  <a:lnTo>
                    <a:pt x="559814" y="201882"/>
                  </a:lnTo>
                  <a:lnTo>
                    <a:pt x="615795" y="212345"/>
                  </a:lnTo>
                  <a:lnTo>
                    <a:pt x="671777" y="222808"/>
                  </a:lnTo>
                  <a:lnTo>
                    <a:pt x="727758" y="233271"/>
                  </a:lnTo>
                  <a:lnTo>
                    <a:pt x="783740" y="243734"/>
                  </a:lnTo>
                  <a:lnTo>
                    <a:pt x="839721" y="254198"/>
                  </a:lnTo>
                  <a:lnTo>
                    <a:pt x="895702" y="264661"/>
                  </a:lnTo>
                  <a:lnTo>
                    <a:pt x="951684" y="275124"/>
                  </a:lnTo>
                  <a:lnTo>
                    <a:pt x="1007665" y="285587"/>
                  </a:lnTo>
                  <a:lnTo>
                    <a:pt x="1063647" y="296050"/>
                  </a:lnTo>
                  <a:lnTo>
                    <a:pt x="1119628" y="306513"/>
                  </a:lnTo>
                  <a:lnTo>
                    <a:pt x="1175610" y="316976"/>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9" name="pg29"/>
            <p:cNvSpPr/>
            <p:nvPr/>
          </p:nvSpPr>
          <p:spPr>
            <a:xfrm>
              <a:off x="726740" y="3460543"/>
              <a:ext cx="1166619" cy="384118"/>
            </a:xfrm>
            <a:custGeom>
              <a:avLst/>
              <a:pathLst>
                <a:path w="1166619" h="384118">
                  <a:moveTo>
                    <a:pt x="1166619" y="360174"/>
                  </a:moveTo>
                  <a:lnTo>
                    <a:pt x="1112312" y="343023"/>
                  </a:lnTo>
                  <a:lnTo>
                    <a:pt x="1058005" y="325872"/>
                  </a:lnTo>
                  <a:lnTo>
                    <a:pt x="1003698" y="308721"/>
                  </a:lnTo>
                  <a:lnTo>
                    <a:pt x="949391" y="291570"/>
                  </a:lnTo>
                  <a:lnTo>
                    <a:pt x="895084" y="274418"/>
                  </a:lnTo>
                  <a:lnTo>
                    <a:pt x="840777" y="257267"/>
                  </a:lnTo>
                  <a:lnTo>
                    <a:pt x="786471" y="240116"/>
                  </a:lnTo>
                  <a:lnTo>
                    <a:pt x="732164" y="222965"/>
                  </a:lnTo>
                  <a:lnTo>
                    <a:pt x="677857" y="205814"/>
                  </a:lnTo>
                  <a:lnTo>
                    <a:pt x="623550" y="188662"/>
                  </a:lnTo>
                  <a:lnTo>
                    <a:pt x="569243" y="171511"/>
                  </a:lnTo>
                  <a:lnTo>
                    <a:pt x="514936" y="154360"/>
                  </a:lnTo>
                  <a:lnTo>
                    <a:pt x="460630" y="137209"/>
                  </a:lnTo>
                  <a:lnTo>
                    <a:pt x="406323" y="120058"/>
                  </a:lnTo>
                  <a:lnTo>
                    <a:pt x="352016" y="102907"/>
                  </a:lnTo>
                  <a:lnTo>
                    <a:pt x="297709" y="85755"/>
                  </a:lnTo>
                  <a:lnTo>
                    <a:pt x="243402" y="68604"/>
                  </a:lnTo>
                  <a:lnTo>
                    <a:pt x="189095" y="51453"/>
                  </a:lnTo>
                  <a:lnTo>
                    <a:pt x="134788" y="34302"/>
                  </a:lnTo>
                  <a:lnTo>
                    <a:pt x="80482" y="17151"/>
                  </a:lnTo>
                  <a:lnTo>
                    <a:pt x="26175" y="0"/>
                  </a:lnTo>
                  <a:lnTo>
                    <a:pt x="0" y="92356"/>
                  </a:lnTo>
                  <a:lnTo>
                    <a:pt x="55230" y="106249"/>
                  </a:lnTo>
                  <a:lnTo>
                    <a:pt x="110460" y="120142"/>
                  </a:lnTo>
                  <a:lnTo>
                    <a:pt x="165690" y="134036"/>
                  </a:lnTo>
                  <a:lnTo>
                    <a:pt x="220920" y="147929"/>
                  </a:lnTo>
                  <a:lnTo>
                    <a:pt x="276150" y="161823"/>
                  </a:lnTo>
                  <a:lnTo>
                    <a:pt x="331380" y="175716"/>
                  </a:lnTo>
                  <a:lnTo>
                    <a:pt x="386610" y="189610"/>
                  </a:lnTo>
                  <a:lnTo>
                    <a:pt x="441841" y="203503"/>
                  </a:lnTo>
                  <a:lnTo>
                    <a:pt x="497071" y="217397"/>
                  </a:lnTo>
                  <a:lnTo>
                    <a:pt x="552301" y="231290"/>
                  </a:lnTo>
                  <a:lnTo>
                    <a:pt x="607531" y="245184"/>
                  </a:lnTo>
                  <a:lnTo>
                    <a:pt x="662761" y="259077"/>
                  </a:lnTo>
                  <a:lnTo>
                    <a:pt x="717991" y="272971"/>
                  </a:lnTo>
                  <a:lnTo>
                    <a:pt x="773221" y="286864"/>
                  </a:lnTo>
                  <a:lnTo>
                    <a:pt x="828452" y="300758"/>
                  </a:lnTo>
                  <a:lnTo>
                    <a:pt x="883682" y="314651"/>
                  </a:lnTo>
                  <a:lnTo>
                    <a:pt x="938912" y="328545"/>
                  </a:lnTo>
                  <a:lnTo>
                    <a:pt x="994142" y="342438"/>
                  </a:lnTo>
                  <a:lnTo>
                    <a:pt x="1049372" y="356331"/>
                  </a:lnTo>
                  <a:lnTo>
                    <a:pt x="1104602" y="370225"/>
                  </a:lnTo>
                  <a:lnTo>
                    <a:pt x="1159832" y="384118"/>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30" name="pg30"/>
            <p:cNvSpPr/>
            <p:nvPr/>
          </p:nvSpPr>
          <p:spPr>
            <a:xfrm>
              <a:off x="752915" y="3371397"/>
              <a:ext cx="1148493" cy="449320"/>
            </a:xfrm>
            <a:custGeom>
              <a:avLst/>
              <a:pathLst>
                <a:path w="1148493" h="449320">
                  <a:moveTo>
                    <a:pt x="1148493" y="426208"/>
                  </a:moveTo>
                  <a:lnTo>
                    <a:pt x="1095281" y="405912"/>
                  </a:lnTo>
                  <a:lnTo>
                    <a:pt x="1042069" y="385617"/>
                  </a:lnTo>
                  <a:lnTo>
                    <a:pt x="988858" y="365321"/>
                  </a:lnTo>
                  <a:lnTo>
                    <a:pt x="935646" y="345025"/>
                  </a:lnTo>
                  <a:lnTo>
                    <a:pt x="882434" y="324730"/>
                  </a:lnTo>
                  <a:lnTo>
                    <a:pt x="829223" y="304434"/>
                  </a:lnTo>
                  <a:lnTo>
                    <a:pt x="776011" y="284138"/>
                  </a:lnTo>
                  <a:lnTo>
                    <a:pt x="722799" y="263843"/>
                  </a:lnTo>
                  <a:lnTo>
                    <a:pt x="669587" y="243547"/>
                  </a:lnTo>
                  <a:lnTo>
                    <a:pt x="616376" y="223252"/>
                  </a:lnTo>
                  <a:lnTo>
                    <a:pt x="563164" y="202956"/>
                  </a:lnTo>
                  <a:lnTo>
                    <a:pt x="509952" y="182660"/>
                  </a:lnTo>
                  <a:lnTo>
                    <a:pt x="456741" y="162365"/>
                  </a:lnTo>
                  <a:lnTo>
                    <a:pt x="403529" y="142069"/>
                  </a:lnTo>
                  <a:lnTo>
                    <a:pt x="350317" y="121773"/>
                  </a:lnTo>
                  <a:lnTo>
                    <a:pt x="297106" y="101478"/>
                  </a:lnTo>
                  <a:lnTo>
                    <a:pt x="243894" y="81182"/>
                  </a:lnTo>
                  <a:lnTo>
                    <a:pt x="190682" y="60886"/>
                  </a:lnTo>
                  <a:lnTo>
                    <a:pt x="137471" y="40591"/>
                  </a:lnTo>
                  <a:lnTo>
                    <a:pt x="84259" y="20295"/>
                  </a:lnTo>
                  <a:lnTo>
                    <a:pt x="31047" y="0"/>
                  </a:lnTo>
                  <a:lnTo>
                    <a:pt x="0" y="89145"/>
                  </a:lnTo>
                  <a:lnTo>
                    <a:pt x="54306" y="106296"/>
                  </a:lnTo>
                  <a:lnTo>
                    <a:pt x="108613" y="123447"/>
                  </a:lnTo>
                  <a:lnTo>
                    <a:pt x="162920" y="140598"/>
                  </a:lnTo>
                  <a:lnTo>
                    <a:pt x="217227" y="157750"/>
                  </a:lnTo>
                  <a:lnTo>
                    <a:pt x="271534" y="174901"/>
                  </a:lnTo>
                  <a:lnTo>
                    <a:pt x="325841" y="192052"/>
                  </a:lnTo>
                  <a:lnTo>
                    <a:pt x="380147" y="209203"/>
                  </a:lnTo>
                  <a:lnTo>
                    <a:pt x="434454" y="226354"/>
                  </a:lnTo>
                  <a:lnTo>
                    <a:pt x="488761" y="243506"/>
                  </a:lnTo>
                  <a:lnTo>
                    <a:pt x="543068" y="260657"/>
                  </a:lnTo>
                  <a:lnTo>
                    <a:pt x="597375" y="277808"/>
                  </a:lnTo>
                  <a:lnTo>
                    <a:pt x="651682" y="294959"/>
                  </a:lnTo>
                  <a:lnTo>
                    <a:pt x="705988" y="312110"/>
                  </a:lnTo>
                  <a:lnTo>
                    <a:pt x="760295" y="329261"/>
                  </a:lnTo>
                  <a:lnTo>
                    <a:pt x="814602" y="346413"/>
                  </a:lnTo>
                  <a:lnTo>
                    <a:pt x="868909" y="363564"/>
                  </a:lnTo>
                  <a:lnTo>
                    <a:pt x="923216" y="380715"/>
                  </a:lnTo>
                  <a:lnTo>
                    <a:pt x="977523" y="397866"/>
                  </a:lnTo>
                  <a:lnTo>
                    <a:pt x="1031830" y="415017"/>
                  </a:lnTo>
                  <a:lnTo>
                    <a:pt x="1086136" y="432168"/>
                  </a:lnTo>
                  <a:lnTo>
                    <a:pt x="1140443" y="449320"/>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31" name="pg31"/>
            <p:cNvSpPr/>
            <p:nvPr/>
          </p:nvSpPr>
          <p:spPr>
            <a:xfrm>
              <a:off x="783963" y="3287332"/>
              <a:ext cx="1126469" cy="510273"/>
            </a:xfrm>
            <a:custGeom>
              <a:avLst/>
              <a:pathLst>
                <a:path w="1126469" h="510273">
                  <a:moveTo>
                    <a:pt x="1126469" y="488478"/>
                  </a:moveTo>
                  <a:lnTo>
                    <a:pt x="1074485" y="465218"/>
                  </a:lnTo>
                  <a:lnTo>
                    <a:pt x="1022501" y="441957"/>
                  </a:lnTo>
                  <a:lnTo>
                    <a:pt x="970517" y="418696"/>
                  </a:lnTo>
                  <a:lnTo>
                    <a:pt x="918533" y="395435"/>
                  </a:lnTo>
                  <a:lnTo>
                    <a:pt x="866550" y="372174"/>
                  </a:lnTo>
                  <a:lnTo>
                    <a:pt x="814566" y="348913"/>
                  </a:lnTo>
                  <a:lnTo>
                    <a:pt x="762582" y="325652"/>
                  </a:lnTo>
                  <a:lnTo>
                    <a:pt x="710598" y="302391"/>
                  </a:lnTo>
                  <a:lnTo>
                    <a:pt x="658614" y="279130"/>
                  </a:lnTo>
                  <a:lnTo>
                    <a:pt x="606630" y="255869"/>
                  </a:lnTo>
                  <a:lnTo>
                    <a:pt x="554646" y="232609"/>
                  </a:lnTo>
                  <a:lnTo>
                    <a:pt x="502662" y="209348"/>
                  </a:lnTo>
                  <a:lnTo>
                    <a:pt x="450678" y="186087"/>
                  </a:lnTo>
                  <a:lnTo>
                    <a:pt x="398694" y="162826"/>
                  </a:lnTo>
                  <a:lnTo>
                    <a:pt x="346710" y="139565"/>
                  </a:lnTo>
                  <a:lnTo>
                    <a:pt x="294727" y="116304"/>
                  </a:lnTo>
                  <a:lnTo>
                    <a:pt x="242743" y="93043"/>
                  </a:lnTo>
                  <a:lnTo>
                    <a:pt x="190759" y="69782"/>
                  </a:lnTo>
                  <a:lnTo>
                    <a:pt x="138775" y="46521"/>
                  </a:lnTo>
                  <a:lnTo>
                    <a:pt x="86791" y="23260"/>
                  </a:lnTo>
                  <a:lnTo>
                    <a:pt x="34807" y="0"/>
                  </a:lnTo>
                  <a:lnTo>
                    <a:pt x="0" y="84065"/>
                  </a:lnTo>
                  <a:lnTo>
                    <a:pt x="53211" y="104360"/>
                  </a:lnTo>
                  <a:lnTo>
                    <a:pt x="106423" y="124656"/>
                  </a:lnTo>
                  <a:lnTo>
                    <a:pt x="159635" y="144952"/>
                  </a:lnTo>
                  <a:lnTo>
                    <a:pt x="212846" y="165247"/>
                  </a:lnTo>
                  <a:lnTo>
                    <a:pt x="266058" y="185543"/>
                  </a:lnTo>
                  <a:lnTo>
                    <a:pt x="319270" y="205839"/>
                  </a:lnTo>
                  <a:lnTo>
                    <a:pt x="372481" y="226134"/>
                  </a:lnTo>
                  <a:lnTo>
                    <a:pt x="425693" y="246430"/>
                  </a:lnTo>
                  <a:lnTo>
                    <a:pt x="478905" y="266726"/>
                  </a:lnTo>
                  <a:lnTo>
                    <a:pt x="532116" y="287021"/>
                  </a:lnTo>
                  <a:lnTo>
                    <a:pt x="585328" y="307317"/>
                  </a:lnTo>
                  <a:lnTo>
                    <a:pt x="638540" y="327612"/>
                  </a:lnTo>
                  <a:lnTo>
                    <a:pt x="691751" y="347908"/>
                  </a:lnTo>
                  <a:lnTo>
                    <a:pt x="744963" y="368204"/>
                  </a:lnTo>
                  <a:lnTo>
                    <a:pt x="798175" y="388499"/>
                  </a:lnTo>
                  <a:lnTo>
                    <a:pt x="851386" y="408795"/>
                  </a:lnTo>
                  <a:lnTo>
                    <a:pt x="904598" y="429091"/>
                  </a:lnTo>
                  <a:lnTo>
                    <a:pt x="957810" y="449386"/>
                  </a:lnTo>
                  <a:lnTo>
                    <a:pt x="1011022" y="469682"/>
                  </a:lnTo>
                  <a:lnTo>
                    <a:pt x="1064233" y="489978"/>
                  </a:lnTo>
                  <a:lnTo>
                    <a:pt x="1117445" y="510273"/>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32" name="pg32"/>
            <p:cNvSpPr/>
            <p:nvPr/>
          </p:nvSpPr>
          <p:spPr>
            <a:xfrm>
              <a:off x="818771" y="3217046"/>
              <a:ext cx="1100349" cy="558764"/>
            </a:xfrm>
            <a:custGeom>
              <a:avLst/>
              <a:pathLst>
                <a:path w="1100349" h="558764">
                  <a:moveTo>
                    <a:pt x="1100349" y="540542"/>
                  </a:moveTo>
                  <a:lnTo>
                    <a:pt x="1049547" y="514802"/>
                  </a:lnTo>
                  <a:lnTo>
                    <a:pt x="998745" y="489062"/>
                  </a:lnTo>
                  <a:lnTo>
                    <a:pt x="947943" y="463322"/>
                  </a:lnTo>
                  <a:lnTo>
                    <a:pt x="897141" y="437582"/>
                  </a:lnTo>
                  <a:lnTo>
                    <a:pt x="846339" y="411841"/>
                  </a:lnTo>
                  <a:lnTo>
                    <a:pt x="795537" y="386101"/>
                  </a:lnTo>
                  <a:lnTo>
                    <a:pt x="744735" y="360361"/>
                  </a:lnTo>
                  <a:lnTo>
                    <a:pt x="693933" y="334621"/>
                  </a:lnTo>
                  <a:lnTo>
                    <a:pt x="643131" y="308881"/>
                  </a:lnTo>
                  <a:lnTo>
                    <a:pt x="592329" y="283141"/>
                  </a:lnTo>
                  <a:lnTo>
                    <a:pt x="541527" y="257401"/>
                  </a:lnTo>
                  <a:lnTo>
                    <a:pt x="490725" y="231661"/>
                  </a:lnTo>
                  <a:lnTo>
                    <a:pt x="439923" y="205920"/>
                  </a:lnTo>
                  <a:lnTo>
                    <a:pt x="389121" y="180180"/>
                  </a:lnTo>
                  <a:lnTo>
                    <a:pt x="338319" y="154440"/>
                  </a:lnTo>
                  <a:lnTo>
                    <a:pt x="287517" y="128700"/>
                  </a:lnTo>
                  <a:lnTo>
                    <a:pt x="236715" y="102960"/>
                  </a:lnTo>
                  <a:lnTo>
                    <a:pt x="185913" y="77220"/>
                  </a:lnTo>
                  <a:lnTo>
                    <a:pt x="135111" y="51480"/>
                  </a:lnTo>
                  <a:lnTo>
                    <a:pt x="84309" y="25740"/>
                  </a:lnTo>
                  <a:lnTo>
                    <a:pt x="33507" y="0"/>
                  </a:lnTo>
                  <a:lnTo>
                    <a:pt x="0" y="70285"/>
                  </a:lnTo>
                  <a:lnTo>
                    <a:pt x="51983" y="93546"/>
                  </a:lnTo>
                  <a:lnTo>
                    <a:pt x="103967" y="116807"/>
                  </a:lnTo>
                  <a:lnTo>
                    <a:pt x="155951" y="140068"/>
                  </a:lnTo>
                  <a:lnTo>
                    <a:pt x="207935" y="163329"/>
                  </a:lnTo>
                  <a:lnTo>
                    <a:pt x="259919" y="186590"/>
                  </a:lnTo>
                  <a:lnTo>
                    <a:pt x="311903" y="209851"/>
                  </a:lnTo>
                  <a:lnTo>
                    <a:pt x="363887" y="233112"/>
                  </a:lnTo>
                  <a:lnTo>
                    <a:pt x="415871" y="256373"/>
                  </a:lnTo>
                  <a:lnTo>
                    <a:pt x="467855" y="279633"/>
                  </a:lnTo>
                  <a:lnTo>
                    <a:pt x="519839" y="302894"/>
                  </a:lnTo>
                  <a:lnTo>
                    <a:pt x="571822" y="326155"/>
                  </a:lnTo>
                  <a:lnTo>
                    <a:pt x="623806" y="349416"/>
                  </a:lnTo>
                  <a:lnTo>
                    <a:pt x="675790" y="372677"/>
                  </a:lnTo>
                  <a:lnTo>
                    <a:pt x="727774" y="395938"/>
                  </a:lnTo>
                  <a:lnTo>
                    <a:pt x="779758" y="419199"/>
                  </a:lnTo>
                  <a:lnTo>
                    <a:pt x="831742" y="442460"/>
                  </a:lnTo>
                  <a:lnTo>
                    <a:pt x="883726" y="465721"/>
                  </a:lnTo>
                  <a:lnTo>
                    <a:pt x="935710" y="488982"/>
                  </a:lnTo>
                  <a:lnTo>
                    <a:pt x="987694" y="512243"/>
                  </a:lnTo>
                  <a:lnTo>
                    <a:pt x="1039678" y="535503"/>
                  </a:lnTo>
                  <a:lnTo>
                    <a:pt x="1091662" y="558764"/>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33" name="pg33"/>
            <p:cNvSpPr/>
            <p:nvPr/>
          </p:nvSpPr>
          <p:spPr>
            <a:xfrm>
              <a:off x="852278" y="3150145"/>
              <a:ext cx="1076148" cy="607443"/>
            </a:xfrm>
            <a:custGeom>
              <a:avLst/>
              <a:pathLst>
                <a:path w="1076148" h="607443">
                  <a:moveTo>
                    <a:pt x="1076148" y="590098"/>
                  </a:moveTo>
                  <a:lnTo>
                    <a:pt x="1026613" y="561998"/>
                  </a:lnTo>
                  <a:lnTo>
                    <a:pt x="977077" y="533898"/>
                  </a:lnTo>
                  <a:lnTo>
                    <a:pt x="927541" y="505798"/>
                  </a:lnTo>
                  <a:lnTo>
                    <a:pt x="878005" y="477699"/>
                  </a:lnTo>
                  <a:lnTo>
                    <a:pt x="828470" y="449599"/>
                  </a:lnTo>
                  <a:lnTo>
                    <a:pt x="778934" y="421499"/>
                  </a:lnTo>
                  <a:lnTo>
                    <a:pt x="729398" y="393399"/>
                  </a:lnTo>
                  <a:lnTo>
                    <a:pt x="679862" y="365299"/>
                  </a:lnTo>
                  <a:lnTo>
                    <a:pt x="630327" y="337199"/>
                  </a:lnTo>
                  <a:lnTo>
                    <a:pt x="580791" y="309099"/>
                  </a:lnTo>
                  <a:lnTo>
                    <a:pt x="531255" y="280999"/>
                  </a:lnTo>
                  <a:lnTo>
                    <a:pt x="481719" y="252899"/>
                  </a:lnTo>
                  <a:lnTo>
                    <a:pt x="432184" y="224799"/>
                  </a:lnTo>
                  <a:lnTo>
                    <a:pt x="382648" y="196699"/>
                  </a:lnTo>
                  <a:lnTo>
                    <a:pt x="333112" y="168599"/>
                  </a:lnTo>
                  <a:lnTo>
                    <a:pt x="283576" y="140499"/>
                  </a:lnTo>
                  <a:lnTo>
                    <a:pt x="234041" y="112399"/>
                  </a:lnTo>
                  <a:lnTo>
                    <a:pt x="184505" y="84299"/>
                  </a:lnTo>
                  <a:lnTo>
                    <a:pt x="134969" y="56199"/>
                  </a:lnTo>
                  <a:lnTo>
                    <a:pt x="85433" y="28099"/>
                  </a:lnTo>
                  <a:lnTo>
                    <a:pt x="35898" y="0"/>
                  </a:lnTo>
                  <a:lnTo>
                    <a:pt x="0" y="66900"/>
                  </a:lnTo>
                  <a:lnTo>
                    <a:pt x="50801" y="92641"/>
                  </a:lnTo>
                  <a:lnTo>
                    <a:pt x="101603" y="118381"/>
                  </a:lnTo>
                  <a:lnTo>
                    <a:pt x="152405" y="144121"/>
                  </a:lnTo>
                  <a:lnTo>
                    <a:pt x="203207" y="169861"/>
                  </a:lnTo>
                  <a:lnTo>
                    <a:pt x="254009" y="195601"/>
                  </a:lnTo>
                  <a:lnTo>
                    <a:pt x="304811" y="221341"/>
                  </a:lnTo>
                  <a:lnTo>
                    <a:pt x="355613" y="247081"/>
                  </a:lnTo>
                  <a:lnTo>
                    <a:pt x="406415" y="272821"/>
                  </a:lnTo>
                  <a:lnTo>
                    <a:pt x="457217" y="298562"/>
                  </a:lnTo>
                  <a:lnTo>
                    <a:pt x="508019" y="324302"/>
                  </a:lnTo>
                  <a:lnTo>
                    <a:pt x="558821" y="350042"/>
                  </a:lnTo>
                  <a:lnTo>
                    <a:pt x="609623" y="375782"/>
                  </a:lnTo>
                  <a:lnTo>
                    <a:pt x="660425" y="401522"/>
                  </a:lnTo>
                  <a:lnTo>
                    <a:pt x="711227" y="427262"/>
                  </a:lnTo>
                  <a:lnTo>
                    <a:pt x="762029" y="453002"/>
                  </a:lnTo>
                  <a:lnTo>
                    <a:pt x="812831" y="478742"/>
                  </a:lnTo>
                  <a:lnTo>
                    <a:pt x="863633" y="504482"/>
                  </a:lnTo>
                  <a:lnTo>
                    <a:pt x="914435" y="530223"/>
                  </a:lnTo>
                  <a:lnTo>
                    <a:pt x="965237" y="555963"/>
                  </a:lnTo>
                  <a:lnTo>
                    <a:pt x="1016039" y="581703"/>
                  </a:lnTo>
                  <a:lnTo>
                    <a:pt x="1066841" y="607443"/>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4" name="pg34"/>
            <p:cNvSpPr/>
            <p:nvPr/>
          </p:nvSpPr>
          <p:spPr>
            <a:xfrm>
              <a:off x="888176" y="2332223"/>
              <a:ext cx="1404338" cy="1408021"/>
            </a:xfrm>
            <a:custGeom>
              <a:avLst/>
              <a:pathLst>
                <a:path w="1404338" h="1408021">
                  <a:moveTo>
                    <a:pt x="1404338" y="1195967"/>
                  </a:moveTo>
                  <a:lnTo>
                    <a:pt x="1404338" y="1139016"/>
                  </a:lnTo>
                  <a:lnTo>
                    <a:pt x="1404338" y="1082065"/>
                  </a:lnTo>
                  <a:lnTo>
                    <a:pt x="1404338" y="1025114"/>
                  </a:lnTo>
                  <a:lnTo>
                    <a:pt x="1404338" y="968163"/>
                  </a:lnTo>
                  <a:lnTo>
                    <a:pt x="1404338" y="911213"/>
                  </a:lnTo>
                  <a:lnTo>
                    <a:pt x="1404338" y="854262"/>
                  </a:lnTo>
                  <a:lnTo>
                    <a:pt x="1404338" y="797311"/>
                  </a:lnTo>
                  <a:lnTo>
                    <a:pt x="1404338" y="740360"/>
                  </a:lnTo>
                  <a:lnTo>
                    <a:pt x="1404338" y="683409"/>
                  </a:lnTo>
                  <a:lnTo>
                    <a:pt x="1404338" y="626459"/>
                  </a:lnTo>
                  <a:lnTo>
                    <a:pt x="1404338" y="569508"/>
                  </a:lnTo>
                  <a:lnTo>
                    <a:pt x="1404338" y="512557"/>
                  </a:lnTo>
                  <a:lnTo>
                    <a:pt x="1404338" y="455606"/>
                  </a:lnTo>
                  <a:lnTo>
                    <a:pt x="1404338" y="398655"/>
                  </a:lnTo>
                  <a:lnTo>
                    <a:pt x="1404338" y="341704"/>
                  </a:lnTo>
                  <a:lnTo>
                    <a:pt x="1404338" y="284754"/>
                  </a:lnTo>
                  <a:lnTo>
                    <a:pt x="1404338" y="227803"/>
                  </a:lnTo>
                  <a:lnTo>
                    <a:pt x="1404338" y="170852"/>
                  </a:lnTo>
                  <a:lnTo>
                    <a:pt x="1404338" y="113901"/>
                  </a:lnTo>
                  <a:lnTo>
                    <a:pt x="1404338" y="56950"/>
                  </a:lnTo>
                  <a:lnTo>
                    <a:pt x="1404338" y="0"/>
                  </a:lnTo>
                  <a:lnTo>
                    <a:pt x="1349412" y="934"/>
                  </a:lnTo>
                  <a:lnTo>
                    <a:pt x="1294550" y="3737"/>
                  </a:lnTo>
                  <a:lnTo>
                    <a:pt x="1239815" y="8404"/>
                  </a:lnTo>
                  <a:lnTo>
                    <a:pt x="1185271" y="14930"/>
                  </a:lnTo>
                  <a:lnTo>
                    <a:pt x="1130980" y="23309"/>
                  </a:lnTo>
                  <a:lnTo>
                    <a:pt x="1077005" y="33529"/>
                  </a:lnTo>
                  <a:lnTo>
                    <a:pt x="1023410" y="45580"/>
                  </a:lnTo>
                  <a:lnTo>
                    <a:pt x="970255" y="59447"/>
                  </a:lnTo>
                  <a:lnTo>
                    <a:pt x="917603" y="75114"/>
                  </a:lnTo>
                  <a:lnTo>
                    <a:pt x="865514" y="92563"/>
                  </a:lnTo>
                  <a:lnTo>
                    <a:pt x="814050" y="111774"/>
                  </a:lnTo>
                  <a:lnTo>
                    <a:pt x="763268" y="132725"/>
                  </a:lnTo>
                  <a:lnTo>
                    <a:pt x="713229" y="155392"/>
                  </a:lnTo>
                  <a:lnTo>
                    <a:pt x="663989" y="179747"/>
                  </a:lnTo>
                  <a:lnTo>
                    <a:pt x="615607" y="205763"/>
                  </a:lnTo>
                  <a:lnTo>
                    <a:pt x="568138" y="233411"/>
                  </a:lnTo>
                  <a:lnTo>
                    <a:pt x="521637" y="262657"/>
                  </a:lnTo>
                  <a:lnTo>
                    <a:pt x="476157" y="293468"/>
                  </a:lnTo>
                  <a:lnTo>
                    <a:pt x="431752" y="325808"/>
                  </a:lnTo>
                  <a:lnTo>
                    <a:pt x="388473" y="359641"/>
                  </a:lnTo>
                  <a:lnTo>
                    <a:pt x="346371" y="394926"/>
                  </a:lnTo>
                  <a:lnTo>
                    <a:pt x="305492" y="431623"/>
                  </a:lnTo>
                  <a:lnTo>
                    <a:pt x="265886" y="469689"/>
                  </a:lnTo>
                  <a:lnTo>
                    <a:pt x="227598" y="509081"/>
                  </a:lnTo>
                  <a:lnTo>
                    <a:pt x="190672" y="549752"/>
                  </a:lnTo>
                  <a:lnTo>
                    <a:pt x="155151" y="591656"/>
                  </a:lnTo>
                  <a:lnTo>
                    <a:pt x="121076" y="634745"/>
                  </a:lnTo>
                  <a:lnTo>
                    <a:pt x="88486" y="678967"/>
                  </a:lnTo>
                  <a:lnTo>
                    <a:pt x="57420" y="724273"/>
                  </a:lnTo>
                  <a:lnTo>
                    <a:pt x="27913" y="770609"/>
                  </a:lnTo>
                  <a:lnTo>
                    <a:pt x="0" y="817922"/>
                  </a:lnTo>
                  <a:lnTo>
                    <a:pt x="49535" y="846022"/>
                  </a:lnTo>
                  <a:lnTo>
                    <a:pt x="99071" y="874122"/>
                  </a:lnTo>
                  <a:lnTo>
                    <a:pt x="148607" y="902222"/>
                  </a:lnTo>
                  <a:lnTo>
                    <a:pt x="198142" y="930322"/>
                  </a:lnTo>
                  <a:lnTo>
                    <a:pt x="247678" y="958422"/>
                  </a:lnTo>
                  <a:lnTo>
                    <a:pt x="297214" y="986522"/>
                  </a:lnTo>
                  <a:lnTo>
                    <a:pt x="346750" y="1014622"/>
                  </a:lnTo>
                  <a:lnTo>
                    <a:pt x="396285" y="1042721"/>
                  </a:lnTo>
                  <a:lnTo>
                    <a:pt x="445821" y="1070821"/>
                  </a:lnTo>
                  <a:lnTo>
                    <a:pt x="495357" y="1098921"/>
                  </a:lnTo>
                  <a:lnTo>
                    <a:pt x="544893" y="1127021"/>
                  </a:lnTo>
                  <a:lnTo>
                    <a:pt x="594428" y="1155121"/>
                  </a:lnTo>
                  <a:lnTo>
                    <a:pt x="643964" y="1183221"/>
                  </a:lnTo>
                  <a:lnTo>
                    <a:pt x="693500" y="1211321"/>
                  </a:lnTo>
                  <a:lnTo>
                    <a:pt x="743036" y="1239421"/>
                  </a:lnTo>
                  <a:lnTo>
                    <a:pt x="792571" y="1267521"/>
                  </a:lnTo>
                  <a:lnTo>
                    <a:pt x="842107" y="1295621"/>
                  </a:lnTo>
                  <a:lnTo>
                    <a:pt x="891643" y="1323721"/>
                  </a:lnTo>
                  <a:lnTo>
                    <a:pt x="941179" y="1351821"/>
                  </a:lnTo>
                  <a:lnTo>
                    <a:pt x="990714" y="1379921"/>
                  </a:lnTo>
                  <a:lnTo>
                    <a:pt x="1040250" y="1408021"/>
                  </a:lnTo>
                  <a:lnTo>
                    <a:pt x="1070563" y="1361948"/>
                  </a:lnTo>
                  <a:lnTo>
                    <a:pt x="1106669" y="1320260"/>
                  </a:lnTo>
                  <a:lnTo>
                    <a:pt x="1147943" y="1283680"/>
                  </a:lnTo>
                  <a:lnTo>
                    <a:pt x="1193668" y="1252845"/>
                  </a:lnTo>
                  <a:lnTo>
                    <a:pt x="1243050" y="1228288"/>
                  </a:lnTo>
                  <a:lnTo>
                    <a:pt x="1295231" y="1210436"/>
                  </a:lnTo>
                  <a:lnTo>
                    <a:pt x="1349307" y="1199600"/>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35" name="tx35"/>
            <p:cNvSpPr/>
            <p:nvPr/>
          </p:nvSpPr>
          <p:spPr>
            <a:xfrm>
              <a:off x="1985322" y="3869192"/>
              <a:ext cx="614385"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13.5m</a:t>
              </a:r>
            </a:p>
          </p:txBody>
        </p:sp>
        <p:sp>
          <p:nvSpPr>
            <p:cNvPr id="36" name="tx36"/>
            <p:cNvSpPr/>
            <p:nvPr/>
          </p:nvSpPr>
          <p:spPr>
            <a:xfrm>
              <a:off x="4382709" y="2106318"/>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DTP1 unvaccinated (% of total unvaccinated)</a:t>
              </a:r>
            </a:p>
          </p:txBody>
        </p:sp>
        <p:sp>
          <p:nvSpPr>
            <p:cNvPr id="37" name="rc37"/>
            <p:cNvSpPr/>
            <p:nvPr/>
          </p:nvSpPr>
          <p:spPr>
            <a:xfrm>
              <a:off x="4391709" y="2299665"/>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p:txBody>
        </p:sp>
        <p:sp>
          <p:nvSpPr>
            <p:cNvPr id="38" name="rc38"/>
            <p:cNvSpPr/>
            <p:nvPr/>
          </p:nvSpPr>
          <p:spPr>
            <a:xfrm>
              <a:off x="4391709" y="2519121"/>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p:txBody>
        </p:sp>
        <p:sp>
          <p:nvSpPr>
            <p:cNvPr id="39" name="rc39"/>
            <p:cNvSpPr/>
            <p:nvPr/>
          </p:nvSpPr>
          <p:spPr>
            <a:xfrm>
              <a:off x="4391709" y="2738577"/>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p:txBody>
        </p:sp>
        <p:sp>
          <p:nvSpPr>
            <p:cNvPr id="40" name="rc40"/>
            <p:cNvSpPr/>
            <p:nvPr/>
          </p:nvSpPr>
          <p:spPr>
            <a:xfrm>
              <a:off x="4391709" y="2958033"/>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p:txBody>
        </p:sp>
        <p:sp>
          <p:nvSpPr>
            <p:cNvPr id="41" name="rc41"/>
            <p:cNvSpPr/>
            <p:nvPr/>
          </p:nvSpPr>
          <p:spPr>
            <a:xfrm>
              <a:off x="4391709" y="317748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42" name="rc42"/>
            <p:cNvSpPr/>
            <p:nvPr/>
          </p:nvSpPr>
          <p:spPr>
            <a:xfrm>
              <a:off x="4391709" y="339694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43" name="rc43"/>
            <p:cNvSpPr/>
            <p:nvPr/>
          </p:nvSpPr>
          <p:spPr>
            <a:xfrm>
              <a:off x="4391709" y="361640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44" name="rc44"/>
            <p:cNvSpPr/>
            <p:nvPr/>
          </p:nvSpPr>
          <p:spPr>
            <a:xfrm>
              <a:off x="4391709" y="383585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45" name="rc45"/>
            <p:cNvSpPr/>
            <p:nvPr/>
          </p:nvSpPr>
          <p:spPr>
            <a:xfrm>
              <a:off x="4391709" y="405531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46" name="rc46"/>
            <p:cNvSpPr/>
            <p:nvPr/>
          </p:nvSpPr>
          <p:spPr>
            <a:xfrm>
              <a:off x="4391709" y="427476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47" name="rc47"/>
            <p:cNvSpPr/>
            <p:nvPr/>
          </p:nvSpPr>
          <p:spPr>
            <a:xfrm>
              <a:off x="4391709" y="449422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48" name="rc48"/>
            <p:cNvSpPr/>
            <p:nvPr/>
          </p:nvSpPr>
          <p:spPr>
            <a:xfrm>
              <a:off x="4391709" y="471368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9" name="rc49"/>
            <p:cNvSpPr/>
            <p:nvPr/>
          </p:nvSpPr>
          <p:spPr>
            <a:xfrm>
              <a:off x="4391709" y="493313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50" name="rc50"/>
            <p:cNvSpPr/>
            <p:nvPr/>
          </p:nvSpPr>
          <p:spPr>
            <a:xfrm>
              <a:off x="4391709" y="515259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51" name="rc51"/>
            <p:cNvSpPr/>
            <p:nvPr/>
          </p:nvSpPr>
          <p:spPr>
            <a:xfrm>
              <a:off x="4391709" y="537204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52" name="rc52"/>
            <p:cNvSpPr/>
            <p:nvPr/>
          </p:nvSpPr>
          <p:spPr>
            <a:xfrm>
              <a:off x="4391709" y="559150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53" name="rc53"/>
            <p:cNvSpPr/>
            <p:nvPr/>
          </p:nvSpPr>
          <p:spPr>
            <a:xfrm>
              <a:off x="6415923" y="2299665"/>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54" name="rc54"/>
            <p:cNvSpPr/>
            <p:nvPr/>
          </p:nvSpPr>
          <p:spPr>
            <a:xfrm>
              <a:off x="6415923" y="2519121"/>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55" name="rc55"/>
            <p:cNvSpPr/>
            <p:nvPr/>
          </p:nvSpPr>
          <p:spPr>
            <a:xfrm>
              <a:off x="6415923" y="2738577"/>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56" name="rc56"/>
            <p:cNvSpPr/>
            <p:nvPr/>
          </p:nvSpPr>
          <p:spPr>
            <a:xfrm>
              <a:off x="6415923" y="2958033"/>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57" name="rc57"/>
            <p:cNvSpPr/>
            <p:nvPr/>
          </p:nvSpPr>
          <p:spPr>
            <a:xfrm>
              <a:off x="6415923" y="3177489"/>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58" name="rc58"/>
            <p:cNvSpPr/>
            <p:nvPr/>
          </p:nvSpPr>
          <p:spPr>
            <a:xfrm>
              <a:off x="6415923" y="3396945"/>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9" name="rc59"/>
            <p:cNvSpPr/>
            <p:nvPr/>
          </p:nvSpPr>
          <p:spPr>
            <a:xfrm>
              <a:off x="6415923" y="3616401"/>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60" name="rc60"/>
            <p:cNvSpPr/>
            <p:nvPr/>
          </p:nvSpPr>
          <p:spPr>
            <a:xfrm>
              <a:off x="6415923" y="3835857"/>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61" name="rc61"/>
            <p:cNvSpPr/>
            <p:nvPr/>
          </p:nvSpPr>
          <p:spPr>
            <a:xfrm>
              <a:off x="6415923" y="4055313"/>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62" name="rc62"/>
            <p:cNvSpPr/>
            <p:nvPr/>
          </p:nvSpPr>
          <p:spPr>
            <a:xfrm>
              <a:off x="6415923" y="4274769"/>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63" name="rc63"/>
            <p:cNvSpPr/>
            <p:nvPr/>
          </p:nvSpPr>
          <p:spPr>
            <a:xfrm>
              <a:off x="6415923" y="4494225"/>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64" name="rc64"/>
            <p:cNvSpPr/>
            <p:nvPr/>
          </p:nvSpPr>
          <p:spPr>
            <a:xfrm>
              <a:off x="6415923" y="4713681"/>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65" name="rc65"/>
            <p:cNvSpPr/>
            <p:nvPr/>
          </p:nvSpPr>
          <p:spPr>
            <a:xfrm>
              <a:off x="6415923" y="4933137"/>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66" name="rc66"/>
            <p:cNvSpPr/>
            <p:nvPr/>
          </p:nvSpPr>
          <p:spPr>
            <a:xfrm>
              <a:off x="6415923" y="5152593"/>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67" name="rc67"/>
            <p:cNvSpPr/>
            <p:nvPr/>
          </p:nvSpPr>
          <p:spPr>
            <a:xfrm>
              <a:off x="6415923" y="5372049"/>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68" name="tx68"/>
            <p:cNvSpPr/>
            <p:nvPr/>
          </p:nvSpPr>
          <p:spPr>
            <a:xfrm>
              <a:off x="4671754" y="2360388"/>
              <a:ext cx="15033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Nigeria: 2.2 million (16.1%) </a:t>
              </a:r>
            </a:p>
          </p:txBody>
        </p:sp>
        <p:sp>
          <p:nvSpPr>
            <p:cNvPr id="69" name="tx69"/>
            <p:cNvSpPr/>
            <p:nvPr/>
          </p:nvSpPr>
          <p:spPr>
            <a:xfrm>
              <a:off x="4671754" y="2579844"/>
              <a:ext cx="1230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DRC: 788,000 (5.9%) </a:t>
              </a:r>
            </a:p>
          </p:txBody>
        </p:sp>
        <p:sp>
          <p:nvSpPr>
            <p:cNvPr id="70" name="tx70"/>
            <p:cNvSpPr/>
            <p:nvPr/>
          </p:nvSpPr>
          <p:spPr>
            <a:xfrm>
              <a:off x="4671754" y="2799300"/>
              <a:ext cx="13301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Yemen: 696,000 (5.2%) </a:t>
              </a:r>
            </a:p>
          </p:txBody>
        </p:sp>
        <p:sp>
          <p:nvSpPr>
            <p:cNvPr id="71" name="tx71"/>
            <p:cNvSpPr/>
            <p:nvPr/>
          </p:nvSpPr>
          <p:spPr>
            <a:xfrm>
              <a:off x="4671754" y="3018756"/>
              <a:ext cx="11374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India: 679,000 (5%) </a:t>
              </a:r>
            </a:p>
          </p:txBody>
        </p:sp>
        <p:sp>
          <p:nvSpPr>
            <p:cNvPr id="72" name="tx72"/>
            <p:cNvSpPr/>
            <p:nvPr/>
          </p:nvSpPr>
          <p:spPr>
            <a:xfrm>
              <a:off x="4671754" y="3238212"/>
              <a:ext cx="1473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Indonesia: 657,000 (4.9%) </a:t>
              </a:r>
            </a:p>
          </p:txBody>
        </p:sp>
        <p:sp>
          <p:nvSpPr>
            <p:cNvPr id="73" name="tx73"/>
            <p:cNvSpPr/>
            <p:nvPr/>
          </p:nvSpPr>
          <p:spPr>
            <a:xfrm>
              <a:off x="4671754" y="3457668"/>
              <a:ext cx="13921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Ethiopia: 650,000 (4.8%) </a:t>
              </a:r>
            </a:p>
          </p:txBody>
        </p:sp>
        <p:sp>
          <p:nvSpPr>
            <p:cNvPr id="74" name="tx74"/>
            <p:cNvSpPr/>
            <p:nvPr/>
          </p:nvSpPr>
          <p:spPr>
            <a:xfrm>
              <a:off x="4671754" y="3677124"/>
              <a:ext cx="1572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Afghanistan: 480,000 (3.6%) </a:t>
              </a:r>
            </a:p>
          </p:txBody>
        </p:sp>
        <p:sp>
          <p:nvSpPr>
            <p:cNvPr id="75" name="tx75"/>
            <p:cNvSpPr/>
            <p:nvPr/>
          </p:nvSpPr>
          <p:spPr>
            <a:xfrm>
              <a:off x="4671754" y="3896580"/>
              <a:ext cx="14169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Pakistan: 465,000 (3.5%) </a:t>
              </a:r>
            </a:p>
          </p:txBody>
        </p:sp>
        <p:sp>
          <p:nvSpPr>
            <p:cNvPr id="76" name="tx76"/>
            <p:cNvSpPr/>
            <p:nvPr/>
          </p:nvSpPr>
          <p:spPr>
            <a:xfrm>
              <a:off x="4671754" y="4116036"/>
              <a:ext cx="13301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Angola: 454,000 (3.4%) </a:t>
              </a:r>
            </a:p>
          </p:txBody>
        </p:sp>
        <p:sp>
          <p:nvSpPr>
            <p:cNvPr id="77" name="tx77"/>
            <p:cNvSpPr/>
            <p:nvPr/>
          </p:nvSpPr>
          <p:spPr>
            <a:xfrm>
              <a:off x="4671754" y="4335492"/>
              <a:ext cx="15908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Philippines: 381,000 (2.8%) </a:t>
              </a:r>
            </a:p>
          </p:txBody>
        </p:sp>
        <p:sp>
          <p:nvSpPr>
            <p:cNvPr id="78" name="tx78"/>
            <p:cNvSpPr/>
            <p:nvPr/>
          </p:nvSpPr>
          <p:spPr>
            <a:xfrm>
              <a:off x="4671754" y="4554948"/>
              <a:ext cx="16449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South Africa: 380,000 (2.8%) </a:t>
              </a:r>
            </a:p>
          </p:txBody>
        </p:sp>
        <p:sp>
          <p:nvSpPr>
            <p:cNvPr id="79" name="tx79"/>
            <p:cNvSpPr/>
            <p:nvPr/>
          </p:nvSpPr>
          <p:spPr>
            <a:xfrm>
              <a:off x="4671754" y="4774404"/>
              <a:ext cx="14958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Tanzania: 307,000 (2.3%) </a:t>
              </a:r>
            </a:p>
          </p:txBody>
        </p:sp>
        <p:sp>
          <p:nvSpPr>
            <p:cNvPr id="80" name="tx80"/>
            <p:cNvSpPr/>
            <p:nvPr/>
          </p:nvSpPr>
          <p:spPr>
            <a:xfrm>
              <a:off x="4671754" y="4993860"/>
              <a:ext cx="12804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Sudan: 273,000 (2%) </a:t>
              </a:r>
            </a:p>
          </p:txBody>
        </p:sp>
        <p:sp>
          <p:nvSpPr>
            <p:cNvPr id="81" name="tx81"/>
            <p:cNvSpPr/>
            <p:nvPr/>
          </p:nvSpPr>
          <p:spPr>
            <a:xfrm>
              <a:off x="4671754" y="5213316"/>
              <a:ext cx="13424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China: 260,000 (1.9%) </a:t>
              </a:r>
            </a:p>
          </p:txBody>
        </p:sp>
        <p:sp>
          <p:nvSpPr>
            <p:cNvPr id="82" name="tx82"/>
            <p:cNvSpPr/>
            <p:nvPr/>
          </p:nvSpPr>
          <p:spPr>
            <a:xfrm>
              <a:off x="4671754" y="5432772"/>
              <a:ext cx="1665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Madagascar: 256,000 (1.9%) </a:t>
              </a:r>
            </a:p>
          </p:txBody>
        </p:sp>
        <p:sp>
          <p:nvSpPr>
            <p:cNvPr id="83" name="tx83"/>
            <p:cNvSpPr/>
            <p:nvPr/>
          </p:nvSpPr>
          <p:spPr>
            <a:xfrm>
              <a:off x="4671754" y="5652228"/>
              <a:ext cx="1640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Bangladesh: 237,000 (1.8%) </a:t>
              </a:r>
            </a:p>
          </p:txBody>
        </p:sp>
        <p:sp>
          <p:nvSpPr>
            <p:cNvPr id="84" name="tx84"/>
            <p:cNvSpPr/>
            <p:nvPr/>
          </p:nvSpPr>
          <p:spPr>
            <a:xfrm>
              <a:off x="6695968" y="2360388"/>
              <a:ext cx="14044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Mexico: 218,000 (1.6%) </a:t>
              </a:r>
            </a:p>
          </p:txBody>
        </p:sp>
        <p:sp>
          <p:nvSpPr>
            <p:cNvPr id="85" name="tx85"/>
            <p:cNvSpPr/>
            <p:nvPr/>
          </p:nvSpPr>
          <p:spPr>
            <a:xfrm>
              <a:off x="6695968" y="2579844"/>
              <a:ext cx="15162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Myanmar: 207,000 (1.5%) </a:t>
              </a:r>
            </a:p>
          </p:txBody>
        </p:sp>
        <p:sp>
          <p:nvSpPr>
            <p:cNvPr id="86" name="tx86"/>
            <p:cNvSpPr/>
            <p:nvPr/>
          </p:nvSpPr>
          <p:spPr>
            <a:xfrm>
              <a:off x="6695968" y="2799300"/>
              <a:ext cx="1572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Venezuela: 185,000 (1.4%) </a:t>
              </a:r>
            </a:p>
          </p:txBody>
        </p:sp>
        <p:sp>
          <p:nvSpPr>
            <p:cNvPr id="87" name="tx87"/>
            <p:cNvSpPr/>
            <p:nvPr/>
          </p:nvSpPr>
          <p:spPr>
            <a:xfrm>
              <a:off x="6695968" y="3018756"/>
              <a:ext cx="14541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Somalia: 180,000 (1.3%) </a:t>
              </a:r>
            </a:p>
          </p:txBody>
        </p:sp>
        <p:sp>
          <p:nvSpPr>
            <p:cNvPr id="88" name="tx88"/>
            <p:cNvSpPr/>
            <p:nvPr/>
          </p:nvSpPr>
          <p:spPr>
            <a:xfrm>
              <a:off x="6695968" y="3238212"/>
              <a:ext cx="16744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Cote d'Ivoire: 156,000 (1.2%) </a:t>
              </a:r>
            </a:p>
          </p:txBody>
        </p:sp>
        <p:sp>
          <p:nvSpPr>
            <p:cNvPr id="89" name="tx89"/>
            <p:cNvSpPr/>
            <p:nvPr/>
          </p:nvSpPr>
          <p:spPr>
            <a:xfrm>
              <a:off x="6695968" y="3457668"/>
              <a:ext cx="13050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Syria: 148,000 (1.1%) </a:t>
              </a:r>
            </a:p>
          </p:txBody>
        </p:sp>
        <p:sp>
          <p:nvSpPr>
            <p:cNvPr id="90" name="tx90"/>
            <p:cNvSpPr/>
            <p:nvPr/>
          </p:nvSpPr>
          <p:spPr>
            <a:xfrm>
              <a:off x="6695968" y="3677124"/>
              <a:ext cx="127412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Kenya: 135,000 (1%) </a:t>
              </a:r>
            </a:p>
          </p:txBody>
        </p:sp>
        <p:sp>
          <p:nvSpPr>
            <p:cNvPr id="91" name="tx91"/>
            <p:cNvSpPr/>
            <p:nvPr/>
          </p:nvSpPr>
          <p:spPr>
            <a:xfrm>
              <a:off x="6695968" y="3896580"/>
              <a:ext cx="15413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Kazakhstan: 134,000 (1%) </a:t>
              </a:r>
            </a:p>
          </p:txBody>
        </p:sp>
        <p:sp>
          <p:nvSpPr>
            <p:cNvPr id="92" name="tx92"/>
            <p:cNvSpPr/>
            <p:nvPr/>
          </p:nvSpPr>
          <p:spPr>
            <a:xfrm>
              <a:off x="6695968" y="4116036"/>
              <a:ext cx="14790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 Cameroon: 132,000 (1%) </a:t>
              </a:r>
            </a:p>
          </p:txBody>
        </p:sp>
        <p:sp>
          <p:nvSpPr>
            <p:cNvPr id="93" name="tx93"/>
            <p:cNvSpPr/>
            <p:nvPr/>
          </p:nvSpPr>
          <p:spPr>
            <a:xfrm>
              <a:off x="6695968" y="4335492"/>
              <a:ext cx="1991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26) Papua New Guinea: 128,000 (&lt;1%) </a:t>
              </a:r>
            </a:p>
          </p:txBody>
        </p:sp>
        <p:sp>
          <p:nvSpPr>
            <p:cNvPr id="94" name="tx94"/>
            <p:cNvSpPr/>
            <p:nvPr/>
          </p:nvSpPr>
          <p:spPr>
            <a:xfrm>
              <a:off x="6695968" y="4554948"/>
              <a:ext cx="16623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27) Mozambique: 125,000 (&lt;1%) </a:t>
              </a:r>
            </a:p>
          </p:txBody>
        </p:sp>
        <p:sp>
          <p:nvSpPr>
            <p:cNvPr id="95" name="tx95"/>
            <p:cNvSpPr/>
            <p:nvPr/>
          </p:nvSpPr>
          <p:spPr>
            <a:xfrm>
              <a:off x="6695968" y="4774404"/>
              <a:ext cx="12896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28) Chad: 121,000 (&lt;1%) </a:t>
              </a:r>
            </a:p>
          </p:txBody>
        </p:sp>
        <p:sp>
          <p:nvSpPr>
            <p:cNvPr id="96" name="tx96"/>
            <p:cNvSpPr/>
            <p:nvPr/>
          </p:nvSpPr>
          <p:spPr>
            <a:xfrm>
              <a:off x="6695968" y="4993860"/>
              <a:ext cx="13829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29) Guinea: 103,000 (&lt;1%) </a:t>
              </a:r>
            </a:p>
          </p:txBody>
        </p:sp>
        <p:sp>
          <p:nvSpPr>
            <p:cNvPr id="97" name="tx97"/>
            <p:cNvSpPr/>
            <p:nvPr/>
          </p:nvSpPr>
          <p:spPr>
            <a:xfrm>
              <a:off x="6695968" y="5213316"/>
              <a:ext cx="14948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30) Argentina: 101,000 (&lt;1%) </a:t>
              </a:r>
            </a:p>
          </p:txBody>
        </p:sp>
        <p:sp>
          <p:nvSpPr>
            <p:cNvPr id="98" name="tx98"/>
            <p:cNvSpPr/>
            <p:nvPr/>
          </p:nvSpPr>
          <p:spPr>
            <a:xfrm>
              <a:off x="6695968" y="5432772"/>
              <a:ext cx="24480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31) Remaining 165 countries: 2.3 million (16.8%) </a:t>
              </a:r>
            </a:p>
          </p:txBody>
        </p:sp>
        <p:sp>
          <p:nvSpPr>
            <p:cNvPr id="99" name="tx99"/>
            <p:cNvSpPr/>
            <p:nvPr/>
          </p:nvSpPr>
          <p:spPr>
            <a:xfrm>
              <a:off x="274320" y="1773410"/>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DTP1 unvaccinated (% of total unvaccinated)</a:t>
              </a:r>
            </a:p>
          </p:txBody>
        </p:sp>
        <p:sp>
          <p:nvSpPr>
            <p:cNvPr id="100" name="tx100"/>
            <p:cNvSpPr/>
            <p:nvPr/>
          </p:nvSpPr>
          <p:spPr>
            <a:xfrm>
              <a:off x="148726" y="6034562"/>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265221" y="6155263"/>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102" name="tx102"/>
            <p:cNvSpPr/>
            <p:nvPr/>
          </p:nvSpPr>
          <p:spPr>
            <a:xfrm>
              <a:off x="694166" y="6275964"/>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9 countries accounted for over half (52.4%) of all zero-dose children, globally.
Nigeria had the highest number of children who did not receive DTP1 (n=2.2 million), which is approximately 16.1% of all zero-dose children, globally (n=13.5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9 countries accounted for over half of all zero-dose children, globally, with Nigeria contributing the highest share.</a:t>
            </a:r>
          </a:p>
        </p:txBody>
      </p:sp>
      <p:grpSp xmlns:pic="http://schemas.openxmlformats.org/drawingml/2006/picture">
        <p:nvGrpSpPr>
          <p:cNvPr id="105" name=""/>
          <p:cNvGrpSpPr/>
          <p:nvPr/>
        </p:nvGrpSpPr>
        <p:grpSpPr>
          <a:xfrm>
            <a:off x="292608" y="914400"/>
            <a:ext cx="8595360" cy="28575"/>
            <a:chOff x="292608" y="914400"/>
            <a:chExt cx="8595360" cy="28575"/>
          </a:xfrm>
        </p:grpSpPr>
        <p:sp>
          <p:nvSpPr>
            <p:cNvPr id="10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9090" y="4750173"/>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5" name="pl5"/>
            <p:cNvSpPr/>
            <p:nvPr/>
          </p:nvSpPr>
          <p:spPr>
            <a:xfrm>
              <a:off x="869090" y="4035658"/>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6" name="pl6"/>
            <p:cNvSpPr/>
            <p:nvPr/>
          </p:nvSpPr>
          <p:spPr>
            <a:xfrm>
              <a:off x="869090" y="3321143"/>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7" name="pl7"/>
            <p:cNvSpPr/>
            <p:nvPr/>
          </p:nvSpPr>
          <p:spPr>
            <a:xfrm>
              <a:off x="869090" y="2606628"/>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8" name="pl8"/>
            <p:cNvSpPr/>
            <p:nvPr/>
          </p:nvSpPr>
          <p:spPr>
            <a:xfrm>
              <a:off x="869090" y="1892114"/>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9" name="pl9"/>
            <p:cNvSpPr/>
            <p:nvPr/>
          </p:nvSpPr>
          <p:spPr>
            <a:xfrm>
              <a:off x="869090" y="5107430"/>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10" name="pl10"/>
            <p:cNvSpPr/>
            <p:nvPr/>
          </p:nvSpPr>
          <p:spPr>
            <a:xfrm>
              <a:off x="869090" y="4392915"/>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11" name="pl11"/>
            <p:cNvSpPr/>
            <p:nvPr/>
          </p:nvSpPr>
          <p:spPr>
            <a:xfrm>
              <a:off x="869090" y="3678401"/>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12" name="pl12"/>
            <p:cNvSpPr/>
            <p:nvPr/>
          </p:nvSpPr>
          <p:spPr>
            <a:xfrm>
              <a:off x="869090" y="2963886"/>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13" name="pl13"/>
            <p:cNvSpPr/>
            <p:nvPr/>
          </p:nvSpPr>
          <p:spPr>
            <a:xfrm>
              <a:off x="869090" y="2249371"/>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14" name="pl14"/>
            <p:cNvSpPr/>
            <p:nvPr/>
          </p:nvSpPr>
          <p:spPr>
            <a:xfrm>
              <a:off x="1087011"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450213"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813416"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76618"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39820"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03022"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66225"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29427"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92629"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55832"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19034"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69090" y="2963886"/>
              <a:ext cx="4067865" cy="0"/>
            </a:xfrm>
            <a:custGeom>
              <a:avLst/>
              <a:pathLst>
                <a:path w="4067865" h="0">
                  <a:moveTo>
                    <a:pt x="0" y="0"/>
                  </a:moveTo>
                  <a:lnTo>
                    <a:pt x="4067865" y="0"/>
                  </a:lnTo>
                  <a:lnTo>
                    <a:pt x="4067865" y="0"/>
                  </a:lnTo>
                </a:path>
              </a:pathLst>
            </a:custGeom>
            <a:ln w="16260" cap="flat">
              <a:solidFill>
                <a:srgbClr val="7F7F7F">
                  <a:alpha val="100000"/>
                </a:srgbClr>
              </a:solidFill>
              <a:prstDash val="dash"/>
              <a:round/>
            </a:ln>
          </p:spPr>
          <p:txBody>
            <a:bodyPr/>
            <a:lstStyle/>
            <a:p/>
          </p:txBody>
        </p:sp>
        <p:sp>
          <p:nvSpPr>
            <p:cNvPr id="26" name="rc26"/>
            <p:cNvSpPr/>
            <p:nvPr/>
          </p:nvSpPr>
          <p:spPr>
            <a:xfrm>
              <a:off x="923570" y="2963886"/>
              <a:ext cx="326882" cy="2019750"/>
            </a:xfrm>
            <a:prstGeom prst="rect">
              <a:avLst/>
            </a:prstGeom>
            <a:solidFill>
              <a:srgbClr val="F26829">
                <a:alpha val="100000"/>
              </a:srgbClr>
            </a:solidFill>
          </p:spPr>
          <p:txBody>
            <a:bodyPr/>
            <a:lstStyle/>
            <a:p/>
          </p:txBody>
        </p:sp>
        <p:sp>
          <p:nvSpPr>
            <p:cNvPr id="27" name="rc27"/>
            <p:cNvSpPr/>
            <p:nvPr/>
          </p:nvSpPr>
          <p:spPr>
            <a:xfrm>
              <a:off x="1286772" y="2963886"/>
              <a:ext cx="326882" cy="821377"/>
            </a:xfrm>
            <a:prstGeom prst="rect">
              <a:avLst/>
            </a:prstGeom>
            <a:solidFill>
              <a:srgbClr val="6A1E74">
                <a:alpha val="100000"/>
              </a:srgbClr>
            </a:solidFill>
          </p:spPr>
          <p:txBody>
            <a:bodyPr/>
            <a:lstStyle/>
            <a:p/>
          </p:txBody>
        </p:sp>
        <p:sp>
          <p:nvSpPr>
            <p:cNvPr id="28" name="rc28"/>
            <p:cNvSpPr/>
            <p:nvPr/>
          </p:nvSpPr>
          <p:spPr>
            <a:xfrm>
              <a:off x="1649975" y="2963886"/>
              <a:ext cx="326882" cy="730434"/>
            </a:xfrm>
            <a:prstGeom prst="rect">
              <a:avLst/>
            </a:prstGeom>
            <a:solidFill>
              <a:srgbClr val="6A1E74">
                <a:alpha val="100000"/>
              </a:srgbClr>
            </a:solidFill>
          </p:spPr>
          <p:txBody>
            <a:bodyPr/>
            <a:lstStyle/>
            <a:p/>
          </p:txBody>
        </p:sp>
        <p:sp>
          <p:nvSpPr>
            <p:cNvPr id="29" name="rc29"/>
            <p:cNvSpPr/>
            <p:nvPr/>
          </p:nvSpPr>
          <p:spPr>
            <a:xfrm>
              <a:off x="2376379" y="2963886"/>
              <a:ext cx="326882" cy="708430"/>
            </a:xfrm>
            <a:prstGeom prst="rect">
              <a:avLst/>
            </a:prstGeom>
            <a:solidFill>
              <a:srgbClr val="F26829">
                <a:alpha val="100000"/>
              </a:srgbClr>
            </a:solidFill>
          </p:spPr>
          <p:txBody>
            <a:bodyPr/>
            <a:lstStyle/>
            <a:p/>
          </p:txBody>
        </p:sp>
        <p:sp>
          <p:nvSpPr>
            <p:cNvPr id="30" name="rc30"/>
            <p:cNvSpPr/>
            <p:nvPr/>
          </p:nvSpPr>
          <p:spPr>
            <a:xfrm>
              <a:off x="2739581" y="2963886"/>
              <a:ext cx="326882" cy="437408"/>
            </a:xfrm>
            <a:prstGeom prst="rect">
              <a:avLst/>
            </a:prstGeom>
            <a:solidFill>
              <a:srgbClr val="6A1E74">
                <a:alpha val="100000"/>
              </a:srgbClr>
            </a:solidFill>
          </p:spPr>
          <p:txBody>
            <a:bodyPr/>
            <a:lstStyle/>
            <a:p/>
          </p:txBody>
        </p:sp>
        <p:sp>
          <p:nvSpPr>
            <p:cNvPr id="31" name="rc31"/>
            <p:cNvSpPr/>
            <p:nvPr/>
          </p:nvSpPr>
          <p:spPr>
            <a:xfrm>
              <a:off x="3102784" y="2963886"/>
              <a:ext cx="326882" cy="328051"/>
            </a:xfrm>
            <a:prstGeom prst="rect">
              <a:avLst/>
            </a:prstGeom>
            <a:solidFill>
              <a:srgbClr val="6A1E74">
                <a:alpha val="100000"/>
              </a:srgbClr>
            </a:solidFill>
          </p:spPr>
          <p:txBody>
            <a:bodyPr/>
            <a:lstStyle/>
            <a:p/>
          </p:txBody>
        </p:sp>
        <p:sp>
          <p:nvSpPr>
            <p:cNvPr id="32" name="rc32"/>
            <p:cNvSpPr/>
            <p:nvPr/>
          </p:nvSpPr>
          <p:spPr>
            <a:xfrm>
              <a:off x="3465986" y="2963886"/>
              <a:ext cx="326882" cy="264020"/>
            </a:xfrm>
            <a:prstGeom prst="rect">
              <a:avLst/>
            </a:prstGeom>
            <a:solidFill>
              <a:srgbClr val="6A1E74">
                <a:alpha val="100000"/>
              </a:srgbClr>
            </a:solidFill>
          </p:spPr>
          <p:txBody>
            <a:bodyPr/>
            <a:lstStyle/>
            <a:p/>
          </p:txBody>
        </p:sp>
        <p:sp>
          <p:nvSpPr>
            <p:cNvPr id="33" name="rc33"/>
            <p:cNvSpPr/>
            <p:nvPr/>
          </p:nvSpPr>
          <p:spPr>
            <a:xfrm>
              <a:off x="3829188" y="2963886"/>
              <a:ext cx="326882" cy="130470"/>
            </a:xfrm>
            <a:prstGeom prst="rect">
              <a:avLst/>
            </a:prstGeom>
            <a:solidFill>
              <a:srgbClr val="6A1E74">
                <a:alpha val="100000"/>
              </a:srgbClr>
            </a:solidFill>
          </p:spPr>
          <p:txBody>
            <a:bodyPr/>
            <a:lstStyle/>
            <a:p/>
          </p:txBody>
        </p:sp>
        <p:sp>
          <p:nvSpPr>
            <p:cNvPr id="34" name="rc34"/>
            <p:cNvSpPr/>
            <p:nvPr/>
          </p:nvSpPr>
          <p:spPr>
            <a:xfrm>
              <a:off x="4192391" y="2963886"/>
              <a:ext cx="326882" cy="128541"/>
            </a:xfrm>
            <a:prstGeom prst="rect">
              <a:avLst/>
            </a:prstGeom>
            <a:solidFill>
              <a:srgbClr val="F26829">
                <a:alpha val="100000"/>
              </a:srgbClr>
            </a:solidFill>
          </p:spPr>
          <p:txBody>
            <a:bodyPr/>
            <a:lstStyle/>
            <a:p/>
          </p:txBody>
        </p:sp>
        <p:sp>
          <p:nvSpPr>
            <p:cNvPr id="35" name="rc35"/>
            <p:cNvSpPr/>
            <p:nvPr/>
          </p:nvSpPr>
          <p:spPr>
            <a:xfrm>
              <a:off x="4555593" y="2963886"/>
              <a:ext cx="326882" cy="125801"/>
            </a:xfrm>
            <a:prstGeom prst="rect">
              <a:avLst/>
            </a:prstGeom>
            <a:solidFill>
              <a:srgbClr val="6A1E74">
                <a:alpha val="100000"/>
              </a:srgbClr>
            </a:solidFill>
          </p:spPr>
          <p:txBody>
            <a:bodyPr/>
            <a:lstStyle/>
            <a:p/>
          </p:txBody>
        </p:sp>
        <p:sp>
          <p:nvSpPr>
            <p:cNvPr id="36" name="rc36"/>
            <p:cNvSpPr/>
            <p:nvPr/>
          </p:nvSpPr>
          <p:spPr>
            <a:xfrm>
              <a:off x="2013177" y="2963886"/>
              <a:ext cx="326882" cy="719148"/>
            </a:xfrm>
            <a:prstGeom prst="rect">
              <a:avLst/>
            </a:prstGeom>
            <a:solidFill>
              <a:srgbClr val="BEBEBE">
                <a:alpha val="100000"/>
              </a:srgbClr>
            </a:solidFill>
          </p:spPr>
          <p:txBody>
            <a:bodyPr/>
            <a:lstStyle/>
            <a:p/>
          </p:txBody>
        </p:sp>
        <p:sp>
          <p:nvSpPr>
            <p:cNvPr id="37" name="tx37"/>
            <p:cNvSpPr/>
            <p:nvPr/>
          </p:nvSpPr>
          <p:spPr>
            <a:xfrm>
              <a:off x="978563" y="5030216"/>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-565</a:t>
              </a:r>
            </a:p>
          </p:txBody>
        </p:sp>
        <p:sp>
          <p:nvSpPr>
            <p:cNvPr id="38" name="tx38"/>
            <p:cNvSpPr/>
            <p:nvPr/>
          </p:nvSpPr>
          <p:spPr>
            <a:xfrm>
              <a:off x="1341765" y="3831843"/>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-230</a:t>
              </a:r>
            </a:p>
          </p:txBody>
        </p:sp>
        <p:sp>
          <p:nvSpPr>
            <p:cNvPr id="39" name="tx39"/>
            <p:cNvSpPr/>
            <p:nvPr/>
          </p:nvSpPr>
          <p:spPr>
            <a:xfrm>
              <a:off x="1704968" y="3740899"/>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-204</a:t>
              </a:r>
            </a:p>
          </p:txBody>
        </p:sp>
        <p:sp>
          <p:nvSpPr>
            <p:cNvPr id="40" name="tx40"/>
            <p:cNvSpPr/>
            <p:nvPr/>
          </p:nvSpPr>
          <p:spPr>
            <a:xfrm>
              <a:off x="2431372" y="3718896"/>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-198</a:t>
              </a:r>
            </a:p>
          </p:txBody>
        </p:sp>
        <p:sp>
          <p:nvSpPr>
            <p:cNvPr id="41" name="tx41"/>
            <p:cNvSpPr/>
            <p:nvPr/>
          </p:nvSpPr>
          <p:spPr>
            <a:xfrm>
              <a:off x="2794575" y="3447873"/>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-122</a:t>
              </a:r>
            </a:p>
          </p:txBody>
        </p:sp>
        <p:sp>
          <p:nvSpPr>
            <p:cNvPr id="42" name="tx42"/>
            <p:cNvSpPr/>
            <p:nvPr/>
          </p:nvSpPr>
          <p:spPr>
            <a:xfrm>
              <a:off x="3187906" y="333851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3" name="tx43"/>
            <p:cNvSpPr/>
            <p:nvPr/>
          </p:nvSpPr>
          <p:spPr>
            <a:xfrm>
              <a:off x="3551109" y="327448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4" name="tx44"/>
            <p:cNvSpPr/>
            <p:nvPr/>
          </p:nvSpPr>
          <p:spPr>
            <a:xfrm>
              <a:off x="3914311" y="314093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45" name="tx45"/>
            <p:cNvSpPr/>
            <p:nvPr/>
          </p:nvSpPr>
          <p:spPr>
            <a:xfrm>
              <a:off x="4277513" y="313900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a:t>
              </a:r>
            </a:p>
          </p:txBody>
        </p:sp>
        <p:sp>
          <p:nvSpPr>
            <p:cNvPr id="46" name="tx46"/>
            <p:cNvSpPr/>
            <p:nvPr/>
          </p:nvSpPr>
          <p:spPr>
            <a:xfrm>
              <a:off x="4640716" y="313626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47" name="tx47"/>
            <p:cNvSpPr/>
            <p:nvPr/>
          </p:nvSpPr>
          <p:spPr>
            <a:xfrm>
              <a:off x="2068170" y="3729614"/>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-201</a:t>
              </a:r>
            </a:p>
          </p:txBody>
        </p:sp>
        <p:sp>
          <p:nvSpPr>
            <p:cNvPr id="48" name="pl48"/>
            <p:cNvSpPr/>
            <p:nvPr/>
          </p:nvSpPr>
          <p:spPr>
            <a:xfrm>
              <a:off x="5006545" y="4750173"/>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49" name="pl49"/>
            <p:cNvSpPr/>
            <p:nvPr/>
          </p:nvSpPr>
          <p:spPr>
            <a:xfrm>
              <a:off x="5006545" y="4035658"/>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50" name="pl50"/>
            <p:cNvSpPr/>
            <p:nvPr/>
          </p:nvSpPr>
          <p:spPr>
            <a:xfrm>
              <a:off x="5006545" y="3321143"/>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51" name="pl51"/>
            <p:cNvSpPr/>
            <p:nvPr/>
          </p:nvSpPr>
          <p:spPr>
            <a:xfrm>
              <a:off x="5006545" y="2606628"/>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52" name="pl52"/>
            <p:cNvSpPr/>
            <p:nvPr/>
          </p:nvSpPr>
          <p:spPr>
            <a:xfrm>
              <a:off x="5006545" y="1892114"/>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53" name="pl53"/>
            <p:cNvSpPr/>
            <p:nvPr/>
          </p:nvSpPr>
          <p:spPr>
            <a:xfrm>
              <a:off x="5006545" y="5107430"/>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54" name="pl54"/>
            <p:cNvSpPr/>
            <p:nvPr/>
          </p:nvSpPr>
          <p:spPr>
            <a:xfrm>
              <a:off x="5006545" y="4392915"/>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55" name="pl55"/>
            <p:cNvSpPr/>
            <p:nvPr/>
          </p:nvSpPr>
          <p:spPr>
            <a:xfrm>
              <a:off x="5006545" y="3678401"/>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56" name="pl56"/>
            <p:cNvSpPr/>
            <p:nvPr/>
          </p:nvSpPr>
          <p:spPr>
            <a:xfrm>
              <a:off x="5006545" y="2963886"/>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57" name="pl57"/>
            <p:cNvSpPr/>
            <p:nvPr/>
          </p:nvSpPr>
          <p:spPr>
            <a:xfrm>
              <a:off x="5006545" y="2249371"/>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58" name="pl58"/>
            <p:cNvSpPr/>
            <p:nvPr/>
          </p:nvSpPr>
          <p:spPr>
            <a:xfrm>
              <a:off x="5224466"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5587668"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5950871"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6314073"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6677275"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7040477"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7403680"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7766882"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8130084"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8493287"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8856489"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5006545" y="2963886"/>
              <a:ext cx="4067865" cy="0"/>
            </a:xfrm>
            <a:custGeom>
              <a:avLst/>
              <a:pathLst>
                <a:path w="4067865" h="0">
                  <a:moveTo>
                    <a:pt x="0" y="0"/>
                  </a:moveTo>
                  <a:lnTo>
                    <a:pt x="4067865" y="0"/>
                  </a:lnTo>
                  <a:lnTo>
                    <a:pt x="4067865" y="0"/>
                  </a:lnTo>
                </a:path>
              </a:pathLst>
            </a:custGeom>
            <a:ln w="16260" cap="flat">
              <a:solidFill>
                <a:srgbClr val="7F7F7F">
                  <a:alpha val="100000"/>
                </a:srgbClr>
              </a:solidFill>
              <a:prstDash val="dash"/>
              <a:round/>
            </a:ln>
          </p:spPr>
          <p:txBody>
            <a:bodyPr/>
            <a:lstStyle/>
            <a:p/>
          </p:txBody>
        </p:sp>
        <p:sp>
          <p:nvSpPr>
            <p:cNvPr id="70" name="rc70"/>
            <p:cNvSpPr/>
            <p:nvPr/>
          </p:nvSpPr>
          <p:spPr>
            <a:xfrm>
              <a:off x="5061025" y="2816199"/>
              <a:ext cx="326882" cy="147686"/>
            </a:xfrm>
            <a:prstGeom prst="rect">
              <a:avLst/>
            </a:prstGeom>
            <a:solidFill>
              <a:srgbClr val="F26829">
                <a:alpha val="100000"/>
              </a:srgbClr>
            </a:solidFill>
          </p:spPr>
          <p:txBody>
            <a:bodyPr/>
            <a:lstStyle/>
            <a:p/>
          </p:txBody>
        </p:sp>
        <p:sp>
          <p:nvSpPr>
            <p:cNvPr id="71" name="rc71"/>
            <p:cNvSpPr/>
            <p:nvPr/>
          </p:nvSpPr>
          <p:spPr>
            <a:xfrm>
              <a:off x="5424227" y="2805821"/>
              <a:ext cx="326882" cy="158064"/>
            </a:xfrm>
            <a:prstGeom prst="rect">
              <a:avLst/>
            </a:prstGeom>
            <a:solidFill>
              <a:srgbClr val="6A1E74">
                <a:alpha val="100000"/>
              </a:srgbClr>
            </a:solidFill>
          </p:spPr>
          <p:txBody>
            <a:bodyPr/>
            <a:lstStyle/>
            <a:p/>
          </p:txBody>
        </p:sp>
        <p:sp>
          <p:nvSpPr>
            <p:cNvPr id="72" name="rc72"/>
            <p:cNvSpPr/>
            <p:nvPr/>
          </p:nvSpPr>
          <p:spPr>
            <a:xfrm>
              <a:off x="5787429" y="2792845"/>
              <a:ext cx="326882" cy="171040"/>
            </a:xfrm>
            <a:prstGeom prst="rect">
              <a:avLst/>
            </a:prstGeom>
            <a:solidFill>
              <a:srgbClr val="6A1E74">
                <a:alpha val="100000"/>
              </a:srgbClr>
            </a:solidFill>
          </p:spPr>
          <p:txBody>
            <a:bodyPr/>
            <a:lstStyle/>
            <a:p/>
          </p:txBody>
        </p:sp>
        <p:sp>
          <p:nvSpPr>
            <p:cNvPr id="73" name="rc73"/>
            <p:cNvSpPr/>
            <p:nvPr/>
          </p:nvSpPr>
          <p:spPr>
            <a:xfrm>
              <a:off x="6150632" y="2766133"/>
              <a:ext cx="326882" cy="197752"/>
            </a:xfrm>
            <a:prstGeom prst="rect">
              <a:avLst/>
            </a:prstGeom>
            <a:solidFill>
              <a:srgbClr val="6A1E74">
                <a:alpha val="100000"/>
              </a:srgbClr>
            </a:solidFill>
          </p:spPr>
          <p:txBody>
            <a:bodyPr/>
            <a:lstStyle/>
            <a:p/>
          </p:txBody>
        </p:sp>
        <p:sp>
          <p:nvSpPr>
            <p:cNvPr id="74" name="rc74"/>
            <p:cNvSpPr/>
            <p:nvPr/>
          </p:nvSpPr>
          <p:spPr>
            <a:xfrm>
              <a:off x="6513834" y="2756148"/>
              <a:ext cx="326882" cy="207738"/>
            </a:xfrm>
            <a:prstGeom prst="rect">
              <a:avLst/>
            </a:prstGeom>
            <a:solidFill>
              <a:srgbClr val="F26829">
                <a:alpha val="100000"/>
              </a:srgbClr>
            </a:solidFill>
          </p:spPr>
          <p:txBody>
            <a:bodyPr/>
            <a:lstStyle/>
            <a:p/>
          </p:txBody>
        </p:sp>
        <p:sp>
          <p:nvSpPr>
            <p:cNvPr id="75" name="rc75"/>
            <p:cNvSpPr/>
            <p:nvPr/>
          </p:nvSpPr>
          <p:spPr>
            <a:xfrm>
              <a:off x="6877036" y="2750435"/>
              <a:ext cx="326882" cy="213450"/>
            </a:xfrm>
            <a:prstGeom prst="rect">
              <a:avLst/>
            </a:prstGeom>
            <a:solidFill>
              <a:srgbClr val="6A1E74">
                <a:alpha val="100000"/>
              </a:srgbClr>
            </a:solidFill>
          </p:spPr>
          <p:txBody>
            <a:bodyPr/>
            <a:lstStyle/>
            <a:p/>
          </p:txBody>
        </p:sp>
        <p:sp>
          <p:nvSpPr>
            <p:cNvPr id="76" name="rc76"/>
            <p:cNvSpPr/>
            <p:nvPr/>
          </p:nvSpPr>
          <p:spPr>
            <a:xfrm>
              <a:off x="7240239" y="2721133"/>
              <a:ext cx="326882" cy="242752"/>
            </a:xfrm>
            <a:prstGeom prst="rect">
              <a:avLst/>
            </a:prstGeom>
            <a:solidFill>
              <a:srgbClr val="6A1E74">
                <a:alpha val="100000"/>
              </a:srgbClr>
            </a:solidFill>
          </p:spPr>
          <p:txBody>
            <a:bodyPr/>
            <a:lstStyle/>
            <a:p/>
          </p:txBody>
        </p:sp>
        <p:sp>
          <p:nvSpPr>
            <p:cNvPr id="77" name="rc77"/>
            <p:cNvSpPr/>
            <p:nvPr/>
          </p:nvSpPr>
          <p:spPr>
            <a:xfrm>
              <a:off x="7603441" y="2623012"/>
              <a:ext cx="326882" cy="340873"/>
            </a:xfrm>
            <a:prstGeom prst="rect">
              <a:avLst/>
            </a:prstGeom>
            <a:solidFill>
              <a:srgbClr val="F26829">
                <a:alpha val="100000"/>
              </a:srgbClr>
            </a:solidFill>
          </p:spPr>
          <p:txBody>
            <a:bodyPr/>
            <a:lstStyle/>
            <a:p/>
          </p:txBody>
        </p:sp>
        <p:sp>
          <p:nvSpPr>
            <p:cNvPr id="78" name="rc78"/>
            <p:cNvSpPr/>
            <p:nvPr/>
          </p:nvSpPr>
          <p:spPr>
            <a:xfrm>
              <a:off x="7966643" y="2598976"/>
              <a:ext cx="326882" cy="364909"/>
            </a:xfrm>
            <a:prstGeom prst="rect">
              <a:avLst/>
            </a:prstGeom>
            <a:solidFill>
              <a:srgbClr val="6A1E74">
                <a:alpha val="100000"/>
              </a:srgbClr>
            </a:solidFill>
          </p:spPr>
          <p:txBody>
            <a:bodyPr/>
            <a:lstStyle/>
            <a:p/>
          </p:txBody>
        </p:sp>
        <p:sp>
          <p:nvSpPr>
            <p:cNvPr id="79" name="rc79"/>
            <p:cNvSpPr/>
            <p:nvPr/>
          </p:nvSpPr>
          <p:spPr>
            <a:xfrm>
              <a:off x="8329846" y="2237614"/>
              <a:ext cx="326882" cy="726272"/>
            </a:xfrm>
            <a:prstGeom prst="rect">
              <a:avLst/>
            </a:prstGeom>
            <a:solidFill>
              <a:srgbClr val="6A1E74">
                <a:alpha val="100000"/>
              </a:srgbClr>
            </a:solidFill>
          </p:spPr>
          <p:txBody>
            <a:bodyPr/>
            <a:lstStyle/>
            <a:p/>
          </p:txBody>
        </p:sp>
        <p:sp>
          <p:nvSpPr>
            <p:cNvPr id="80" name="rc80"/>
            <p:cNvSpPr/>
            <p:nvPr/>
          </p:nvSpPr>
          <p:spPr>
            <a:xfrm>
              <a:off x="8693048" y="1983622"/>
              <a:ext cx="326882" cy="980264"/>
            </a:xfrm>
            <a:prstGeom prst="rect">
              <a:avLst/>
            </a:prstGeom>
            <a:solidFill>
              <a:srgbClr val="BEBEBE">
                <a:alpha val="100000"/>
              </a:srgbClr>
            </a:solidFill>
          </p:spPr>
          <p:txBody>
            <a:bodyPr/>
            <a:lstStyle/>
            <a:p/>
          </p:txBody>
        </p:sp>
        <p:sp>
          <p:nvSpPr>
            <p:cNvPr id="81" name="tx81"/>
            <p:cNvSpPr/>
            <p:nvPr/>
          </p:nvSpPr>
          <p:spPr>
            <a:xfrm>
              <a:off x="5132569" y="2684224"/>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82" name="tx82"/>
            <p:cNvSpPr/>
            <p:nvPr/>
          </p:nvSpPr>
          <p:spPr>
            <a:xfrm>
              <a:off x="5495771" y="2673845"/>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83" name="tx83"/>
            <p:cNvSpPr/>
            <p:nvPr/>
          </p:nvSpPr>
          <p:spPr>
            <a:xfrm>
              <a:off x="5858973" y="2660870"/>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84" name="tx84"/>
            <p:cNvSpPr/>
            <p:nvPr/>
          </p:nvSpPr>
          <p:spPr>
            <a:xfrm>
              <a:off x="6222176" y="2634158"/>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85" name="tx85"/>
            <p:cNvSpPr/>
            <p:nvPr/>
          </p:nvSpPr>
          <p:spPr>
            <a:xfrm>
              <a:off x="6585378" y="2624172"/>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86" name="tx86"/>
            <p:cNvSpPr/>
            <p:nvPr/>
          </p:nvSpPr>
          <p:spPr>
            <a:xfrm>
              <a:off x="6948580" y="2618460"/>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87" name="tx87"/>
            <p:cNvSpPr/>
            <p:nvPr/>
          </p:nvSpPr>
          <p:spPr>
            <a:xfrm>
              <a:off x="7311783" y="2589158"/>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88" name="tx88"/>
            <p:cNvSpPr/>
            <p:nvPr/>
          </p:nvSpPr>
          <p:spPr>
            <a:xfrm>
              <a:off x="7674985" y="2491037"/>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9" name="tx89"/>
            <p:cNvSpPr/>
            <p:nvPr/>
          </p:nvSpPr>
          <p:spPr>
            <a:xfrm>
              <a:off x="8008058" y="2467001"/>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+102</a:t>
              </a:r>
            </a:p>
          </p:txBody>
        </p:sp>
        <p:sp>
          <p:nvSpPr>
            <p:cNvPr id="90" name="tx90"/>
            <p:cNvSpPr/>
            <p:nvPr/>
          </p:nvSpPr>
          <p:spPr>
            <a:xfrm>
              <a:off x="8371260" y="2105638"/>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+203</a:t>
              </a:r>
            </a:p>
          </p:txBody>
        </p:sp>
        <p:sp>
          <p:nvSpPr>
            <p:cNvPr id="91" name="tx91"/>
            <p:cNvSpPr/>
            <p:nvPr/>
          </p:nvSpPr>
          <p:spPr>
            <a:xfrm>
              <a:off x="8734462" y="1851646"/>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+274</a:t>
              </a:r>
            </a:p>
          </p:txBody>
        </p:sp>
        <p:sp>
          <p:nvSpPr>
            <p:cNvPr id="92" name="tx92"/>
            <p:cNvSpPr/>
            <p:nvPr/>
          </p:nvSpPr>
          <p:spPr>
            <a:xfrm>
              <a:off x="2604014" y="1663192"/>
              <a:ext cx="598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Decrease</a:t>
              </a:r>
            </a:p>
          </p:txBody>
        </p:sp>
        <p:sp>
          <p:nvSpPr>
            <p:cNvPr id="93" name="tx93"/>
            <p:cNvSpPr/>
            <p:nvPr/>
          </p:nvSpPr>
          <p:spPr>
            <a:xfrm>
              <a:off x="6772467" y="1663192"/>
              <a:ext cx="5360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Increase</a:t>
              </a:r>
            </a:p>
          </p:txBody>
        </p:sp>
        <p:sp>
          <p:nvSpPr>
            <p:cNvPr id="94" name="tx94"/>
            <p:cNvSpPr/>
            <p:nvPr/>
          </p:nvSpPr>
          <p:spPr>
            <a:xfrm rot="-2700000">
              <a:off x="839396" y="5298833"/>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95" name="tx95"/>
            <p:cNvSpPr/>
            <p:nvPr/>
          </p:nvSpPr>
          <p:spPr>
            <a:xfrm rot="-2700000">
              <a:off x="1271593" y="5270254"/>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India</a:t>
              </a:r>
            </a:p>
          </p:txBody>
        </p:sp>
        <p:sp>
          <p:nvSpPr>
            <p:cNvPr id="96" name="tx96"/>
            <p:cNvSpPr/>
            <p:nvPr/>
          </p:nvSpPr>
          <p:spPr>
            <a:xfrm rot="-2700000">
              <a:off x="1603264" y="5283315"/>
              <a:ext cx="2793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Brazil</a:t>
              </a:r>
            </a:p>
          </p:txBody>
        </p:sp>
        <p:sp>
          <p:nvSpPr>
            <p:cNvPr id="97" name="tx97"/>
            <p:cNvSpPr/>
            <p:nvPr/>
          </p:nvSpPr>
          <p:spPr>
            <a:xfrm rot="-2700000">
              <a:off x="1613529" y="5429507"/>
              <a:ext cx="6928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Others (n=94)</a:t>
              </a:r>
            </a:p>
          </p:txBody>
        </p:sp>
        <p:sp>
          <p:nvSpPr>
            <p:cNvPr id="98" name="tx98"/>
            <p:cNvSpPr/>
            <p:nvPr/>
          </p:nvSpPr>
          <p:spPr>
            <a:xfrm rot="-2700000">
              <a:off x="2223366" y="5327347"/>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99" name="tx99"/>
            <p:cNvSpPr/>
            <p:nvPr/>
          </p:nvSpPr>
          <p:spPr>
            <a:xfrm rot="-2700000">
              <a:off x="2629183" y="5309696"/>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Mexico</a:t>
              </a:r>
            </a:p>
          </p:txBody>
        </p:sp>
        <p:sp>
          <p:nvSpPr>
            <p:cNvPr id="100" name="tx100"/>
            <p:cNvSpPr/>
            <p:nvPr/>
          </p:nvSpPr>
          <p:spPr>
            <a:xfrm rot="-2700000">
              <a:off x="2880697" y="5355958"/>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Indonesia</a:t>
              </a:r>
            </a:p>
          </p:txBody>
        </p:sp>
        <p:sp>
          <p:nvSpPr>
            <p:cNvPr id="101" name="tx101"/>
            <p:cNvSpPr/>
            <p:nvPr/>
          </p:nvSpPr>
          <p:spPr>
            <a:xfrm rot="-2700000">
              <a:off x="3185831" y="5380011"/>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Uzbekistan</a:t>
              </a:r>
            </a:p>
          </p:txBody>
        </p:sp>
        <p:sp>
          <p:nvSpPr>
            <p:cNvPr id="102" name="tx102"/>
            <p:cNvSpPr/>
            <p:nvPr/>
          </p:nvSpPr>
          <p:spPr>
            <a:xfrm rot="-2700000">
              <a:off x="3495882" y="5402027"/>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Madagascar</a:t>
              </a:r>
            </a:p>
          </p:txBody>
        </p:sp>
        <p:sp>
          <p:nvSpPr>
            <p:cNvPr id="103" name="tx103"/>
            <p:cNvSpPr/>
            <p:nvPr/>
          </p:nvSpPr>
          <p:spPr>
            <a:xfrm rot="-2700000">
              <a:off x="3938694" y="5369052"/>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104" name="tx104"/>
            <p:cNvSpPr/>
            <p:nvPr/>
          </p:nvSpPr>
          <p:spPr>
            <a:xfrm rot="-2700000">
              <a:off x="4344433" y="5351432"/>
              <a:ext cx="4720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Colombia</a:t>
              </a:r>
            </a:p>
          </p:txBody>
        </p:sp>
        <p:sp>
          <p:nvSpPr>
            <p:cNvPr id="105" name="tx105"/>
            <p:cNvSpPr/>
            <p:nvPr/>
          </p:nvSpPr>
          <p:spPr>
            <a:xfrm rot="-2700000">
              <a:off x="5035466" y="5274554"/>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106" name="tx106"/>
            <p:cNvSpPr/>
            <p:nvPr/>
          </p:nvSpPr>
          <p:spPr>
            <a:xfrm rot="-2700000">
              <a:off x="5170297" y="5369149"/>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Venezuela</a:t>
              </a:r>
            </a:p>
          </p:txBody>
        </p:sp>
        <p:sp>
          <p:nvSpPr>
            <p:cNvPr id="107" name="tx107"/>
            <p:cNvSpPr/>
            <p:nvPr/>
          </p:nvSpPr>
          <p:spPr>
            <a:xfrm rot="-2700000">
              <a:off x="5682104" y="5307594"/>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Angola</a:t>
              </a:r>
            </a:p>
          </p:txBody>
        </p:sp>
        <p:sp>
          <p:nvSpPr>
            <p:cNvPr id="108" name="tx108"/>
            <p:cNvSpPr/>
            <p:nvPr/>
          </p:nvSpPr>
          <p:spPr>
            <a:xfrm rot="-2700000">
              <a:off x="5881092" y="5375614"/>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Philippines</a:t>
              </a:r>
            </a:p>
          </p:txBody>
        </p:sp>
        <p:sp>
          <p:nvSpPr>
            <p:cNvPr id="109" name="tx109"/>
            <p:cNvSpPr/>
            <p:nvPr/>
          </p:nvSpPr>
          <p:spPr>
            <a:xfrm rot="-2700000">
              <a:off x="6412021" y="5306140"/>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Yemen</a:t>
              </a:r>
            </a:p>
          </p:txBody>
        </p:sp>
        <p:sp>
          <p:nvSpPr>
            <p:cNvPr id="110" name="tx110"/>
            <p:cNvSpPr/>
            <p:nvPr/>
          </p:nvSpPr>
          <p:spPr>
            <a:xfrm rot="-2700000">
              <a:off x="6808784" y="5292238"/>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Japan</a:t>
              </a:r>
            </a:p>
          </p:txBody>
        </p:sp>
        <p:sp>
          <p:nvSpPr>
            <p:cNvPr id="111" name="tx111"/>
            <p:cNvSpPr/>
            <p:nvPr/>
          </p:nvSpPr>
          <p:spPr>
            <a:xfrm rot="-2700000">
              <a:off x="7066074" y="5336108"/>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Pakistan</a:t>
              </a:r>
            </a:p>
          </p:txBody>
        </p:sp>
        <p:sp>
          <p:nvSpPr>
            <p:cNvPr id="112" name="tx112"/>
            <p:cNvSpPr/>
            <p:nvPr/>
          </p:nvSpPr>
          <p:spPr>
            <a:xfrm rot="-2700000">
              <a:off x="7493043" y="5309696"/>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Nigeria</a:t>
              </a:r>
            </a:p>
          </p:txBody>
        </p:sp>
        <p:sp>
          <p:nvSpPr>
            <p:cNvPr id="113" name="tx113"/>
            <p:cNvSpPr/>
            <p:nvPr/>
          </p:nvSpPr>
          <p:spPr>
            <a:xfrm rot="-2700000">
              <a:off x="7643874" y="5397663"/>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Africa</a:t>
              </a:r>
            </a:p>
          </p:txBody>
        </p:sp>
        <p:sp>
          <p:nvSpPr>
            <p:cNvPr id="114" name="tx114"/>
            <p:cNvSpPr/>
            <p:nvPr/>
          </p:nvSpPr>
          <p:spPr>
            <a:xfrm rot="-2700000">
              <a:off x="8017613" y="5393298"/>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Bangladesh</a:t>
              </a:r>
            </a:p>
          </p:txBody>
        </p:sp>
        <p:sp>
          <p:nvSpPr>
            <p:cNvPr id="115" name="tx115"/>
            <p:cNvSpPr/>
            <p:nvPr/>
          </p:nvSpPr>
          <p:spPr>
            <a:xfrm rot="-2700000">
              <a:off x="8293400" y="5429507"/>
              <a:ext cx="6928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Others (n=72)</a:t>
              </a:r>
            </a:p>
          </p:txBody>
        </p:sp>
        <p:sp>
          <p:nvSpPr>
            <p:cNvPr id="116" name="tx116"/>
            <p:cNvSpPr/>
            <p:nvPr/>
          </p:nvSpPr>
          <p:spPr>
            <a:xfrm>
              <a:off x="508182" y="5067425"/>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-600K</a:t>
              </a:r>
            </a:p>
          </p:txBody>
        </p:sp>
        <p:sp>
          <p:nvSpPr>
            <p:cNvPr id="117" name="tx117"/>
            <p:cNvSpPr/>
            <p:nvPr/>
          </p:nvSpPr>
          <p:spPr>
            <a:xfrm>
              <a:off x="508182" y="4352910"/>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-400K</a:t>
              </a:r>
            </a:p>
          </p:txBody>
        </p:sp>
        <p:sp>
          <p:nvSpPr>
            <p:cNvPr id="118" name="tx118"/>
            <p:cNvSpPr/>
            <p:nvPr/>
          </p:nvSpPr>
          <p:spPr>
            <a:xfrm>
              <a:off x="508182" y="3638396"/>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119" name="tx119"/>
            <p:cNvSpPr/>
            <p:nvPr/>
          </p:nvSpPr>
          <p:spPr>
            <a:xfrm>
              <a:off x="669757" y="2923881"/>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120" name="tx120"/>
            <p:cNvSpPr/>
            <p:nvPr/>
          </p:nvSpPr>
          <p:spPr>
            <a:xfrm>
              <a:off x="545398" y="2209366"/>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121" name="tx121"/>
            <p:cNvSpPr/>
            <p:nvPr/>
          </p:nvSpPr>
          <p:spPr>
            <a:xfrm rot="-5400000">
              <a:off x="-591430" y="3433611"/>
              <a:ext cx="19707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Absolute difference (thousands)</a:t>
              </a:r>
            </a:p>
          </p:txBody>
        </p:sp>
        <p:sp>
          <p:nvSpPr>
            <p:cNvPr id="122" name="rc122"/>
            <p:cNvSpPr/>
            <p:nvPr/>
          </p:nvSpPr>
          <p:spPr>
            <a:xfrm>
              <a:off x="3329017" y="6141413"/>
              <a:ext cx="201456" cy="201456"/>
            </a:xfrm>
            <a:prstGeom prst="rect">
              <a:avLst/>
            </a:prstGeom>
            <a:solidFill>
              <a:srgbClr val="6A1E74">
                <a:alpha val="100000"/>
              </a:srgbClr>
            </a:solidFill>
          </p:spPr>
          <p:txBody>
            <a:bodyPr/>
            <a:lstStyle/>
            <a:p/>
          </p:txBody>
        </p:sp>
        <p:sp>
          <p:nvSpPr>
            <p:cNvPr id="123" name="rc123"/>
            <p:cNvSpPr/>
            <p:nvPr/>
          </p:nvSpPr>
          <p:spPr>
            <a:xfrm>
              <a:off x="4619425" y="6141413"/>
              <a:ext cx="201456" cy="201456"/>
            </a:xfrm>
            <a:prstGeom prst="rect">
              <a:avLst/>
            </a:prstGeom>
            <a:solidFill>
              <a:srgbClr val="BEBEBE">
                <a:alpha val="100000"/>
              </a:srgbClr>
            </a:solidFill>
          </p:spPr>
          <p:txBody>
            <a:bodyPr/>
            <a:lstStyle/>
            <a:p/>
          </p:txBody>
        </p:sp>
        <p:sp>
          <p:nvSpPr>
            <p:cNvPr id="124" name="rc124"/>
            <p:cNvSpPr/>
            <p:nvPr/>
          </p:nvSpPr>
          <p:spPr>
            <a:xfrm>
              <a:off x="5493963" y="6141413"/>
              <a:ext cx="201456" cy="201456"/>
            </a:xfrm>
            <a:prstGeom prst="rect">
              <a:avLst/>
            </a:prstGeom>
            <a:solidFill>
              <a:srgbClr val="F26829">
                <a:alpha val="100000"/>
              </a:srgbClr>
            </a:solidFill>
          </p:spPr>
          <p:txBody>
            <a:bodyPr/>
            <a:lstStyle/>
            <a:p/>
          </p:txBody>
        </p:sp>
        <p:sp>
          <p:nvSpPr>
            <p:cNvPr id="125" name="tx125"/>
            <p:cNvSpPr/>
            <p:nvPr/>
          </p:nvSpPr>
          <p:spPr>
            <a:xfrm>
              <a:off x="3609062" y="6202136"/>
              <a:ext cx="9317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non-FCV countries</a:t>
              </a:r>
            </a:p>
          </p:txBody>
        </p:sp>
        <p:sp>
          <p:nvSpPr>
            <p:cNvPr id="126" name="tx126"/>
            <p:cNvSpPr/>
            <p:nvPr/>
          </p:nvSpPr>
          <p:spPr>
            <a:xfrm>
              <a:off x="4899470" y="6202136"/>
              <a:ext cx="5159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 top 10</a:t>
              </a:r>
            </a:p>
          </p:txBody>
        </p:sp>
        <p:sp>
          <p:nvSpPr>
            <p:cNvPr id="127" name="tx127"/>
            <p:cNvSpPr/>
            <p:nvPr/>
          </p:nvSpPr>
          <p:spPr>
            <a:xfrm>
              <a:off x="5774008" y="6202136"/>
              <a:ext cx="9190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WB FCV countries</a:t>
              </a:r>
            </a:p>
          </p:txBody>
        </p:sp>
        <p:sp>
          <p:nvSpPr>
            <p:cNvPr id="128" name="tx128"/>
            <p:cNvSpPr/>
            <p:nvPr/>
          </p:nvSpPr>
          <p:spPr>
            <a:xfrm>
              <a:off x="869090" y="1368037"/>
              <a:ext cx="664009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Top 10 countries with the largest increase and decrease in zero-dose children, 2024-2025</a:t>
              </a:r>
            </a:p>
          </p:txBody>
        </p:sp>
        <p:sp>
          <p:nvSpPr>
            <p:cNvPr id="129" name="tx129"/>
            <p:cNvSpPr/>
            <p:nvPr/>
          </p:nvSpPr>
          <p:spPr>
            <a:xfrm>
              <a:off x="4881338" y="6491048"/>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0" name="tx130"/>
            <p:cNvSpPr/>
            <p:nvPr/>
          </p:nvSpPr>
          <p:spPr>
            <a:xfrm>
              <a:off x="5140387" y="6611748"/>
              <a:ext cx="39340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9 countries had the same number of zero-dose children in 2024 and 2025</a:t>
              </a:r>
            </a:p>
          </p:txBody>
        </p:sp>
      </p:grpSp>
      <p:sp>
        <p:nvSpPr>
          <p:cNvPr id="1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10 countries with the largest increase and decrease in the absolute number of zero-dose children between 2024 and 2025.
Sudan saw the largest decline (-565,000) from 838,000 zero-dose children in 2024 to 273,000 in 2025.
Bangladesh had the largest increase (+203,000) in zero-dose children, from 34,000 in 2024 to 237,000 in 2025.
Other countries that saw a large increase in the number of zero-dose children were Pakistan (397,000 ⇒ 465,000 [+68,000]), Nigeria (2,078,000 ⇒ 2,174,000 [+95,000]), and South Africa (278,000 ⇒ 380,000 [+102,000]).</a:t>
            </a:r>
          </a:p>
        </p:txBody>
      </p:sp>
      <p:sp>
        <p:nvSpPr>
          <p:cNvPr id="13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Sudan had the largest decline in the number of zero-dose children in the region, while the largest increases were in Bangladesh.</a:t>
            </a:r>
          </a:p>
        </p:txBody>
      </p:sp>
      <p:grpSp xmlns:pic="http://schemas.openxmlformats.org/drawingml/2006/picture">
        <p:nvGrpSpPr>
          <p:cNvPr id="133" name=""/>
          <p:cNvGrpSpPr/>
          <p:nvPr/>
        </p:nvGrpSpPr>
        <p:grpSpPr>
          <a:xfrm>
            <a:off x="292608" y="1097280"/>
            <a:ext cx="8595360" cy="28575"/>
            <a:chOff x="292608" y="1097280"/>
            <a:chExt cx="8595360" cy="28575"/>
          </a:xfrm>
        </p:grpSpPr>
        <p:sp>
          <p:nvSpPr>
            <p:cNvPr id="13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76" y="3751602"/>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6" name="pl6"/>
            <p:cNvSpPr/>
            <p:nvPr/>
          </p:nvSpPr>
          <p:spPr>
            <a:xfrm>
              <a:off x="989976" y="3023405"/>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7" name="pl7"/>
            <p:cNvSpPr/>
            <p:nvPr/>
          </p:nvSpPr>
          <p:spPr>
            <a:xfrm>
              <a:off x="989976" y="2295209"/>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8" name="pl8"/>
            <p:cNvSpPr/>
            <p:nvPr/>
          </p:nvSpPr>
          <p:spPr>
            <a:xfrm>
              <a:off x="989976" y="4115700"/>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9" name="pl9"/>
            <p:cNvSpPr/>
            <p:nvPr/>
          </p:nvSpPr>
          <p:spPr>
            <a:xfrm>
              <a:off x="989976" y="3387504"/>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0" name="pl10"/>
            <p:cNvSpPr/>
            <p:nvPr/>
          </p:nvSpPr>
          <p:spPr>
            <a:xfrm>
              <a:off x="989976" y="2659307"/>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1" name="pl11"/>
            <p:cNvSpPr/>
            <p:nvPr/>
          </p:nvSpPr>
          <p:spPr>
            <a:xfrm>
              <a:off x="989976" y="1931110"/>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2" name="pl12"/>
            <p:cNvSpPr/>
            <p:nvPr/>
          </p:nvSpPr>
          <p:spPr>
            <a:xfrm>
              <a:off x="145270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66"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2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29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098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156"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32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501"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674"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847"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01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75" y="3437286"/>
              <a:ext cx="238655" cy="678414"/>
            </a:xfrm>
            <a:prstGeom prst="rect">
              <a:avLst/>
            </a:prstGeom>
            <a:solidFill>
              <a:srgbClr val="80BD41">
                <a:alpha val="100000"/>
              </a:srgbClr>
            </a:solidFill>
          </p:spPr>
          <p:txBody>
            <a:bodyPr/>
            <a:lstStyle/>
            <a:p/>
          </p:txBody>
        </p:sp>
        <p:sp>
          <p:nvSpPr>
            <p:cNvPr id="24" name="rc24"/>
            <p:cNvSpPr/>
            <p:nvPr/>
          </p:nvSpPr>
          <p:spPr>
            <a:xfrm>
              <a:off x="1333375" y="3170541"/>
              <a:ext cx="238655" cy="266745"/>
            </a:xfrm>
            <a:prstGeom prst="rect">
              <a:avLst/>
            </a:prstGeom>
            <a:solidFill>
              <a:srgbClr val="1CABE2">
                <a:alpha val="100000"/>
              </a:srgbClr>
            </a:solidFill>
          </p:spPr>
          <p:txBody>
            <a:bodyPr/>
            <a:lstStyle/>
            <a:p/>
          </p:txBody>
        </p:sp>
        <p:sp>
          <p:nvSpPr>
            <p:cNvPr id="25" name="rc25"/>
            <p:cNvSpPr/>
            <p:nvPr/>
          </p:nvSpPr>
          <p:spPr>
            <a:xfrm>
              <a:off x="1598548" y="3432694"/>
              <a:ext cx="238655" cy="683006"/>
            </a:xfrm>
            <a:prstGeom prst="rect">
              <a:avLst/>
            </a:prstGeom>
            <a:solidFill>
              <a:srgbClr val="80BD41">
                <a:alpha val="100000"/>
              </a:srgbClr>
            </a:solidFill>
          </p:spPr>
          <p:txBody>
            <a:bodyPr/>
            <a:lstStyle/>
            <a:p/>
          </p:txBody>
        </p:sp>
        <p:sp>
          <p:nvSpPr>
            <p:cNvPr id="26" name="rc26"/>
            <p:cNvSpPr/>
            <p:nvPr/>
          </p:nvSpPr>
          <p:spPr>
            <a:xfrm>
              <a:off x="1598548" y="3172172"/>
              <a:ext cx="238655" cy="260521"/>
            </a:xfrm>
            <a:prstGeom prst="rect">
              <a:avLst/>
            </a:prstGeom>
            <a:solidFill>
              <a:srgbClr val="1CABE2">
                <a:alpha val="100000"/>
              </a:srgbClr>
            </a:solidFill>
          </p:spPr>
          <p:txBody>
            <a:bodyPr/>
            <a:lstStyle/>
            <a:p/>
          </p:txBody>
        </p:sp>
        <p:sp>
          <p:nvSpPr>
            <p:cNvPr id="27" name="rc27"/>
            <p:cNvSpPr/>
            <p:nvPr/>
          </p:nvSpPr>
          <p:spPr>
            <a:xfrm>
              <a:off x="1863720" y="3433904"/>
              <a:ext cx="238655" cy="681796"/>
            </a:xfrm>
            <a:prstGeom prst="rect">
              <a:avLst/>
            </a:prstGeom>
            <a:solidFill>
              <a:srgbClr val="80BD41">
                <a:alpha val="100000"/>
              </a:srgbClr>
            </a:solidFill>
          </p:spPr>
          <p:txBody>
            <a:bodyPr/>
            <a:lstStyle/>
            <a:p/>
          </p:txBody>
        </p:sp>
        <p:sp>
          <p:nvSpPr>
            <p:cNvPr id="28" name="rc28"/>
            <p:cNvSpPr/>
            <p:nvPr/>
          </p:nvSpPr>
          <p:spPr>
            <a:xfrm>
              <a:off x="1863720" y="3170924"/>
              <a:ext cx="238655" cy="262980"/>
            </a:xfrm>
            <a:prstGeom prst="rect">
              <a:avLst/>
            </a:prstGeom>
            <a:solidFill>
              <a:srgbClr val="1CABE2">
                <a:alpha val="100000"/>
              </a:srgbClr>
            </a:solidFill>
          </p:spPr>
          <p:txBody>
            <a:bodyPr/>
            <a:lstStyle/>
            <a:p/>
          </p:txBody>
        </p:sp>
        <p:sp>
          <p:nvSpPr>
            <p:cNvPr id="29" name="rc29"/>
            <p:cNvSpPr/>
            <p:nvPr/>
          </p:nvSpPr>
          <p:spPr>
            <a:xfrm>
              <a:off x="2128893" y="3414029"/>
              <a:ext cx="238655" cy="701670"/>
            </a:xfrm>
            <a:prstGeom prst="rect">
              <a:avLst/>
            </a:prstGeom>
            <a:solidFill>
              <a:srgbClr val="80BD41">
                <a:alpha val="100000"/>
              </a:srgbClr>
            </a:solidFill>
          </p:spPr>
          <p:txBody>
            <a:bodyPr/>
            <a:lstStyle/>
            <a:p/>
          </p:txBody>
        </p:sp>
        <p:sp>
          <p:nvSpPr>
            <p:cNvPr id="30" name="rc30"/>
            <p:cNvSpPr/>
            <p:nvPr/>
          </p:nvSpPr>
          <p:spPr>
            <a:xfrm>
              <a:off x="2128893" y="3167536"/>
              <a:ext cx="238655" cy="246493"/>
            </a:xfrm>
            <a:prstGeom prst="rect">
              <a:avLst/>
            </a:prstGeom>
            <a:solidFill>
              <a:srgbClr val="1CABE2">
                <a:alpha val="100000"/>
              </a:srgbClr>
            </a:solidFill>
          </p:spPr>
          <p:txBody>
            <a:bodyPr/>
            <a:lstStyle/>
            <a:p/>
          </p:txBody>
        </p:sp>
        <p:sp>
          <p:nvSpPr>
            <p:cNvPr id="31" name="rc31"/>
            <p:cNvSpPr/>
            <p:nvPr/>
          </p:nvSpPr>
          <p:spPr>
            <a:xfrm>
              <a:off x="2394066" y="3388486"/>
              <a:ext cx="238655" cy="727214"/>
            </a:xfrm>
            <a:prstGeom prst="rect">
              <a:avLst/>
            </a:prstGeom>
            <a:solidFill>
              <a:srgbClr val="80BD41">
                <a:alpha val="100000"/>
              </a:srgbClr>
            </a:solidFill>
          </p:spPr>
          <p:txBody>
            <a:bodyPr/>
            <a:lstStyle/>
            <a:p/>
          </p:txBody>
        </p:sp>
        <p:sp>
          <p:nvSpPr>
            <p:cNvPr id="32" name="rc32"/>
            <p:cNvSpPr/>
            <p:nvPr/>
          </p:nvSpPr>
          <p:spPr>
            <a:xfrm>
              <a:off x="2394066" y="3160130"/>
              <a:ext cx="238655" cy="228355"/>
            </a:xfrm>
            <a:prstGeom prst="rect">
              <a:avLst/>
            </a:prstGeom>
            <a:solidFill>
              <a:srgbClr val="1CABE2">
                <a:alpha val="100000"/>
              </a:srgbClr>
            </a:solidFill>
          </p:spPr>
          <p:txBody>
            <a:bodyPr/>
            <a:lstStyle/>
            <a:p/>
          </p:txBody>
        </p:sp>
        <p:sp>
          <p:nvSpPr>
            <p:cNvPr id="33" name="rc33"/>
            <p:cNvSpPr/>
            <p:nvPr/>
          </p:nvSpPr>
          <p:spPr>
            <a:xfrm>
              <a:off x="2659238" y="3375908"/>
              <a:ext cx="238655" cy="739792"/>
            </a:xfrm>
            <a:prstGeom prst="rect">
              <a:avLst/>
            </a:prstGeom>
            <a:solidFill>
              <a:srgbClr val="80BD41">
                <a:alpha val="100000"/>
              </a:srgbClr>
            </a:solidFill>
          </p:spPr>
          <p:txBody>
            <a:bodyPr/>
            <a:lstStyle/>
            <a:p/>
          </p:txBody>
        </p:sp>
        <p:sp>
          <p:nvSpPr>
            <p:cNvPr id="34" name="rc34"/>
            <p:cNvSpPr/>
            <p:nvPr/>
          </p:nvSpPr>
          <p:spPr>
            <a:xfrm>
              <a:off x="2659238" y="3154992"/>
              <a:ext cx="238655" cy="220915"/>
            </a:xfrm>
            <a:prstGeom prst="rect">
              <a:avLst/>
            </a:prstGeom>
            <a:solidFill>
              <a:srgbClr val="1CABE2">
                <a:alpha val="100000"/>
              </a:srgbClr>
            </a:solidFill>
          </p:spPr>
          <p:txBody>
            <a:bodyPr/>
            <a:lstStyle/>
            <a:p/>
          </p:txBody>
        </p:sp>
        <p:sp>
          <p:nvSpPr>
            <p:cNvPr id="35" name="rc35"/>
            <p:cNvSpPr/>
            <p:nvPr/>
          </p:nvSpPr>
          <p:spPr>
            <a:xfrm>
              <a:off x="2924411" y="3355885"/>
              <a:ext cx="238655" cy="759815"/>
            </a:xfrm>
            <a:prstGeom prst="rect">
              <a:avLst/>
            </a:prstGeom>
            <a:solidFill>
              <a:srgbClr val="80BD41">
                <a:alpha val="100000"/>
              </a:srgbClr>
            </a:solidFill>
          </p:spPr>
          <p:txBody>
            <a:bodyPr/>
            <a:lstStyle/>
            <a:p/>
          </p:txBody>
        </p:sp>
        <p:sp>
          <p:nvSpPr>
            <p:cNvPr id="36" name="rc36"/>
            <p:cNvSpPr/>
            <p:nvPr/>
          </p:nvSpPr>
          <p:spPr>
            <a:xfrm>
              <a:off x="2924411" y="3144655"/>
              <a:ext cx="238655" cy="211229"/>
            </a:xfrm>
            <a:prstGeom prst="rect">
              <a:avLst/>
            </a:prstGeom>
            <a:solidFill>
              <a:srgbClr val="1CABE2">
                <a:alpha val="100000"/>
              </a:srgbClr>
            </a:solidFill>
          </p:spPr>
          <p:txBody>
            <a:bodyPr/>
            <a:lstStyle/>
            <a:p/>
          </p:txBody>
        </p:sp>
        <p:sp>
          <p:nvSpPr>
            <p:cNvPr id="37" name="rc37"/>
            <p:cNvSpPr/>
            <p:nvPr/>
          </p:nvSpPr>
          <p:spPr>
            <a:xfrm>
              <a:off x="3189584" y="3346094"/>
              <a:ext cx="238655" cy="769605"/>
            </a:xfrm>
            <a:prstGeom prst="rect">
              <a:avLst/>
            </a:prstGeom>
            <a:solidFill>
              <a:srgbClr val="80BD41">
                <a:alpha val="100000"/>
              </a:srgbClr>
            </a:solidFill>
          </p:spPr>
          <p:txBody>
            <a:bodyPr/>
            <a:lstStyle/>
            <a:p/>
          </p:txBody>
        </p:sp>
        <p:sp>
          <p:nvSpPr>
            <p:cNvPr id="38" name="rc38"/>
            <p:cNvSpPr/>
            <p:nvPr/>
          </p:nvSpPr>
          <p:spPr>
            <a:xfrm>
              <a:off x="3189584" y="3133197"/>
              <a:ext cx="238655" cy="212897"/>
            </a:xfrm>
            <a:prstGeom prst="rect">
              <a:avLst/>
            </a:prstGeom>
            <a:solidFill>
              <a:srgbClr val="1CABE2">
                <a:alpha val="100000"/>
              </a:srgbClr>
            </a:solidFill>
          </p:spPr>
          <p:txBody>
            <a:bodyPr/>
            <a:lstStyle/>
            <a:p/>
          </p:txBody>
        </p:sp>
        <p:sp>
          <p:nvSpPr>
            <p:cNvPr id="39" name="rc39"/>
            <p:cNvSpPr/>
            <p:nvPr/>
          </p:nvSpPr>
          <p:spPr>
            <a:xfrm>
              <a:off x="3454756" y="3309282"/>
              <a:ext cx="238655" cy="806418"/>
            </a:xfrm>
            <a:prstGeom prst="rect">
              <a:avLst/>
            </a:prstGeom>
            <a:solidFill>
              <a:srgbClr val="80BD41">
                <a:alpha val="100000"/>
              </a:srgbClr>
            </a:solidFill>
          </p:spPr>
          <p:txBody>
            <a:bodyPr/>
            <a:lstStyle/>
            <a:p/>
          </p:txBody>
        </p:sp>
        <p:sp>
          <p:nvSpPr>
            <p:cNvPr id="40" name="rc40"/>
            <p:cNvSpPr/>
            <p:nvPr/>
          </p:nvSpPr>
          <p:spPr>
            <a:xfrm>
              <a:off x="3454756" y="3119260"/>
              <a:ext cx="238655" cy="190021"/>
            </a:xfrm>
            <a:prstGeom prst="rect">
              <a:avLst/>
            </a:prstGeom>
            <a:solidFill>
              <a:srgbClr val="1CABE2">
                <a:alpha val="100000"/>
              </a:srgbClr>
            </a:solidFill>
          </p:spPr>
          <p:txBody>
            <a:bodyPr/>
            <a:lstStyle/>
            <a:p/>
          </p:txBody>
        </p:sp>
        <p:sp>
          <p:nvSpPr>
            <p:cNvPr id="41" name="rc41"/>
            <p:cNvSpPr/>
            <p:nvPr/>
          </p:nvSpPr>
          <p:spPr>
            <a:xfrm>
              <a:off x="3719929" y="3281702"/>
              <a:ext cx="238655" cy="833998"/>
            </a:xfrm>
            <a:prstGeom prst="rect">
              <a:avLst/>
            </a:prstGeom>
            <a:solidFill>
              <a:srgbClr val="80BD41">
                <a:alpha val="100000"/>
              </a:srgbClr>
            </a:solidFill>
          </p:spPr>
          <p:txBody>
            <a:bodyPr/>
            <a:lstStyle/>
            <a:p/>
          </p:txBody>
        </p:sp>
        <p:sp>
          <p:nvSpPr>
            <p:cNvPr id="42" name="rc42"/>
            <p:cNvSpPr/>
            <p:nvPr/>
          </p:nvSpPr>
          <p:spPr>
            <a:xfrm>
              <a:off x="3719929" y="3109736"/>
              <a:ext cx="238655" cy="171966"/>
            </a:xfrm>
            <a:prstGeom prst="rect">
              <a:avLst/>
            </a:prstGeom>
            <a:solidFill>
              <a:srgbClr val="1CABE2">
                <a:alpha val="100000"/>
              </a:srgbClr>
            </a:solidFill>
          </p:spPr>
          <p:txBody>
            <a:bodyPr/>
            <a:lstStyle/>
            <a:p/>
          </p:txBody>
        </p:sp>
        <p:sp>
          <p:nvSpPr>
            <p:cNvPr id="43" name="rc43"/>
            <p:cNvSpPr/>
            <p:nvPr/>
          </p:nvSpPr>
          <p:spPr>
            <a:xfrm>
              <a:off x="3985102" y="3273570"/>
              <a:ext cx="238655" cy="842130"/>
            </a:xfrm>
            <a:prstGeom prst="rect">
              <a:avLst/>
            </a:prstGeom>
            <a:solidFill>
              <a:srgbClr val="80BD41">
                <a:alpha val="100000"/>
              </a:srgbClr>
            </a:solidFill>
          </p:spPr>
          <p:txBody>
            <a:bodyPr/>
            <a:lstStyle/>
            <a:p/>
          </p:txBody>
        </p:sp>
        <p:sp>
          <p:nvSpPr>
            <p:cNvPr id="44" name="rc44"/>
            <p:cNvSpPr/>
            <p:nvPr/>
          </p:nvSpPr>
          <p:spPr>
            <a:xfrm>
              <a:off x="3985102" y="3105939"/>
              <a:ext cx="238655" cy="167631"/>
            </a:xfrm>
            <a:prstGeom prst="rect">
              <a:avLst/>
            </a:prstGeom>
            <a:solidFill>
              <a:srgbClr val="1CABE2">
                <a:alpha val="100000"/>
              </a:srgbClr>
            </a:solidFill>
          </p:spPr>
          <p:txBody>
            <a:bodyPr/>
            <a:lstStyle/>
            <a:p/>
          </p:txBody>
        </p:sp>
        <p:sp>
          <p:nvSpPr>
            <p:cNvPr id="45" name="rc45"/>
            <p:cNvSpPr/>
            <p:nvPr/>
          </p:nvSpPr>
          <p:spPr>
            <a:xfrm>
              <a:off x="4250274" y="3261041"/>
              <a:ext cx="238655" cy="854659"/>
            </a:xfrm>
            <a:prstGeom prst="rect">
              <a:avLst/>
            </a:prstGeom>
            <a:solidFill>
              <a:srgbClr val="80BD41">
                <a:alpha val="100000"/>
              </a:srgbClr>
            </a:solidFill>
          </p:spPr>
          <p:txBody>
            <a:bodyPr/>
            <a:lstStyle/>
            <a:p/>
          </p:txBody>
        </p:sp>
        <p:sp>
          <p:nvSpPr>
            <p:cNvPr id="46" name="rc46"/>
            <p:cNvSpPr/>
            <p:nvPr/>
          </p:nvSpPr>
          <p:spPr>
            <a:xfrm>
              <a:off x="4250274" y="3101735"/>
              <a:ext cx="238655" cy="159305"/>
            </a:xfrm>
            <a:prstGeom prst="rect">
              <a:avLst/>
            </a:prstGeom>
            <a:solidFill>
              <a:srgbClr val="1CABE2">
                <a:alpha val="100000"/>
              </a:srgbClr>
            </a:solidFill>
          </p:spPr>
          <p:txBody>
            <a:bodyPr/>
            <a:lstStyle/>
            <a:p/>
          </p:txBody>
        </p:sp>
        <p:sp>
          <p:nvSpPr>
            <p:cNvPr id="47" name="rc47"/>
            <p:cNvSpPr/>
            <p:nvPr/>
          </p:nvSpPr>
          <p:spPr>
            <a:xfrm>
              <a:off x="4515447" y="3247798"/>
              <a:ext cx="238655" cy="867902"/>
            </a:xfrm>
            <a:prstGeom prst="rect">
              <a:avLst/>
            </a:prstGeom>
            <a:solidFill>
              <a:srgbClr val="80BD41">
                <a:alpha val="100000"/>
              </a:srgbClr>
            </a:solidFill>
          </p:spPr>
          <p:txBody>
            <a:bodyPr/>
            <a:lstStyle/>
            <a:p/>
          </p:txBody>
        </p:sp>
        <p:sp>
          <p:nvSpPr>
            <p:cNvPr id="48" name="rc48"/>
            <p:cNvSpPr/>
            <p:nvPr/>
          </p:nvSpPr>
          <p:spPr>
            <a:xfrm>
              <a:off x="4515447" y="3085197"/>
              <a:ext cx="238655" cy="162601"/>
            </a:xfrm>
            <a:prstGeom prst="rect">
              <a:avLst/>
            </a:prstGeom>
            <a:solidFill>
              <a:srgbClr val="1CABE2">
                <a:alpha val="100000"/>
              </a:srgbClr>
            </a:solidFill>
          </p:spPr>
          <p:txBody>
            <a:bodyPr/>
            <a:lstStyle/>
            <a:p/>
          </p:txBody>
        </p:sp>
        <p:sp>
          <p:nvSpPr>
            <p:cNvPr id="49" name="rc49"/>
            <p:cNvSpPr/>
            <p:nvPr/>
          </p:nvSpPr>
          <p:spPr>
            <a:xfrm>
              <a:off x="4780620" y="3259853"/>
              <a:ext cx="238655" cy="855847"/>
            </a:xfrm>
            <a:prstGeom prst="rect">
              <a:avLst/>
            </a:prstGeom>
            <a:solidFill>
              <a:srgbClr val="80BD41">
                <a:alpha val="100000"/>
              </a:srgbClr>
            </a:solidFill>
          </p:spPr>
          <p:txBody>
            <a:bodyPr/>
            <a:lstStyle/>
            <a:p/>
          </p:txBody>
        </p:sp>
        <p:sp>
          <p:nvSpPr>
            <p:cNvPr id="50" name="rc50"/>
            <p:cNvSpPr/>
            <p:nvPr/>
          </p:nvSpPr>
          <p:spPr>
            <a:xfrm>
              <a:off x="4780620" y="3091769"/>
              <a:ext cx="238655" cy="168084"/>
            </a:xfrm>
            <a:prstGeom prst="rect">
              <a:avLst/>
            </a:prstGeom>
            <a:solidFill>
              <a:srgbClr val="1CABE2">
                <a:alpha val="100000"/>
              </a:srgbClr>
            </a:solidFill>
          </p:spPr>
          <p:txBody>
            <a:bodyPr/>
            <a:lstStyle/>
            <a:p/>
          </p:txBody>
        </p:sp>
        <p:sp>
          <p:nvSpPr>
            <p:cNvPr id="51" name="rc51"/>
            <p:cNvSpPr/>
            <p:nvPr/>
          </p:nvSpPr>
          <p:spPr>
            <a:xfrm>
              <a:off x="5045792" y="3248601"/>
              <a:ext cx="238655" cy="867098"/>
            </a:xfrm>
            <a:prstGeom prst="rect">
              <a:avLst/>
            </a:prstGeom>
            <a:solidFill>
              <a:srgbClr val="80BD41">
                <a:alpha val="100000"/>
              </a:srgbClr>
            </a:solidFill>
          </p:spPr>
          <p:txBody>
            <a:bodyPr/>
            <a:lstStyle/>
            <a:p/>
          </p:txBody>
        </p:sp>
        <p:sp>
          <p:nvSpPr>
            <p:cNvPr id="52" name="rc52"/>
            <p:cNvSpPr/>
            <p:nvPr/>
          </p:nvSpPr>
          <p:spPr>
            <a:xfrm>
              <a:off x="5045792" y="3089124"/>
              <a:ext cx="238655" cy="159477"/>
            </a:xfrm>
            <a:prstGeom prst="rect">
              <a:avLst/>
            </a:prstGeom>
            <a:solidFill>
              <a:srgbClr val="1CABE2">
                <a:alpha val="100000"/>
              </a:srgbClr>
            </a:solidFill>
          </p:spPr>
          <p:txBody>
            <a:bodyPr/>
            <a:lstStyle/>
            <a:p/>
          </p:txBody>
        </p:sp>
        <p:sp>
          <p:nvSpPr>
            <p:cNvPr id="53" name="rc53"/>
            <p:cNvSpPr/>
            <p:nvPr/>
          </p:nvSpPr>
          <p:spPr>
            <a:xfrm>
              <a:off x="5310965" y="3252780"/>
              <a:ext cx="238655" cy="862920"/>
            </a:xfrm>
            <a:prstGeom prst="rect">
              <a:avLst/>
            </a:prstGeom>
            <a:solidFill>
              <a:srgbClr val="80BD41">
                <a:alpha val="100000"/>
              </a:srgbClr>
            </a:solidFill>
          </p:spPr>
          <p:txBody>
            <a:bodyPr/>
            <a:lstStyle/>
            <a:p/>
          </p:txBody>
        </p:sp>
        <p:sp>
          <p:nvSpPr>
            <p:cNvPr id="54" name="rc54"/>
            <p:cNvSpPr/>
            <p:nvPr/>
          </p:nvSpPr>
          <p:spPr>
            <a:xfrm>
              <a:off x="5310965" y="3095179"/>
              <a:ext cx="238655" cy="157600"/>
            </a:xfrm>
            <a:prstGeom prst="rect">
              <a:avLst/>
            </a:prstGeom>
            <a:solidFill>
              <a:srgbClr val="1CABE2">
                <a:alpha val="100000"/>
              </a:srgbClr>
            </a:solidFill>
          </p:spPr>
          <p:txBody>
            <a:bodyPr/>
            <a:lstStyle/>
            <a:p/>
          </p:txBody>
        </p:sp>
        <p:sp>
          <p:nvSpPr>
            <p:cNvPr id="55" name="rc55"/>
            <p:cNvSpPr/>
            <p:nvPr/>
          </p:nvSpPr>
          <p:spPr>
            <a:xfrm>
              <a:off x="5576138" y="3236893"/>
              <a:ext cx="238655" cy="878807"/>
            </a:xfrm>
            <a:prstGeom prst="rect">
              <a:avLst/>
            </a:prstGeom>
            <a:solidFill>
              <a:srgbClr val="80BD41">
                <a:alpha val="100000"/>
              </a:srgbClr>
            </a:solidFill>
          </p:spPr>
          <p:txBody>
            <a:bodyPr/>
            <a:lstStyle/>
            <a:p/>
          </p:txBody>
        </p:sp>
        <p:sp>
          <p:nvSpPr>
            <p:cNvPr id="56" name="rc56"/>
            <p:cNvSpPr/>
            <p:nvPr/>
          </p:nvSpPr>
          <p:spPr>
            <a:xfrm>
              <a:off x="5576138" y="3090596"/>
              <a:ext cx="238655" cy="146297"/>
            </a:xfrm>
            <a:prstGeom prst="rect">
              <a:avLst/>
            </a:prstGeom>
            <a:solidFill>
              <a:srgbClr val="1CABE2">
                <a:alpha val="100000"/>
              </a:srgbClr>
            </a:solidFill>
          </p:spPr>
          <p:txBody>
            <a:bodyPr/>
            <a:lstStyle/>
            <a:p/>
          </p:txBody>
        </p:sp>
        <p:sp>
          <p:nvSpPr>
            <p:cNvPr id="57" name="rc57"/>
            <p:cNvSpPr/>
            <p:nvPr/>
          </p:nvSpPr>
          <p:spPr>
            <a:xfrm>
              <a:off x="5841310" y="3244628"/>
              <a:ext cx="238655" cy="871072"/>
            </a:xfrm>
            <a:prstGeom prst="rect">
              <a:avLst/>
            </a:prstGeom>
            <a:solidFill>
              <a:srgbClr val="80BD41">
                <a:alpha val="100000"/>
              </a:srgbClr>
            </a:solidFill>
          </p:spPr>
          <p:txBody>
            <a:bodyPr/>
            <a:lstStyle/>
            <a:p/>
          </p:txBody>
        </p:sp>
        <p:sp>
          <p:nvSpPr>
            <p:cNvPr id="58" name="rc58"/>
            <p:cNvSpPr/>
            <p:nvPr/>
          </p:nvSpPr>
          <p:spPr>
            <a:xfrm>
              <a:off x="5841310" y="3098743"/>
              <a:ext cx="238655" cy="145885"/>
            </a:xfrm>
            <a:prstGeom prst="rect">
              <a:avLst/>
            </a:prstGeom>
            <a:solidFill>
              <a:srgbClr val="1CABE2">
                <a:alpha val="100000"/>
              </a:srgbClr>
            </a:solidFill>
          </p:spPr>
          <p:txBody>
            <a:bodyPr/>
            <a:lstStyle/>
            <a:p/>
          </p:txBody>
        </p:sp>
        <p:sp>
          <p:nvSpPr>
            <p:cNvPr id="59" name="rc59"/>
            <p:cNvSpPr/>
            <p:nvPr/>
          </p:nvSpPr>
          <p:spPr>
            <a:xfrm>
              <a:off x="6106483" y="3259088"/>
              <a:ext cx="238655" cy="856612"/>
            </a:xfrm>
            <a:prstGeom prst="rect">
              <a:avLst/>
            </a:prstGeom>
            <a:solidFill>
              <a:srgbClr val="80BD41">
                <a:alpha val="100000"/>
              </a:srgbClr>
            </a:solidFill>
          </p:spPr>
          <p:txBody>
            <a:bodyPr/>
            <a:lstStyle/>
            <a:p/>
          </p:txBody>
        </p:sp>
        <p:sp>
          <p:nvSpPr>
            <p:cNvPr id="60" name="rc60"/>
            <p:cNvSpPr/>
            <p:nvPr/>
          </p:nvSpPr>
          <p:spPr>
            <a:xfrm>
              <a:off x="6106483" y="3121489"/>
              <a:ext cx="238655" cy="137599"/>
            </a:xfrm>
            <a:prstGeom prst="rect">
              <a:avLst/>
            </a:prstGeom>
            <a:solidFill>
              <a:srgbClr val="1CABE2">
                <a:alpha val="100000"/>
              </a:srgbClr>
            </a:solidFill>
          </p:spPr>
          <p:txBody>
            <a:bodyPr/>
            <a:lstStyle/>
            <a:p/>
          </p:txBody>
        </p:sp>
        <p:sp>
          <p:nvSpPr>
            <p:cNvPr id="61" name="rc61"/>
            <p:cNvSpPr/>
            <p:nvPr/>
          </p:nvSpPr>
          <p:spPr>
            <a:xfrm>
              <a:off x="6371656" y="3266134"/>
              <a:ext cx="238655" cy="849566"/>
            </a:xfrm>
            <a:prstGeom prst="rect">
              <a:avLst/>
            </a:prstGeom>
            <a:solidFill>
              <a:srgbClr val="80BD41">
                <a:alpha val="100000"/>
              </a:srgbClr>
            </a:solidFill>
          </p:spPr>
          <p:txBody>
            <a:bodyPr/>
            <a:lstStyle/>
            <a:p/>
          </p:txBody>
        </p:sp>
        <p:sp>
          <p:nvSpPr>
            <p:cNvPr id="62" name="rc62"/>
            <p:cNvSpPr/>
            <p:nvPr/>
          </p:nvSpPr>
          <p:spPr>
            <a:xfrm>
              <a:off x="6371656" y="3133317"/>
              <a:ext cx="238655" cy="132816"/>
            </a:xfrm>
            <a:prstGeom prst="rect">
              <a:avLst/>
            </a:prstGeom>
            <a:solidFill>
              <a:srgbClr val="1CABE2">
                <a:alpha val="100000"/>
              </a:srgbClr>
            </a:solidFill>
          </p:spPr>
          <p:txBody>
            <a:bodyPr/>
            <a:lstStyle/>
            <a:p/>
          </p:txBody>
        </p:sp>
        <p:sp>
          <p:nvSpPr>
            <p:cNvPr id="63" name="rc63"/>
            <p:cNvSpPr/>
            <p:nvPr/>
          </p:nvSpPr>
          <p:spPr>
            <a:xfrm>
              <a:off x="6636828" y="3321755"/>
              <a:ext cx="238655" cy="793945"/>
            </a:xfrm>
            <a:prstGeom prst="rect">
              <a:avLst/>
            </a:prstGeom>
            <a:solidFill>
              <a:srgbClr val="80BD41">
                <a:alpha val="100000"/>
              </a:srgbClr>
            </a:solidFill>
          </p:spPr>
          <p:txBody>
            <a:bodyPr/>
            <a:lstStyle/>
            <a:p/>
          </p:txBody>
        </p:sp>
        <p:sp>
          <p:nvSpPr>
            <p:cNvPr id="64" name="rc64"/>
            <p:cNvSpPr/>
            <p:nvPr/>
          </p:nvSpPr>
          <p:spPr>
            <a:xfrm>
              <a:off x="6636828" y="3160445"/>
              <a:ext cx="238655" cy="161310"/>
            </a:xfrm>
            <a:prstGeom prst="rect">
              <a:avLst/>
            </a:prstGeom>
            <a:solidFill>
              <a:srgbClr val="1CABE2">
                <a:alpha val="100000"/>
              </a:srgbClr>
            </a:solidFill>
          </p:spPr>
          <p:txBody>
            <a:bodyPr/>
            <a:lstStyle/>
            <a:p/>
          </p:txBody>
        </p:sp>
        <p:sp>
          <p:nvSpPr>
            <p:cNvPr id="65" name="rc65"/>
            <p:cNvSpPr/>
            <p:nvPr/>
          </p:nvSpPr>
          <p:spPr>
            <a:xfrm>
              <a:off x="6902001" y="3349351"/>
              <a:ext cx="238655" cy="766349"/>
            </a:xfrm>
            <a:prstGeom prst="rect">
              <a:avLst/>
            </a:prstGeom>
            <a:solidFill>
              <a:srgbClr val="80BD41">
                <a:alpha val="100000"/>
              </a:srgbClr>
            </a:solidFill>
          </p:spPr>
          <p:txBody>
            <a:bodyPr/>
            <a:lstStyle/>
            <a:p/>
          </p:txBody>
        </p:sp>
        <p:sp>
          <p:nvSpPr>
            <p:cNvPr id="66" name="rc66"/>
            <p:cNvSpPr/>
            <p:nvPr/>
          </p:nvSpPr>
          <p:spPr>
            <a:xfrm>
              <a:off x="6902001" y="3169152"/>
              <a:ext cx="238655" cy="180198"/>
            </a:xfrm>
            <a:prstGeom prst="rect">
              <a:avLst/>
            </a:prstGeom>
            <a:solidFill>
              <a:srgbClr val="1CABE2">
                <a:alpha val="100000"/>
              </a:srgbClr>
            </a:solidFill>
          </p:spPr>
          <p:txBody>
            <a:bodyPr/>
            <a:lstStyle/>
            <a:p/>
          </p:txBody>
        </p:sp>
        <p:sp>
          <p:nvSpPr>
            <p:cNvPr id="67" name="rc67"/>
            <p:cNvSpPr/>
            <p:nvPr/>
          </p:nvSpPr>
          <p:spPr>
            <a:xfrm>
              <a:off x="7167174" y="3321179"/>
              <a:ext cx="238655" cy="794521"/>
            </a:xfrm>
            <a:prstGeom prst="rect">
              <a:avLst/>
            </a:prstGeom>
            <a:solidFill>
              <a:srgbClr val="80BD41">
                <a:alpha val="100000"/>
              </a:srgbClr>
            </a:solidFill>
          </p:spPr>
          <p:txBody>
            <a:bodyPr/>
            <a:lstStyle/>
            <a:p/>
          </p:txBody>
        </p:sp>
        <p:sp>
          <p:nvSpPr>
            <p:cNvPr id="68" name="rc68"/>
            <p:cNvSpPr/>
            <p:nvPr/>
          </p:nvSpPr>
          <p:spPr>
            <a:xfrm>
              <a:off x="7167174" y="3175730"/>
              <a:ext cx="238655" cy="145448"/>
            </a:xfrm>
            <a:prstGeom prst="rect">
              <a:avLst/>
            </a:prstGeom>
            <a:solidFill>
              <a:srgbClr val="1CABE2">
                <a:alpha val="100000"/>
              </a:srgbClr>
            </a:solidFill>
          </p:spPr>
          <p:txBody>
            <a:bodyPr/>
            <a:lstStyle/>
            <a:p/>
          </p:txBody>
        </p:sp>
        <p:sp>
          <p:nvSpPr>
            <p:cNvPr id="69" name="rc69"/>
            <p:cNvSpPr/>
            <p:nvPr/>
          </p:nvSpPr>
          <p:spPr>
            <a:xfrm>
              <a:off x="7432346" y="3329305"/>
              <a:ext cx="238655" cy="786395"/>
            </a:xfrm>
            <a:prstGeom prst="rect">
              <a:avLst/>
            </a:prstGeom>
            <a:solidFill>
              <a:srgbClr val="80BD41">
                <a:alpha val="100000"/>
              </a:srgbClr>
            </a:solidFill>
          </p:spPr>
          <p:txBody>
            <a:bodyPr/>
            <a:lstStyle/>
            <a:p/>
          </p:txBody>
        </p:sp>
        <p:sp>
          <p:nvSpPr>
            <p:cNvPr id="70" name="rc70"/>
            <p:cNvSpPr/>
            <p:nvPr/>
          </p:nvSpPr>
          <p:spPr>
            <a:xfrm>
              <a:off x="7432346" y="3177706"/>
              <a:ext cx="238655" cy="151598"/>
            </a:xfrm>
            <a:prstGeom prst="rect">
              <a:avLst/>
            </a:prstGeom>
            <a:solidFill>
              <a:srgbClr val="1CABE2">
                <a:alpha val="100000"/>
              </a:srgbClr>
            </a:solidFill>
          </p:spPr>
          <p:txBody>
            <a:bodyPr/>
            <a:lstStyle/>
            <a:p/>
          </p:txBody>
        </p:sp>
        <p:sp>
          <p:nvSpPr>
            <p:cNvPr id="71" name="rc71"/>
            <p:cNvSpPr/>
            <p:nvPr/>
          </p:nvSpPr>
          <p:spPr>
            <a:xfrm>
              <a:off x="7697519" y="3323120"/>
              <a:ext cx="238655" cy="792580"/>
            </a:xfrm>
            <a:prstGeom prst="rect">
              <a:avLst/>
            </a:prstGeom>
            <a:solidFill>
              <a:srgbClr val="80BD41">
                <a:alpha val="100000"/>
              </a:srgbClr>
            </a:solidFill>
          </p:spPr>
          <p:txBody>
            <a:bodyPr/>
            <a:lstStyle/>
            <a:p/>
          </p:txBody>
        </p:sp>
        <p:sp>
          <p:nvSpPr>
            <p:cNvPr id="72" name="rc72"/>
            <p:cNvSpPr/>
            <p:nvPr/>
          </p:nvSpPr>
          <p:spPr>
            <a:xfrm>
              <a:off x="7697519" y="3175264"/>
              <a:ext cx="238655" cy="147856"/>
            </a:xfrm>
            <a:prstGeom prst="rect">
              <a:avLst/>
            </a:prstGeom>
            <a:solidFill>
              <a:srgbClr val="1CABE2">
                <a:alpha val="100000"/>
              </a:srgbClr>
            </a:solidFill>
          </p:spPr>
          <p:txBody>
            <a:bodyPr/>
            <a:lstStyle/>
            <a:p/>
          </p:txBody>
        </p:sp>
        <p:sp>
          <p:nvSpPr>
            <p:cNvPr id="73" name="rc73"/>
            <p:cNvSpPr/>
            <p:nvPr/>
          </p:nvSpPr>
          <p:spPr>
            <a:xfrm>
              <a:off x="7962692" y="3317936"/>
              <a:ext cx="238655" cy="797764"/>
            </a:xfrm>
            <a:prstGeom prst="rect">
              <a:avLst/>
            </a:prstGeom>
            <a:solidFill>
              <a:srgbClr val="80BD41">
                <a:alpha val="100000"/>
              </a:srgbClr>
            </a:solidFill>
          </p:spPr>
          <p:txBody>
            <a:bodyPr/>
            <a:lstStyle/>
            <a:p/>
          </p:txBody>
        </p:sp>
        <p:sp>
          <p:nvSpPr>
            <p:cNvPr id="74" name="rc74"/>
            <p:cNvSpPr/>
            <p:nvPr/>
          </p:nvSpPr>
          <p:spPr>
            <a:xfrm>
              <a:off x="7962692" y="3174871"/>
              <a:ext cx="238655" cy="143065"/>
            </a:xfrm>
            <a:prstGeom prst="rect">
              <a:avLst/>
            </a:prstGeom>
            <a:solidFill>
              <a:srgbClr val="1CABE2">
                <a:alpha val="100000"/>
              </a:srgbClr>
            </a:solidFill>
          </p:spPr>
          <p:txBody>
            <a:bodyPr/>
            <a:lstStyle/>
            <a:p/>
          </p:txBody>
        </p:sp>
        <p:sp>
          <p:nvSpPr>
            <p:cNvPr id="75" name="pl75"/>
            <p:cNvSpPr/>
            <p:nvPr/>
          </p:nvSpPr>
          <p:spPr>
            <a:xfrm>
              <a:off x="1452703" y="2343234"/>
              <a:ext cx="6629316" cy="288541"/>
            </a:xfrm>
            <a:custGeom>
              <a:avLst/>
              <a:pathLst>
                <a:path w="6629316" h="288541">
                  <a:moveTo>
                    <a:pt x="0" y="288541"/>
                  </a:moveTo>
                  <a:lnTo>
                    <a:pt x="265172" y="288541"/>
                  </a:lnTo>
                  <a:lnTo>
                    <a:pt x="530345" y="288541"/>
                  </a:lnTo>
                  <a:lnTo>
                    <a:pt x="795518" y="247320"/>
                  </a:lnTo>
                  <a:lnTo>
                    <a:pt x="1060690" y="206100"/>
                  </a:lnTo>
                  <a:lnTo>
                    <a:pt x="1325863" y="185490"/>
                  </a:lnTo>
                  <a:lnTo>
                    <a:pt x="1591036" y="164880"/>
                  </a:lnTo>
                  <a:lnTo>
                    <a:pt x="1856208" y="164880"/>
                  </a:lnTo>
                  <a:lnTo>
                    <a:pt x="2121381" y="103050"/>
                  </a:lnTo>
                  <a:lnTo>
                    <a:pt x="2386554" y="61830"/>
                  </a:lnTo>
                  <a:lnTo>
                    <a:pt x="2651726" y="61830"/>
                  </a:lnTo>
                  <a:lnTo>
                    <a:pt x="2916899" y="41220"/>
                  </a:lnTo>
                  <a:lnTo>
                    <a:pt x="3182072" y="41220"/>
                  </a:lnTo>
                  <a:lnTo>
                    <a:pt x="3447244" y="41220"/>
                  </a:lnTo>
                  <a:lnTo>
                    <a:pt x="3712417" y="41220"/>
                  </a:lnTo>
                  <a:lnTo>
                    <a:pt x="3977590" y="20610"/>
                  </a:lnTo>
                  <a:lnTo>
                    <a:pt x="4242762" y="0"/>
                  </a:lnTo>
                  <a:lnTo>
                    <a:pt x="4507935" y="0"/>
                  </a:lnTo>
                  <a:lnTo>
                    <a:pt x="4773108" y="0"/>
                  </a:lnTo>
                  <a:lnTo>
                    <a:pt x="5038280" y="0"/>
                  </a:lnTo>
                  <a:lnTo>
                    <a:pt x="5303453" y="61830"/>
                  </a:lnTo>
                  <a:lnTo>
                    <a:pt x="5568626" y="103050"/>
                  </a:lnTo>
                  <a:lnTo>
                    <a:pt x="5833798" y="20610"/>
                  </a:lnTo>
                  <a:lnTo>
                    <a:pt x="6098971" y="41220"/>
                  </a:lnTo>
                  <a:lnTo>
                    <a:pt x="6364144" y="41220"/>
                  </a:lnTo>
                  <a:lnTo>
                    <a:pt x="6629316" y="20610"/>
                  </a:lnTo>
                </a:path>
              </a:pathLst>
            </a:custGeom>
            <a:ln w="27101" cap="flat">
              <a:solidFill>
                <a:srgbClr val="0058AB">
                  <a:alpha val="100000"/>
                </a:srgbClr>
              </a:solidFill>
              <a:prstDash val="solid"/>
              <a:round/>
            </a:ln>
          </p:spPr>
          <p:txBody>
            <a:bodyPr/>
            <a:lstStyle/>
            <a:p/>
          </p:txBody>
        </p:sp>
        <p:sp>
          <p:nvSpPr>
            <p:cNvPr id="76" name="tx76"/>
            <p:cNvSpPr/>
            <p:nvPr/>
          </p:nvSpPr>
          <p:spPr>
            <a:xfrm>
              <a:off x="1382385" y="245072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72</a:t>
              </a:r>
            </a:p>
          </p:txBody>
        </p:sp>
        <p:sp>
          <p:nvSpPr>
            <p:cNvPr id="77" name="tx77"/>
            <p:cNvSpPr/>
            <p:nvPr/>
          </p:nvSpPr>
          <p:spPr>
            <a:xfrm>
              <a:off x="2708249" y="234767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78" name="tx78"/>
            <p:cNvSpPr/>
            <p:nvPr/>
          </p:nvSpPr>
          <p:spPr>
            <a:xfrm>
              <a:off x="4034112" y="222401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79" name="tx79"/>
            <p:cNvSpPr/>
            <p:nvPr/>
          </p:nvSpPr>
          <p:spPr>
            <a:xfrm>
              <a:off x="5359975" y="21827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0" name="tx80"/>
            <p:cNvSpPr/>
            <p:nvPr/>
          </p:nvSpPr>
          <p:spPr>
            <a:xfrm>
              <a:off x="6420666" y="216218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1" name="tx81"/>
            <p:cNvSpPr/>
            <p:nvPr/>
          </p:nvSpPr>
          <p:spPr>
            <a:xfrm>
              <a:off x="6685839" y="222401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2" name="tx82"/>
            <p:cNvSpPr/>
            <p:nvPr/>
          </p:nvSpPr>
          <p:spPr>
            <a:xfrm>
              <a:off x="6951011" y="22652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3" name="tx83"/>
            <p:cNvSpPr/>
            <p:nvPr/>
          </p:nvSpPr>
          <p:spPr>
            <a:xfrm>
              <a:off x="7216184" y="21827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4" name="tx84"/>
            <p:cNvSpPr/>
            <p:nvPr/>
          </p:nvSpPr>
          <p:spPr>
            <a:xfrm>
              <a:off x="7481357" y="220340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5" name="tx85"/>
            <p:cNvSpPr/>
            <p:nvPr/>
          </p:nvSpPr>
          <p:spPr>
            <a:xfrm>
              <a:off x="7746529" y="220340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6" name="tx86"/>
            <p:cNvSpPr/>
            <p:nvPr/>
          </p:nvSpPr>
          <p:spPr>
            <a:xfrm>
              <a:off x="8011702" y="21827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7" name="tx87"/>
            <p:cNvSpPr/>
            <p:nvPr/>
          </p:nvSpPr>
          <p:spPr>
            <a:xfrm>
              <a:off x="1392444" y="37376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93</a:t>
              </a:r>
            </a:p>
          </p:txBody>
        </p:sp>
        <p:sp>
          <p:nvSpPr>
            <p:cNvPr id="88" name="tx88"/>
            <p:cNvSpPr/>
            <p:nvPr/>
          </p:nvSpPr>
          <p:spPr>
            <a:xfrm>
              <a:off x="1392444" y="3265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89" name="tx89"/>
            <p:cNvSpPr/>
            <p:nvPr/>
          </p:nvSpPr>
          <p:spPr>
            <a:xfrm>
              <a:off x="2688178" y="3706988"/>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102</a:t>
              </a:r>
            </a:p>
          </p:txBody>
        </p:sp>
        <p:sp>
          <p:nvSpPr>
            <p:cNvPr id="90" name="tx90"/>
            <p:cNvSpPr/>
            <p:nvPr/>
          </p:nvSpPr>
          <p:spPr>
            <a:xfrm>
              <a:off x="2718307" y="32266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91" name="tx91"/>
            <p:cNvSpPr/>
            <p:nvPr/>
          </p:nvSpPr>
          <p:spPr>
            <a:xfrm>
              <a:off x="4018064" y="3655819"/>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116</a:t>
              </a:r>
            </a:p>
          </p:txBody>
        </p:sp>
        <p:sp>
          <p:nvSpPr>
            <p:cNvPr id="92" name="tx92"/>
            <p:cNvSpPr/>
            <p:nvPr/>
          </p:nvSpPr>
          <p:spPr>
            <a:xfrm>
              <a:off x="4044170" y="31509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93" name="tx93"/>
            <p:cNvSpPr/>
            <p:nvPr/>
          </p:nvSpPr>
          <p:spPr>
            <a:xfrm>
              <a:off x="5343928" y="3645424"/>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119</a:t>
              </a:r>
            </a:p>
          </p:txBody>
        </p:sp>
        <p:sp>
          <p:nvSpPr>
            <p:cNvPr id="94" name="tx94"/>
            <p:cNvSpPr/>
            <p:nvPr/>
          </p:nvSpPr>
          <p:spPr>
            <a:xfrm>
              <a:off x="5370034" y="31351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95" name="tx95"/>
            <p:cNvSpPr/>
            <p:nvPr/>
          </p:nvSpPr>
          <p:spPr>
            <a:xfrm>
              <a:off x="6404618" y="3652101"/>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117</a:t>
              </a:r>
            </a:p>
          </p:txBody>
        </p:sp>
        <p:sp>
          <p:nvSpPr>
            <p:cNvPr id="96" name="tx96"/>
            <p:cNvSpPr/>
            <p:nvPr/>
          </p:nvSpPr>
          <p:spPr>
            <a:xfrm>
              <a:off x="6430724" y="31609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97" name="tx97"/>
            <p:cNvSpPr/>
            <p:nvPr/>
          </p:nvSpPr>
          <p:spPr>
            <a:xfrm>
              <a:off x="6665768" y="367991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109</a:t>
              </a:r>
            </a:p>
          </p:txBody>
        </p:sp>
        <p:sp>
          <p:nvSpPr>
            <p:cNvPr id="98" name="tx98"/>
            <p:cNvSpPr/>
            <p:nvPr/>
          </p:nvSpPr>
          <p:spPr>
            <a:xfrm>
              <a:off x="6695897" y="3202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99" name="tx99"/>
            <p:cNvSpPr/>
            <p:nvPr/>
          </p:nvSpPr>
          <p:spPr>
            <a:xfrm>
              <a:off x="6930940" y="369370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105</a:t>
              </a:r>
            </a:p>
          </p:txBody>
        </p:sp>
        <p:sp>
          <p:nvSpPr>
            <p:cNvPr id="100" name="tx100"/>
            <p:cNvSpPr/>
            <p:nvPr/>
          </p:nvSpPr>
          <p:spPr>
            <a:xfrm>
              <a:off x="6961070" y="32204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01" name="tx101"/>
            <p:cNvSpPr/>
            <p:nvPr/>
          </p:nvSpPr>
          <p:spPr>
            <a:xfrm>
              <a:off x="7196113" y="3679623"/>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109</a:t>
              </a:r>
            </a:p>
          </p:txBody>
        </p:sp>
        <p:sp>
          <p:nvSpPr>
            <p:cNvPr id="102" name="tx102"/>
            <p:cNvSpPr/>
            <p:nvPr/>
          </p:nvSpPr>
          <p:spPr>
            <a:xfrm>
              <a:off x="7226242" y="32096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103" name="tx103"/>
            <p:cNvSpPr/>
            <p:nvPr/>
          </p:nvSpPr>
          <p:spPr>
            <a:xfrm>
              <a:off x="7461286" y="368368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108</a:t>
              </a:r>
            </a:p>
          </p:txBody>
        </p:sp>
        <p:sp>
          <p:nvSpPr>
            <p:cNvPr id="104" name="tx104"/>
            <p:cNvSpPr/>
            <p:nvPr/>
          </p:nvSpPr>
          <p:spPr>
            <a:xfrm>
              <a:off x="7491415" y="3214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05" name="tx105"/>
            <p:cNvSpPr/>
            <p:nvPr/>
          </p:nvSpPr>
          <p:spPr>
            <a:xfrm>
              <a:off x="7726458" y="368059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109</a:t>
              </a:r>
            </a:p>
          </p:txBody>
        </p:sp>
        <p:sp>
          <p:nvSpPr>
            <p:cNvPr id="106" name="tx106"/>
            <p:cNvSpPr/>
            <p:nvPr/>
          </p:nvSpPr>
          <p:spPr>
            <a:xfrm>
              <a:off x="7756588" y="32103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107" name="tx107"/>
            <p:cNvSpPr/>
            <p:nvPr/>
          </p:nvSpPr>
          <p:spPr>
            <a:xfrm>
              <a:off x="7995654" y="3678002"/>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110</a:t>
              </a:r>
            </a:p>
          </p:txBody>
        </p:sp>
        <p:sp>
          <p:nvSpPr>
            <p:cNvPr id="108" name="tx108"/>
            <p:cNvSpPr/>
            <p:nvPr/>
          </p:nvSpPr>
          <p:spPr>
            <a:xfrm>
              <a:off x="8021760" y="32075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109" name="tx109"/>
            <p:cNvSpPr/>
            <p:nvPr/>
          </p:nvSpPr>
          <p:spPr>
            <a:xfrm>
              <a:off x="1362314" y="301527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a:t>
              </a:r>
            </a:p>
          </p:txBody>
        </p:sp>
        <p:sp>
          <p:nvSpPr>
            <p:cNvPr id="110" name="tx110"/>
            <p:cNvSpPr/>
            <p:nvPr/>
          </p:nvSpPr>
          <p:spPr>
            <a:xfrm>
              <a:off x="2688178" y="2999727"/>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132</a:t>
              </a:r>
            </a:p>
          </p:txBody>
        </p:sp>
        <p:sp>
          <p:nvSpPr>
            <p:cNvPr id="111" name="tx111"/>
            <p:cNvSpPr/>
            <p:nvPr/>
          </p:nvSpPr>
          <p:spPr>
            <a:xfrm>
              <a:off x="4014041" y="295067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139</a:t>
              </a:r>
            </a:p>
          </p:txBody>
        </p:sp>
        <p:sp>
          <p:nvSpPr>
            <p:cNvPr id="112" name="tx112"/>
            <p:cNvSpPr/>
            <p:nvPr/>
          </p:nvSpPr>
          <p:spPr>
            <a:xfrm>
              <a:off x="5339904" y="293991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140</a:t>
              </a:r>
            </a:p>
          </p:txBody>
        </p:sp>
        <p:sp>
          <p:nvSpPr>
            <p:cNvPr id="113" name="tx113"/>
            <p:cNvSpPr/>
            <p:nvPr/>
          </p:nvSpPr>
          <p:spPr>
            <a:xfrm>
              <a:off x="6400595" y="2978052"/>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a:t>
              </a:r>
            </a:p>
          </p:txBody>
        </p:sp>
        <p:sp>
          <p:nvSpPr>
            <p:cNvPr id="114" name="tx114"/>
            <p:cNvSpPr/>
            <p:nvPr/>
          </p:nvSpPr>
          <p:spPr>
            <a:xfrm>
              <a:off x="6665768" y="3005180"/>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131</a:t>
              </a:r>
            </a:p>
          </p:txBody>
        </p:sp>
        <p:sp>
          <p:nvSpPr>
            <p:cNvPr id="115" name="tx115"/>
            <p:cNvSpPr/>
            <p:nvPr/>
          </p:nvSpPr>
          <p:spPr>
            <a:xfrm>
              <a:off x="6930940" y="3013887"/>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a:t>
              </a:r>
            </a:p>
          </p:txBody>
        </p:sp>
        <p:sp>
          <p:nvSpPr>
            <p:cNvPr id="116" name="tx116"/>
            <p:cNvSpPr/>
            <p:nvPr/>
          </p:nvSpPr>
          <p:spPr>
            <a:xfrm>
              <a:off x="7196113" y="302046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7" name="tx117"/>
            <p:cNvSpPr/>
            <p:nvPr/>
          </p:nvSpPr>
          <p:spPr>
            <a:xfrm>
              <a:off x="7461286" y="302244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8" name="tx118"/>
            <p:cNvSpPr/>
            <p:nvPr/>
          </p:nvSpPr>
          <p:spPr>
            <a:xfrm>
              <a:off x="7726458" y="301999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9" name="tx119"/>
            <p:cNvSpPr/>
            <p:nvPr/>
          </p:nvSpPr>
          <p:spPr>
            <a:xfrm>
              <a:off x="7991631" y="301960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20" name="tx120"/>
            <p:cNvSpPr/>
            <p:nvPr/>
          </p:nvSpPr>
          <p:spPr>
            <a:xfrm>
              <a:off x="733219" y="4065683"/>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1" name="tx121"/>
            <p:cNvSpPr/>
            <p:nvPr/>
          </p:nvSpPr>
          <p:spPr>
            <a:xfrm>
              <a:off x="577771" y="3337486"/>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100M</a:t>
              </a:r>
            </a:p>
          </p:txBody>
        </p:sp>
        <p:sp>
          <p:nvSpPr>
            <p:cNvPr id="122" name="tx122"/>
            <p:cNvSpPr/>
            <p:nvPr/>
          </p:nvSpPr>
          <p:spPr>
            <a:xfrm>
              <a:off x="577771" y="2609289"/>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200M</a:t>
              </a:r>
            </a:p>
          </p:txBody>
        </p:sp>
        <p:sp>
          <p:nvSpPr>
            <p:cNvPr id="123" name="tx123"/>
            <p:cNvSpPr/>
            <p:nvPr/>
          </p:nvSpPr>
          <p:spPr>
            <a:xfrm>
              <a:off x="577771" y="1881093"/>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300M</a:t>
              </a:r>
            </a:p>
          </p:txBody>
        </p:sp>
        <p:sp>
          <p:nvSpPr>
            <p:cNvPr id="124" name="tx124"/>
            <p:cNvSpPr/>
            <p:nvPr/>
          </p:nvSpPr>
          <p:spPr>
            <a:xfrm>
              <a:off x="8607376" y="406568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5" name="tx125"/>
            <p:cNvSpPr/>
            <p:nvPr/>
          </p:nvSpPr>
          <p:spPr>
            <a:xfrm>
              <a:off x="8607376" y="355043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6" name="tx126"/>
            <p:cNvSpPr/>
            <p:nvPr/>
          </p:nvSpPr>
          <p:spPr>
            <a:xfrm>
              <a:off x="8607376" y="303517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7" name="tx127"/>
            <p:cNvSpPr/>
            <p:nvPr/>
          </p:nvSpPr>
          <p:spPr>
            <a:xfrm>
              <a:off x="8607376" y="251992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8" name="tx128"/>
            <p:cNvSpPr/>
            <p:nvPr/>
          </p:nvSpPr>
          <p:spPr>
            <a:xfrm>
              <a:off x="8607376" y="200467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29" name="tx129"/>
            <p:cNvSpPr/>
            <p:nvPr/>
          </p:nvSpPr>
          <p:spPr>
            <a:xfrm rot="-5400000">
              <a:off x="129725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0" name="tx130"/>
            <p:cNvSpPr/>
            <p:nvPr/>
          </p:nvSpPr>
          <p:spPr>
            <a:xfrm rot="-5400000">
              <a:off x="2623118"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1" name="tx131"/>
            <p:cNvSpPr/>
            <p:nvPr/>
          </p:nvSpPr>
          <p:spPr>
            <a:xfrm rot="-5400000">
              <a:off x="394898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2" name="tx132"/>
            <p:cNvSpPr/>
            <p:nvPr/>
          </p:nvSpPr>
          <p:spPr>
            <a:xfrm rot="-5400000">
              <a:off x="527484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3" name="tx133"/>
            <p:cNvSpPr/>
            <p:nvPr/>
          </p:nvSpPr>
          <p:spPr>
            <a:xfrm rot="-5400000">
              <a:off x="633553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4" name="tx134"/>
            <p:cNvSpPr/>
            <p:nvPr/>
          </p:nvSpPr>
          <p:spPr>
            <a:xfrm rot="-5400000">
              <a:off x="6600708"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5" name="tx135"/>
            <p:cNvSpPr/>
            <p:nvPr/>
          </p:nvSpPr>
          <p:spPr>
            <a:xfrm rot="-5400000">
              <a:off x="686588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6" name="tx136"/>
            <p:cNvSpPr/>
            <p:nvPr/>
          </p:nvSpPr>
          <p:spPr>
            <a:xfrm rot="-5400000">
              <a:off x="7131053"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7" name="tx137"/>
            <p:cNvSpPr/>
            <p:nvPr/>
          </p:nvSpPr>
          <p:spPr>
            <a:xfrm rot="-5400000">
              <a:off x="7396226"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8" name="tx138"/>
            <p:cNvSpPr/>
            <p:nvPr/>
          </p:nvSpPr>
          <p:spPr>
            <a:xfrm rot="-5400000">
              <a:off x="7661399"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9" name="tx139"/>
            <p:cNvSpPr/>
            <p:nvPr/>
          </p:nvSpPr>
          <p:spPr>
            <a:xfrm rot="-5400000">
              <a:off x="792657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0" name="tx140"/>
            <p:cNvSpPr/>
            <p:nvPr/>
          </p:nvSpPr>
          <p:spPr>
            <a:xfrm rot="-5400000">
              <a:off x="-425601" y="2983654"/>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1" name="tx141"/>
            <p:cNvSpPr/>
            <p:nvPr/>
          </p:nvSpPr>
          <p:spPr>
            <a:xfrm rot="5400000">
              <a:off x="8325788" y="2983654"/>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 (%)</a:t>
              </a:r>
            </a:p>
          </p:txBody>
        </p:sp>
        <p:sp>
          <p:nvSpPr>
            <p:cNvPr id="142" name="pl142"/>
            <p:cNvSpPr/>
            <p:nvPr/>
          </p:nvSpPr>
          <p:spPr>
            <a:xfrm>
              <a:off x="2932513" y="5080198"/>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99613" y="5030180"/>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44" name="rc144"/>
            <p:cNvSpPr/>
            <p:nvPr/>
          </p:nvSpPr>
          <p:spPr>
            <a:xfrm>
              <a:off x="4457787" y="4979470"/>
              <a:ext cx="201456" cy="201456"/>
            </a:xfrm>
            <a:prstGeom prst="rect">
              <a:avLst/>
            </a:prstGeom>
            <a:solidFill>
              <a:srgbClr val="1CABE2">
                <a:alpha val="100000"/>
              </a:srgbClr>
            </a:solidFill>
          </p:spPr>
          <p:txBody>
            <a:bodyPr/>
            <a:lstStyle/>
            <a:p/>
          </p:txBody>
        </p:sp>
        <p:sp>
          <p:nvSpPr>
            <p:cNvPr id="145" name="rc145"/>
            <p:cNvSpPr/>
            <p:nvPr/>
          </p:nvSpPr>
          <p:spPr>
            <a:xfrm>
              <a:off x="5663064" y="4979470"/>
              <a:ext cx="201456" cy="201456"/>
            </a:xfrm>
            <a:prstGeom prst="rect">
              <a:avLst/>
            </a:prstGeom>
            <a:solidFill>
              <a:srgbClr val="80BD41">
                <a:alpha val="100000"/>
              </a:srgbClr>
            </a:solidFill>
          </p:spPr>
          <p:txBody>
            <a:bodyPr/>
            <a:lstStyle/>
            <a:p/>
          </p:txBody>
        </p:sp>
        <p:sp>
          <p:nvSpPr>
            <p:cNvPr id="146" name="tx146"/>
            <p:cNvSpPr/>
            <p:nvPr/>
          </p:nvSpPr>
          <p:spPr>
            <a:xfrm>
              <a:off x="4737832" y="5030180"/>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47" name="tx147"/>
            <p:cNvSpPr/>
            <p:nvPr/>
          </p:nvSpPr>
          <p:spPr>
            <a:xfrm>
              <a:off x="5943109" y="5030180"/>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8" name="tx148"/>
            <p:cNvSpPr/>
            <p:nvPr/>
          </p:nvSpPr>
          <p:spPr>
            <a:xfrm>
              <a:off x="989976"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89976" y="1618677"/>
              <a:ext cx="137854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Global, 2000-2025</a:t>
              </a:r>
            </a:p>
          </p:txBody>
        </p:sp>
        <p:sp>
          <p:nvSpPr>
            <p:cNvPr id="150" name="pl150"/>
            <p:cNvSpPr/>
            <p:nvPr/>
          </p:nvSpPr>
          <p:spPr>
            <a:xfrm>
              <a:off x="2545499"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969747"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393996"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89976" y="5785519"/>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4" name="pl154"/>
            <p:cNvSpPr/>
            <p:nvPr/>
          </p:nvSpPr>
          <p:spPr>
            <a:xfrm>
              <a:off x="989976" y="5636740"/>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5" name="pl155"/>
            <p:cNvSpPr/>
            <p:nvPr/>
          </p:nvSpPr>
          <p:spPr>
            <a:xfrm>
              <a:off x="989976" y="5487961"/>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6" name="pl156"/>
            <p:cNvSpPr/>
            <p:nvPr/>
          </p:nvSpPr>
          <p:spPr>
            <a:xfrm>
              <a:off x="1333375"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757623"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181872"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333375" y="5726007"/>
              <a:ext cx="5656603" cy="119023"/>
            </a:xfrm>
            <a:prstGeom prst="rect">
              <a:avLst/>
            </a:prstGeom>
            <a:solidFill>
              <a:srgbClr val="80BD41">
                <a:alpha val="100000"/>
              </a:srgbClr>
            </a:solidFill>
          </p:spPr>
          <p:txBody>
            <a:bodyPr/>
            <a:lstStyle/>
            <a:p/>
          </p:txBody>
        </p:sp>
        <p:sp>
          <p:nvSpPr>
            <p:cNvPr id="160" name="rc160"/>
            <p:cNvSpPr/>
            <p:nvPr/>
          </p:nvSpPr>
          <p:spPr>
            <a:xfrm>
              <a:off x="6989978" y="5726007"/>
              <a:ext cx="884322" cy="119023"/>
            </a:xfrm>
            <a:prstGeom prst="rect">
              <a:avLst/>
            </a:prstGeom>
            <a:solidFill>
              <a:srgbClr val="1CABE2">
                <a:alpha val="100000"/>
              </a:srgbClr>
            </a:solidFill>
          </p:spPr>
          <p:txBody>
            <a:bodyPr/>
            <a:lstStyle/>
            <a:p/>
          </p:txBody>
        </p:sp>
        <p:sp>
          <p:nvSpPr>
            <p:cNvPr id="161" name="rc161"/>
            <p:cNvSpPr/>
            <p:nvPr/>
          </p:nvSpPr>
          <p:spPr>
            <a:xfrm>
              <a:off x="1333375" y="5577228"/>
              <a:ext cx="5277177" cy="119023"/>
            </a:xfrm>
            <a:prstGeom prst="rect">
              <a:avLst/>
            </a:prstGeom>
            <a:solidFill>
              <a:srgbClr val="80BD41">
                <a:alpha val="100000"/>
              </a:srgbClr>
            </a:solidFill>
          </p:spPr>
          <p:txBody>
            <a:bodyPr/>
            <a:lstStyle/>
            <a:p/>
          </p:txBody>
        </p:sp>
        <p:sp>
          <p:nvSpPr>
            <p:cNvPr id="162" name="rc162"/>
            <p:cNvSpPr/>
            <p:nvPr/>
          </p:nvSpPr>
          <p:spPr>
            <a:xfrm>
              <a:off x="6610552" y="5577228"/>
              <a:ext cx="984460" cy="119023"/>
            </a:xfrm>
            <a:prstGeom prst="rect">
              <a:avLst/>
            </a:prstGeom>
            <a:solidFill>
              <a:srgbClr val="1CABE2">
                <a:alpha val="100000"/>
              </a:srgbClr>
            </a:solidFill>
          </p:spPr>
          <p:txBody>
            <a:bodyPr/>
            <a:lstStyle/>
            <a:p/>
          </p:txBody>
        </p:sp>
        <p:sp>
          <p:nvSpPr>
            <p:cNvPr id="163" name="rc163"/>
            <p:cNvSpPr/>
            <p:nvPr/>
          </p:nvSpPr>
          <p:spPr>
            <a:xfrm>
              <a:off x="1333375" y="5428449"/>
              <a:ext cx="5311695" cy="119023"/>
            </a:xfrm>
            <a:prstGeom prst="rect">
              <a:avLst/>
            </a:prstGeom>
            <a:solidFill>
              <a:srgbClr val="80BD41">
                <a:alpha val="100000"/>
              </a:srgbClr>
            </a:solidFill>
          </p:spPr>
          <p:txBody>
            <a:bodyPr/>
            <a:lstStyle/>
            <a:p/>
          </p:txBody>
        </p:sp>
        <p:sp>
          <p:nvSpPr>
            <p:cNvPr id="164" name="rc164"/>
            <p:cNvSpPr/>
            <p:nvPr/>
          </p:nvSpPr>
          <p:spPr>
            <a:xfrm>
              <a:off x="6645071" y="5428449"/>
              <a:ext cx="952559" cy="119023"/>
            </a:xfrm>
            <a:prstGeom prst="rect">
              <a:avLst/>
            </a:prstGeom>
            <a:solidFill>
              <a:srgbClr val="1CABE2">
                <a:alpha val="100000"/>
              </a:srgbClr>
            </a:solidFill>
          </p:spPr>
          <p:txBody>
            <a:bodyPr/>
            <a:lstStyle/>
            <a:p/>
          </p:txBody>
        </p:sp>
        <p:sp>
          <p:nvSpPr>
            <p:cNvPr id="165" name="tx165"/>
            <p:cNvSpPr/>
            <p:nvPr/>
          </p:nvSpPr>
          <p:spPr>
            <a:xfrm>
              <a:off x="4008195" y="5740256"/>
              <a:ext cx="30696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116.7</a:t>
              </a:r>
            </a:p>
          </p:txBody>
        </p:sp>
        <p:sp>
          <p:nvSpPr>
            <p:cNvPr id="166" name="tx166"/>
            <p:cNvSpPr/>
            <p:nvPr/>
          </p:nvSpPr>
          <p:spPr>
            <a:xfrm>
              <a:off x="7309107" y="5740256"/>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18.2</a:t>
              </a:r>
            </a:p>
          </p:txBody>
        </p:sp>
        <p:sp>
          <p:nvSpPr>
            <p:cNvPr id="167" name="tx167"/>
            <p:cNvSpPr/>
            <p:nvPr/>
          </p:nvSpPr>
          <p:spPr>
            <a:xfrm>
              <a:off x="3813772" y="5591477"/>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108.8</a:t>
              </a:r>
            </a:p>
          </p:txBody>
        </p:sp>
        <p:sp>
          <p:nvSpPr>
            <p:cNvPr id="168" name="tx168"/>
            <p:cNvSpPr/>
            <p:nvPr/>
          </p:nvSpPr>
          <p:spPr>
            <a:xfrm>
              <a:off x="6979750" y="5591477"/>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20.3</a:t>
              </a:r>
            </a:p>
          </p:txBody>
        </p:sp>
        <p:sp>
          <p:nvSpPr>
            <p:cNvPr id="169" name="tx169"/>
            <p:cNvSpPr/>
            <p:nvPr/>
          </p:nvSpPr>
          <p:spPr>
            <a:xfrm>
              <a:off x="3831032" y="5442698"/>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109.6</a:t>
              </a:r>
            </a:p>
          </p:txBody>
        </p:sp>
        <p:sp>
          <p:nvSpPr>
            <p:cNvPr id="170" name="tx170"/>
            <p:cNvSpPr/>
            <p:nvPr/>
          </p:nvSpPr>
          <p:spPr>
            <a:xfrm>
              <a:off x="6998318" y="5442698"/>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19.6</a:t>
              </a:r>
            </a:p>
          </p:txBody>
        </p:sp>
        <p:sp>
          <p:nvSpPr>
            <p:cNvPr id="171" name="tx171"/>
            <p:cNvSpPr/>
            <p:nvPr/>
          </p:nvSpPr>
          <p:spPr>
            <a:xfrm>
              <a:off x="8043156" y="5740256"/>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134.9</a:t>
              </a:r>
            </a:p>
          </p:txBody>
        </p:sp>
        <p:sp>
          <p:nvSpPr>
            <p:cNvPr id="172" name="tx172"/>
            <p:cNvSpPr/>
            <p:nvPr/>
          </p:nvSpPr>
          <p:spPr>
            <a:xfrm>
              <a:off x="7749904" y="5591477"/>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129.1</a:t>
              </a:r>
            </a:p>
          </p:txBody>
        </p:sp>
        <p:sp>
          <p:nvSpPr>
            <p:cNvPr id="173" name="tx173"/>
            <p:cNvSpPr/>
            <p:nvPr/>
          </p:nvSpPr>
          <p:spPr>
            <a:xfrm>
              <a:off x="7752652" y="5442698"/>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129.2</a:t>
              </a:r>
            </a:p>
          </p:txBody>
        </p:sp>
        <p:sp>
          <p:nvSpPr>
            <p:cNvPr id="174" name="tx174"/>
            <p:cNvSpPr/>
            <p:nvPr/>
          </p:nvSpPr>
          <p:spPr>
            <a:xfrm>
              <a:off x="616450" y="573550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5" name="tx175"/>
            <p:cNvSpPr/>
            <p:nvPr/>
          </p:nvSpPr>
          <p:spPr>
            <a:xfrm>
              <a:off x="616450" y="558672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6" name="tx176"/>
            <p:cNvSpPr/>
            <p:nvPr/>
          </p:nvSpPr>
          <p:spPr>
            <a:xfrm>
              <a:off x="616450" y="543794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7" name="tx177"/>
            <p:cNvSpPr/>
            <p:nvPr/>
          </p:nvSpPr>
          <p:spPr>
            <a:xfrm>
              <a:off x="1216880"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78" name="tx178"/>
            <p:cNvSpPr/>
            <p:nvPr/>
          </p:nvSpPr>
          <p:spPr>
            <a:xfrm>
              <a:off x="3602267"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 M</a:t>
              </a:r>
            </a:p>
          </p:txBody>
        </p:sp>
        <p:sp>
          <p:nvSpPr>
            <p:cNvPr id="179" name="tx179"/>
            <p:cNvSpPr/>
            <p:nvPr/>
          </p:nvSpPr>
          <p:spPr>
            <a:xfrm>
              <a:off x="5987653" y="5937416"/>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 M</a:t>
              </a:r>
            </a:p>
          </p:txBody>
        </p:sp>
        <p:sp>
          <p:nvSpPr>
            <p:cNvPr id="180" name="tx180"/>
            <p:cNvSpPr/>
            <p:nvPr/>
          </p:nvSpPr>
          <p:spPr>
            <a:xfrm>
              <a:off x="3878244" y="61016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1" name="tx181"/>
            <p:cNvSpPr/>
            <p:nvPr/>
          </p:nvSpPr>
          <p:spPr>
            <a:xfrm>
              <a:off x="4382763"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82" name="tx182"/>
            <p:cNvSpPr/>
            <p:nvPr/>
          </p:nvSpPr>
          <p:spPr>
            <a:xfrm>
              <a:off x="1751485" y="64214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5077432" y="6542159"/>
              <a:ext cx="34673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Unvaccinated includes zero-dose and undervaccinated children.</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DTP3 coverage in 2025 (85%) was within 1% of coverage in 2019 (86%).
The number of children vaccinated with DTP3 decreased 6% from 116.7 million in 2019 to 109.6 million in 2025.
The number of surviving infants decreased approximately 4% from 134.9 million in 2019 to 129.2 million in 2025.
In 2025, 7.1 million fewer children were vaccinated than in 2019.
In 2025, there were 5.7 million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DTP3 coverage was 85%: 109.6 million children received three doses of DTP-containing vaccine, but 19.6 million remain un- or under-vaccinated.</a:t>
            </a:r>
          </a:p>
        </p:txBody>
      </p:sp>
      <p:grpSp xmlns:pic="http://schemas.openxmlformats.org/drawingml/2006/picture">
        <p:nvGrpSpPr>
          <p:cNvPr id="186" name=""/>
          <p:cNvGrpSpPr/>
          <p:nvPr/>
        </p:nvGrpSpPr>
        <p:grpSpPr>
          <a:xfrm>
            <a:off x="292608" y="1005840"/>
            <a:ext cx="8595360" cy="28575"/>
            <a:chOff x="292608" y="1005840"/>
            <a:chExt cx="8595360" cy="28575"/>
          </a:xfrm>
        </p:grpSpPr>
        <p:sp>
          <p:nvSpPr>
            <p:cNvPr id="18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069333" y="3375282"/>
              <a:ext cx="256596" cy="113107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 name="rc5"/>
            <p:cNvSpPr/>
            <p:nvPr/>
          </p:nvSpPr>
          <p:spPr>
            <a:xfrm>
              <a:off x="2325929" y="3375282"/>
              <a:ext cx="256596" cy="113107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 name="rc6"/>
            <p:cNvSpPr/>
            <p:nvPr/>
          </p:nvSpPr>
          <p:spPr>
            <a:xfrm>
              <a:off x="2582525" y="3375282"/>
              <a:ext cx="256596" cy="113107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 name="rc7"/>
            <p:cNvSpPr/>
            <p:nvPr/>
          </p:nvSpPr>
          <p:spPr>
            <a:xfrm>
              <a:off x="2839122" y="3375282"/>
              <a:ext cx="256596" cy="113107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 name="rc8"/>
            <p:cNvSpPr/>
            <p:nvPr/>
          </p:nvSpPr>
          <p:spPr>
            <a:xfrm>
              <a:off x="3095718" y="3375282"/>
              <a:ext cx="256596" cy="113107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 name="rc9"/>
            <p:cNvSpPr/>
            <p:nvPr/>
          </p:nvSpPr>
          <p:spPr>
            <a:xfrm>
              <a:off x="3352314" y="3375282"/>
              <a:ext cx="256596" cy="113107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 name="rc10"/>
            <p:cNvSpPr/>
            <p:nvPr/>
          </p:nvSpPr>
          <p:spPr>
            <a:xfrm>
              <a:off x="3608910" y="3375282"/>
              <a:ext cx="256596" cy="113107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 name="rc11"/>
            <p:cNvSpPr/>
            <p:nvPr/>
          </p:nvSpPr>
          <p:spPr>
            <a:xfrm>
              <a:off x="3865507" y="3375282"/>
              <a:ext cx="256596" cy="113107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 name="rc12"/>
            <p:cNvSpPr/>
            <p:nvPr/>
          </p:nvSpPr>
          <p:spPr>
            <a:xfrm>
              <a:off x="4122103" y="3375282"/>
              <a:ext cx="256596" cy="113107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 name="rc13"/>
            <p:cNvSpPr/>
            <p:nvPr/>
          </p:nvSpPr>
          <p:spPr>
            <a:xfrm>
              <a:off x="4378699" y="3375282"/>
              <a:ext cx="256596" cy="113107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 name="rc14"/>
            <p:cNvSpPr/>
            <p:nvPr/>
          </p:nvSpPr>
          <p:spPr>
            <a:xfrm>
              <a:off x="4635295" y="3375282"/>
              <a:ext cx="256596" cy="113107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 name="rc15"/>
            <p:cNvSpPr/>
            <p:nvPr/>
          </p:nvSpPr>
          <p:spPr>
            <a:xfrm>
              <a:off x="4891892" y="3375282"/>
              <a:ext cx="256596" cy="113107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 name="rc16"/>
            <p:cNvSpPr/>
            <p:nvPr/>
          </p:nvSpPr>
          <p:spPr>
            <a:xfrm>
              <a:off x="5148488" y="3375282"/>
              <a:ext cx="256596" cy="113107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 name="rc17"/>
            <p:cNvSpPr/>
            <p:nvPr/>
          </p:nvSpPr>
          <p:spPr>
            <a:xfrm>
              <a:off x="5405084" y="3375282"/>
              <a:ext cx="256596" cy="113107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 name="rc18"/>
            <p:cNvSpPr/>
            <p:nvPr/>
          </p:nvSpPr>
          <p:spPr>
            <a:xfrm>
              <a:off x="5661680" y="3375282"/>
              <a:ext cx="256596" cy="113107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 name="rc19"/>
            <p:cNvSpPr/>
            <p:nvPr/>
          </p:nvSpPr>
          <p:spPr>
            <a:xfrm>
              <a:off x="5918277" y="3375282"/>
              <a:ext cx="256596" cy="113107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 name="rc20"/>
            <p:cNvSpPr/>
            <p:nvPr/>
          </p:nvSpPr>
          <p:spPr>
            <a:xfrm>
              <a:off x="6174873" y="3375282"/>
              <a:ext cx="256596" cy="113107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 name="rc21"/>
            <p:cNvSpPr/>
            <p:nvPr/>
          </p:nvSpPr>
          <p:spPr>
            <a:xfrm>
              <a:off x="6431469" y="3375282"/>
              <a:ext cx="256596" cy="113107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 name="rc22"/>
            <p:cNvSpPr/>
            <p:nvPr/>
          </p:nvSpPr>
          <p:spPr>
            <a:xfrm>
              <a:off x="6688065" y="3375282"/>
              <a:ext cx="256596" cy="113107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 name="rc23"/>
            <p:cNvSpPr/>
            <p:nvPr/>
          </p:nvSpPr>
          <p:spPr>
            <a:xfrm>
              <a:off x="6944662" y="3375282"/>
              <a:ext cx="256596" cy="113107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 name="rc24"/>
            <p:cNvSpPr/>
            <p:nvPr/>
          </p:nvSpPr>
          <p:spPr>
            <a:xfrm>
              <a:off x="7201258" y="3375282"/>
              <a:ext cx="256596" cy="113107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 name="rc25"/>
            <p:cNvSpPr/>
            <p:nvPr/>
          </p:nvSpPr>
          <p:spPr>
            <a:xfrm>
              <a:off x="7457854" y="3375282"/>
              <a:ext cx="256596" cy="113107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 name="rc26"/>
            <p:cNvSpPr/>
            <p:nvPr/>
          </p:nvSpPr>
          <p:spPr>
            <a:xfrm>
              <a:off x="7714450" y="3375282"/>
              <a:ext cx="256596" cy="113107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7" name="rc27"/>
            <p:cNvSpPr/>
            <p:nvPr/>
          </p:nvSpPr>
          <p:spPr>
            <a:xfrm>
              <a:off x="7971047" y="3375282"/>
              <a:ext cx="256596" cy="113107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8" name="rc28"/>
            <p:cNvSpPr/>
            <p:nvPr/>
          </p:nvSpPr>
          <p:spPr>
            <a:xfrm>
              <a:off x="8227643" y="3375282"/>
              <a:ext cx="256596" cy="113107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9" name="rc29"/>
            <p:cNvSpPr/>
            <p:nvPr/>
          </p:nvSpPr>
          <p:spPr>
            <a:xfrm>
              <a:off x="8484239" y="3375282"/>
              <a:ext cx="256596" cy="113107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0" name="rc30"/>
            <p:cNvSpPr/>
            <p:nvPr/>
          </p:nvSpPr>
          <p:spPr>
            <a:xfrm>
              <a:off x="2069333" y="2244203"/>
              <a:ext cx="256596" cy="113107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1" name="rc31"/>
            <p:cNvSpPr/>
            <p:nvPr/>
          </p:nvSpPr>
          <p:spPr>
            <a:xfrm>
              <a:off x="2325929" y="2244203"/>
              <a:ext cx="256596" cy="113107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2" name="rc32"/>
            <p:cNvSpPr/>
            <p:nvPr/>
          </p:nvSpPr>
          <p:spPr>
            <a:xfrm>
              <a:off x="2582525" y="2244203"/>
              <a:ext cx="256596" cy="113107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3" name="rc33"/>
            <p:cNvSpPr/>
            <p:nvPr/>
          </p:nvSpPr>
          <p:spPr>
            <a:xfrm>
              <a:off x="2839122" y="2244203"/>
              <a:ext cx="256596" cy="113107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4" name="rc34"/>
            <p:cNvSpPr/>
            <p:nvPr/>
          </p:nvSpPr>
          <p:spPr>
            <a:xfrm>
              <a:off x="3095718" y="2244203"/>
              <a:ext cx="256596" cy="113107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5" name="rc35"/>
            <p:cNvSpPr/>
            <p:nvPr/>
          </p:nvSpPr>
          <p:spPr>
            <a:xfrm>
              <a:off x="3352314" y="2244203"/>
              <a:ext cx="256596" cy="113107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6" name="rc36"/>
            <p:cNvSpPr/>
            <p:nvPr/>
          </p:nvSpPr>
          <p:spPr>
            <a:xfrm>
              <a:off x="3608910" y="2244203"/>
              <a:ext cx="256596" cy="113107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7" name="rc37"/>
            <p:cNvSpPr/>
            <p:nvPr/>
          </p:nvSpPr>
          <p:spPr>
            <a:xfrm>
              <a:off x="3865507" y="2244203"/>
              <a:ext cx="256596" cy="113107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8" name="rc38"/>
            <p:cNvSpPr/>
            <p:nvPr/>
          </p:nvSpPr>
          <p:spPr>
            <a:xfrm>
              <a:off x="4122103" y="2244203"/>
              <a:ext cx="256596" cy="113107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9" name="rc39"/>
            <p:cNvSpPr/>
            <p:nvPr/>
          </p:nvSpPr>
          <p:spPr>
            <a:xfrm>
              <a:off x="4378699" y="2244203"/>
              <a:ext cx="256596" cy="113107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0" name="rc40"/>
            <p:cNvSpPr/>
            <p:nvPr/>
          </p:nvSpPr>
          <p:spPr>
            <a:xfrm>
              <a:off x="4635295" y="2244203"/>
              <a:ext cx="256596" cy="113107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1" name="rc41"/>
            <p:cNvSpPr/>
            <p:nvPr/>
          </p:nvSpPr>
          <p:spPr>
            <a:xfrm>
              <a:off x="4891892" y="2244203"/>
              <a:ext cx="256596" cy="113107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2" name="rc42"/>
            <p:cNvSpPr/>
            <p:nvPr/>
          </p:nvSpPr>
          <p:spPr>
            <a:xfrm>
              <a:off x="5148488" y="2244203"/>
              <a:ext cx="256596" cy="113107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3" name="rc43"/>
            <p:cNvSpPr/>
            <p:nvPr/>
          </p:nvSpPr>
          <p:spPr>
            <a:xfrm>
              <a:off x="5405084" y="2244203"/>
              <a:ext cx="256596" cy="113107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4" name="rc44"/>
            <p:cNvSpPr/>
            <p:nvPr/>
          </p:nvSpPr>
          <p:spPr>
            <a:xfrm>
              <a:off x="5661680" y="2244203"/>
              <a:ext cx="256596" cy="113107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5" name="rc45"/>
            <p:cNvSpPr/>
            <p:nvPr/>
          </p:nvSpPr>
          <p:spPr>
            <a:xfrm>
              <a:off x="5918277" y="2244203"/>
              <a:ext cx="256596" cy="113107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6" name="rc46"/>
            <p:cNvSpPr/>
            <p:nvPr/>
          </p:nvSpPr>
          <p:spPr>
            <a:xfrm>
              <a:off x="6174873" y="2244203"/>
              <a:ext cx="256596" cy="113107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7" name="rc47"/>
            <p:cNvSpPr/>
            <p:nvPr/>
          </p:nvSpPr>
          <p:spPr>
            <a:xfrm>
              <a:off x="6431469" y="2244203"/>
              <a:ext cx="256596" cy="113107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8" name="rc48"/>
            <p:cNvSpPr/>
            <p:nvPr/>
          </p:nvSpPr>
          <p:spPr>
            <a:xfrm>
              <a:off x="6688065" y="2244203"/>
              <a:ext cx="256596" cy="113107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9" name="rc49"/>
            <p:cNvSpPr/>
            <p:nvPr/>
          </p:nvSpPr>
          <p:spPr>
            <a:xfrm>
              <a:off x="6944662" y="2244203"/>
              <a:ext cx="256596" cy="113107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0" name="rc50"/>
            <p:cNvSpPr/>
            <p:nvPr/>
          </p:nvSpPr>
          <p:spPr>
            <a:xfrm>
              <a:off x="7201258" y="2244203"/>
              <a:ext cx="256596" cy="113107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1" name="rc51"/>
            <p:cNvSpPr/>
            <p:nvPr/>
          </p:nvSpPr>
          <p:spPr>
            <a:xfrm>
              <a:off x="7457854" y="2244203"/>
              <a:ext cx="256596" cy="113107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2" name="rc52"/>
            <p:cNvSpPr/>
            <p:nvPr/>
          </p:nvSpPr>
          <p:spPr>
            <a:xfrm>
              <a:off x="7714450" y="2244203"/>
              <a:ext cx="256596" cy="113107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3" name="rc53"/>
            <p:cNvSpPr/>
            <p:nvPr/>
          </p:nvSpPr>
          <p:spPr>
            <a:xfrm>
              <a:off x="7971047" y="2244203"/>
              <a:ext cx="256596" cy="113107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4" name="rc54"/>
            <p:cNvSpPr/>
            <p:nvPr/>
          </p:nvSpPr>
          <p:spPr>
            <a:xfrm>
              <a:off x="8227643" y="2244203"/>
              <a:ext cx="256596" cy="113107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5" name="rc55"/>
            <p:cNvSpPr/>
            <p:nvPr/>
          </p:nvSpPr>
          <p:spPr>
            <a:xfrm>
              <a:off x="8484239" y="2244203"/>
              <a:ext cx="256596" cy="113107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6" name="rc56"/>
            <p:cNvSpPr/>
            <p:nvPr/>
          </p:nvSpPr>
          <p:spPr>
            <a:xfrm>
              <a:off x="2069333" y="4506361"/>
              <a:ext cx="256596" cy="113107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7" name="rc57"/>
            <p:cNvSpPr/>
            <p:nvPr/>
          </p:nvSpPr>
          <p:spPr>
            <a:xfrm>
              <a:off x="2325929" y="4506361"/>
              <a:ext cx="256596" cy="113107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8" name="rc58"/>
            <p:cNvSpPr/>
            <p:nvPr/>
          </p:nvSpPr>
          <p:spPr>
            <a:xfrm>
              <a:off x="2582525" y="4506361"/>
              <a:ext cx="256596" cy="113107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9" name="rc59"/>
            <p:cNvSpPr/>
            <p:nvPr/>
          </p:nvSpPr>
          <p:spPr>
            <a:xfrm>
              <a:off x="2839122" y="4506361"/>
              <a:ext cx="256596" cy="113107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0" name="rc60"/>
            <p:cNvSpPr/>
            <p:nvPr/>
          </p:nvSpPr>
          <p:spPr>
            <a:xfrm>
              <a:off x="3095718" y="4506361"/>
              <a:ext cx="256596" cy="1131078"/>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61" name="rc61"/>
            <p:cNvSpPr/>
            <p:nvPr/>
          </p:nvSpPr>
          <p:spPr>
            <a:xfrm>
              <a:off x="3352314" y="4506361"/>
              <a:ext cx="256596" cy="113107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2" name="rc62"/>
            <p:cNvSpPr/>
            <p:nvPr/>
          </p:nvSpPr>
          <p:spPr>
            <a:xfrm>
              <a:off x="3608910" y="4506361"/>
              <a:ext cx="256596" cy="113107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3" name="rc63"/>
            <p:cNvSpPr/>
            <p:nvPr/>
          </p:nvSpPr>
          <p:spPr>
            <a:xfrm>
              <a:off x="3865507" y="4506361"/>
              <a:ext cx="256596" cy="113107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4" name="rc64"/>
            <p:cNvSpPr/>
            <p:nvPr/>
          </p:nvSpPr>
          <p:spPr>
            <a:xfrm>
              <a:off x="4122103" y="4506361"/>
              <a:ext cx="256596" cy="113107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5" name="rc65"/>
            <p:cNvSpPr/>
            <p:nvPr/>
          </p:nvSpPr>
          <p:spPr>
            <a:xfrm>
              <a:off x="4378699" y="4506361"/>
              <a:ext cx="256596" cy="113107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6" name="rc66"/>
            <p:cNvSpPr/>
            <p:nvPr/>
          </p:nvSpPr>
          <p:spPr>
            <a:xfrm>
              <a:off x="4635295" y="4506361"/>
              <a:ext cx="256596" cy="113107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7" name="rc67"/>
            <p:cNvSpPr/>
            <p:nvPr/>
          </p:nvSpPr>
          <p:spPr>
            <a:xfrm>
              <a:off x="4891892" y="4506361"/>
              <a:ext cx="256596" cy="113107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8" name="rc68"/>
            <p:cNvSpPr/>
            <p:nvPr/>
          </p:nvSpPr>
          <p:spPr>
            <a:xfrm>
              <a:off x="5148488" y="4506361"/>
              <a:ext cx="256596" cy="113107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9" name="rc69"/>
            <p:cNvSpPr/>
            <p:nvPr/>
          </p:nvSpPr>
          <p:spPr>
            <a:xfrm>
              <a:off x="5405084" y="4506361"/>
              <a:ext cx="256596" cy="113107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70" name="rc70"/>
            <p:cNvSpPr/>
            <p:nvPr/>
          </p:nvSpPr>
          <p:spPr>
            <a:xfrm>
              <a:off x="5661680" y="4506361"/>
              <a:ext cx="256596" cy="113107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71" name="rc71"/>
            <p:cNvSpPr/>
            <p:nvPr/>
          </p:nvSpPr>
          <p:spPr>
            <a:xfrm>
              <a:off x="5918277" y="4506361"/>
              <a:ext cx="256596" cy="113107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72" name="rc72"/>
            <p:cNvSpPr/>
            <p:nvPr/>
          </p:nvSpPr>
          <p:spPr>
            <a:xfrm>
              <a:off x="6174873" y="4506361"/>
              <a:ext cx="256596" cy="113107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3" name="rc73"/>
            <p:cNvSpPr/>
            <p:nvPr/>
          </p:nvSpPr>
          <p:spPr>
            <a:xfrm>
              <a:off x="6431469" y="4506361"/>
              <a:ext cx="256596" cy="113107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4" name="rc74"/>
            <p:cNvSpPr/>
            <p:nvPr/>
          </p:nvSpPr>
          <p:spPr>
            <a:xfrm>
              <a:off x="6688065" y="4506361"/>
              <a:ext cx="256596" cy="113107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5" name="rc75"/>
            <p:cNvSpPr/>
            <p:nvPr/>
          </p:nvSpPr>
          <p:spPr>
            <a:xfrm>
              <a:off x="6944662" y="4506361"/>
              <a:ext cx="256596" cy="113107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6" name="rc76"/>
            <p:cNvSpPr/>
            <p:nvPr/>
          </p:nvSpPr>
          <p:spPr>
            <a:xfrm>
              <a:off x="7201258" y="4506361"/>
              <a:ext cx="256596" cy="113107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7" name="rc77"/>
            <p:cNvSpPr/>
            <p:nvPr/>
          </p:nvSpPr>
          <p:spPr>
            <a:xfrm>
              <a:off x="7457854" y="4506361"/>
              <a:ext cx="256596" cy="113107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78" name="rc78"/>
            <p:cNvSpPr/>
            <p:nvPr/>
          </p:nvSpPr>
          <p:spPr>
            <a:xfrm>
              <a:off x="7714450" y="4506361"/>
              <a:ext cx="256596" cy="113107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9" name="rc79"/>
            <p:cNvSpPr/>
            <p:nvPr/>
          </p:nvSpPr>
          <p:spPr>
            <a:xfrm>
              <a:off x="7971047" y="4506361"/>
              <a:ext cx="256596" cy="113107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0" name="rc80"/>
            <p:cNvSpPr/>
            <p:nvPr/>
          </p:nvSpPr>
          <p:spPr>
            <a:xfrm>
              <a:off x="8227643" y="4506361"/>
              <a:ext cx="256596" cy="113107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1" name="rc81"/>
            <p:cNvSpPr/>
            <p:nvPr/>
          </p:nvSpPr>
          <p:spPr>
            <a:xfrm>
              <a:off x="8484239" y="4506361"/>
              <a:ext cx="256596" cy="113107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2" name="tx82"/>
            <p:cNvSpPr/>
            <p:nvPr/>
          </p:nvSpPr>
          <p:spPr>
            <a:xfrm>
              <a:off x="213737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3" name="tx83"/>
            <p:cNvSpPr/>
            <p:nvPr/>
          </p:nvSpPr>
          <p:spPr>
            <a:xfrm>
              <a:off x="239396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4" name="tx84"/>
            <p:cNvSpPr/>
            <p:nvPr/>
          </p:nvSpPr>
          <p:spPr>
            <a:xfrm>
              <a:off x="265056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5" name="tx85"/>
            <p:cNvSpPr/>
            <p:nvPr/>
          </p:nvSpPr>
          <p:spPr>
            <a:xfrm>
              <a:off x="2907161"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6" name="tx86"/>
            <p:cNvSpPr/>
            <p:nvPr/>
          </p:nvSpPr>
          <p:spPr>
            <a:xfrm>
              <a:off x="3163757"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7" name="tx87"/>
            <p:cNvSpPr/>
            <p:nvPr/>
          </p:nvSpPr>
          <p:spPr>
            <a:xfrm>
              <a:off x="342035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8" name="tx88"/>
            <p:cNvSpPr/>
            <p:nvPr/>
          </p:nvSpPr>
          <p:spPr>
            <a:xfrm>
              <a:off x="3676950"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9" name="tx89"/>
            <p:cNvSpPr/>
            <p:nvPr/>
          </p:nvSpPr>
          <p:spPr>
            <a:xfrm>
              <a:off x="3933546"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0" name="tx90"/>
            <p:cNvSpPr/>
            <p:nvPr/>
          </p:nvSpPr>
          <p:spPr>
            <a:xfrm>
              <a:off x="419014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1" name="tx91"/>
            <p:cNvSpPr/>
            <p:nvPr/>
          </p:nvSpPr>
          <p:spPr>
            <a:xfrm>
              <a:off x="444673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2" name="tx92"/>
            <p:cNvSpPr/>
            <p:nvPr/>
          </p:nvSpPr>
          <p:spPr>
            <a:xfrm>
              <a:off x="470333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3" name="tx93"/>
            <p:cNvSpPr/>
            <p:nvPr/>
          </p:nvSpPr>
          <p:spPr>
            <a:xfrm>
              <a:off x="4959931"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4" name="tx94"/>
            <p:cNvSpPr/>
            <p:nvPr/>
          </p:nvSpPr>
          <p:spPr>
            <a:xfrm>
              <a:off x="5216527"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5" name="tx95"/>
            <p:cNvSpPr/>
            <p:nvPr/>
          </p:nvSpPr>
          <p:spPr>
            <a:xfrm>
              <a:off x="547312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6" name="tx96"/>
            <p:cNvSpPr/>
            <p:nvPr/>
          </p:nvSpPr>
          <p:spPr>
            <a:xfrm>
              <a:off x="5729720"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7" name="tx97"/>
            <p:cNvSpPr/>
            <p:nvPr/>
          </p:nvSpPr>
          <p:spPr>
            <a:xfrm>
              <a:off x="5986316"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8" name="tx98"/>
            <p:cNvSpPr/>
            <p:nvPr/>
          </p:nvSpPr>
          <p:spPr>
            <a:xfrm>
              <a:off x="624291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9" name="tx99"/>
            <p:cNvSpPr/>
            <p:nvPr/>
          </p:nvSpPr>
          <p:spPr>
            <a:xfrm>
              <a:off x="649950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0" name="tx100"/>
            <p:cNvSpPr/>
            <p:nvPr/>
          </p:nvSpPr>
          <p:spPr>
            <a:xfrm>
              <a:off x="675610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1" name="tx101"/>
            <p:cNvSpPr/>
            <p:nvPr/>
          </p:nvSpPr>
          <p:spPr>
            <a:xfrm>
              <a:off x="7012701"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2" name="tx102"/>
            <p:cNvSpPr/>
            <p:nvPr/>
          </p:nvSpPr>
          <p:spPr>
            <a:xfrm>
              <a:off x="7269297"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3" name="tx103"/>
            <p:cNvSpPr/>
            <p:nvPr/>
          </p:nvSpPr>
          <p:spPr>
            <a:xfrm>
              <a:off x="752589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4" name="tx104"/>
            <p:cNvSpPr/>
            <p:nvPr/>
          </p:nvSpPr>
          <p:spPr>
            <a:xfrm>
              <a:off x="7782490"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5" name="tx105"/>
            <p:cNvSpPr/>
            <p:nvPr/>
          </p:nvSpPr>
          <p:spPr>
            <a:xfrm>
              <a:off x="8039086"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6" name="tx106"/>
            <p:cNvSpPr/>
            <p:nvPr/>
          </p:nvSpPr>
          <p:spPr>
            <a:xfrm>
              <a:off x="829568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7" name="tx107"/>
            <p:cNvSpPr/>
            <p:nvPr/>
          </p:nvSpPr>
          <p:spPr>
            <a:xfrm>
              <a:off x="855227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8" name="tx108"/>
            <p:cNvSpPr/>
            <p:nvPr/>
          </p:nvSpPr>
          <p:spPr>
            <a:xfrm>
              <a:off x="2137372"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9" name="tx109"/>
            <p:cNvSpPr/>
            <p:nvPr/>
          </p:nvSpPr>
          <p:spPr>
            <a:xfrm>
              <a:off x="2393968"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10" name="tx110"/>
            <p:cNvSpPr/>
            <p:nvPr/>
          </p:nvSpPr>
          <p:spPr>
            <a:xfrm>
              <a:off x="2650565"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11" name="tx111"/>
            <p:cNvSpPr/>
            <p:nvPr/>
          </p:nvSpPr>
          <p:spPr>
            <a:xfrm>
              <a:off x="2907161"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12" name="tx112"/>
            <p:cNvSpPr/>
            <p:nvPr/>
          </p:nvSpPr>
          <p:spPr>
            <a:xfrm>
              <a:off x="3163757"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13" name="tx113"/>
            <p:cNvSpPr/>
            <p:nvPr/>
          </p:nvSpPr>
          <p:spPr>
            <a:xfrm>
              <a:off x="3420353"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14" name="tx114"/>
            <p:cNvSpPr/>
            <p:nvPr/>
          </p:nvSpPr>
          <p:spPr>
            <a:xfrm>
              <a:off x="3676950"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5" name="tx115"/>
            <p:cNvSpPr/>
            <p:nvPr/>
          </p:nvSpPr>
          <p:spPr>
            <a:xfrm>
              <a:off x="3933546"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16" name="tx116"/>
            <p:cNvSpPr/>
            <p:nvPr/>
          </p:nvSpPr>
          <p:spPr>
            <a:xfrm>
              <a:off x="4190142"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17" name="tx117"/>
            <p:cNvSpPr/>
            <p:nvPr/>
          </p:nvSpPr>
          <p:spPr>
            <a:xfrm>
              <a:off x="4446738"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18" name="tx118"/>
            <p:cNvSpPr/>
            <p:nvPr/>
          </p:nvSpPr>
          <p:spPr>
            <a:xfrm>
              <a:off x="4703335"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19" name="tx119"/>
            <p:cNvSpPr/>
            <p:nvPr/>
          </p:nvSpPr>
          <p:spPr>
            <a:xfrm>
              <a:off x="4959931"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0" name="tx120"/>
            <p:cNvSpPr/>
            <p:nvPr/>
          </p:nvSpPr>
          <p:spPr>
            <a:xfrm>
              <a:off x="5216527"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1" name="tx121"/>
            <p:cNvSpPr/>
            <p:nvPr/>
          </p:nvSpPr>
          <p:spPr>
            <a:xfrm>
              <a:off x="5473123"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2" name="tx122"/>
            <p:cNvSpPr/>
            <p:nvPr/>
          </p:nvSpPr>
          <p:spPr>
            <a:xfrm>
              <a:off x="5729720"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3" name="tx123"/>
            <p:cNvSpPr/>
            <p:nvPr/>
          </p:nvSpPr>
          <p:spPr>
            <a:xfrm>
              <a:off x="5986316"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4" name="tx124"/>
            <p:cNvSpPr/>
            <p:nvPr/>
          </p:nvSpPr>
          <p:spPr>
            <a:xfrm>
              <a:off x="6242912"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5" name="tx125"/>
            <p:cNvSpPr/>
            <p:nvPr/>
          </p:nvSpPr>
          <p:spPr>
            <a:xfrm>
              <a:off x="6499508"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6" name="tx126"/>
            <p:cNvSpPr/>
            <p:nvPr/>
          </p:nvSpPr>
          <p:spPr>
            <a:xfrm>
              <a:off x="6756105"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7" name="tx127"/>
            <p:cNvSpPr/>
            <p:nvPr/>
          </p:nvSpPr>
          <p:spPr>
            <a:xfrm>
              <a:off x="7012701"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8" name="tx128"/>
            <p:cNvSpPr/>
            <p:nvPr/>
          </p:nvSpPr>
          <p:spPr>
            <a:xfrm>
              <a:off x="7269297"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9" name="tx129"/>
            <p:cNvSpPr/>
            <p:nvPr/>
          </p:nvSpPr>
          <p:spPr>
            <a:xfrm>
              <a:off x="7525893"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30" name="tx130"/>
            <p:cNvSpPr/>
            <p:nvPr/>
          </p:nvSpPr>
          <p:spPr>
            <a:xfrm>
              <a:off x="7782490"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31" name="tx131"/>
            <p:cNvSpPr/>
            <p:nvPr/>
          </p:nvSpPr>
          <p:spPr>
            <a:xfrm>
              <a:off x="8039086"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32" name="tx132"/>
            <p:cNvSpPr/>
            <p:nvPr/>
          </p:nvSpPr>
          <p:spPr>
            <a:xfrm>
              <a:off x="8295682"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33" name="tx133"/>
            <p:cNvSpPr/>
            <p:nvPr/>
          </p:nvSpPr>
          <p:spPr>
            <a:xfrm>
              <a:off x="8552278"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34" name="tx134"/>
            <p:cNvSpPr/>
            <p:nvPr/>
          </p:nvSpPr>
          <p:spPr>
            <a:xfrm>
              <a:off x="3676950"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35" name="tx135"/>
            <p:cNvSpPr/>
            <p:nvPr/>
          </p:nvSpPr>
          <p:spPr>
            <a:xfrm>
              <a:off x="3933546"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36" name="tx136"/>
            <p:cNvSpPr/>
            <p:nvPr/>
          </p:nvSpPr>
          <p:spPr>
            <a:xfrm>
              <a:off x="4190142"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37" name="tx137"/>
            <p:cNvSpPr/>
            <p:nvPr/>
          </p:nvSpPr>
          <p:spPr>
            <a:xfrm>
              <a:off x="4446738"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38" name="tx138"/>
            <p:cNvSpPr/>
            <p:nvPr/>
          </p:nvSpPr>
          <p:spPr>
            <a:xfrm>
              <a:off x="4703335"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39" name="tx139"/>
            <p:cNvSpPr/>
            <p:nvPr/>
          </p:nvSpPr>
          <p:spPr>
            <a:xfrm>
              <a:off x="4959931"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40" name="tx140"/>
            <p:cNvSpPr/>
            <p:nvPr/>
          </p:nvSpPr>
          <p:spPr>
            <a:xfrm>
              <a:off x="5216527"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41" name="tx141"/>
            <p:cNvSpPr/>
            <p:nvPr/>
          </p:nvSpPr>
          <p:spPr>
            <a:xfrm>
              <a:off x="5473123"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42" name="tx142"/>
            <p:cNvSpPr/>
            <p:nvPr/>
          </p:nvSpPr>
          <p:spPr>
            <a:xfrm>
              <a:off x="5729720"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43" name="tx143"/>
            <p:cNvSpPr/>
            <p:nvPr/>
          </p:nvSpPr>
          <p:spPr>
            <a:xfrm>
              <a:off x="5986316"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44" name="tx144"/>
            <p:cNvSpPr/>
            <p:nvPr/>
          </p:nvSpPr>
          <p:spPr>
            <a:xfrm>
              <a:off x="6242912"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45" name="tx145"/>
            <p:cNvSpPr/>
            <p:nvPr/>
          </p:nvSpPr>
          <p:spPr>
            <a:xfrm>
              <a:off x="6499508"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46" name="tx146"/>
            <p:cNvSpPr/>
            <p:nvPr/>
          </p:nvSpPr>
          <p:spPr>
            <a:xfrm>
              <a:off x="6756105"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47" name="tx147"/>
            <p:cNvSpPr/>
            <p:nvPr/>
          </p:nvSpPr>
          <p:spPr>
            <a:xfrm>
              <a:off x="7012701"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48" name="tx148"/>
            <p:cNvSpPr/>
            <p:nvPr/>
          </p:nvSpPr>
          <p:spPr>
            <a:xfrm>
              <a:off x="7269297"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49" name="tx149"/>
            <p:cNvSpPr/>
            <p:nvPr/>
          </p:nvSpPr>
          <p:spPr>
            <a:xfrm>
              <a:off x="7525893"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50" name="tx150"/>
            <p:cNvSpPr/>
            <p:nvPr/>
          </p:nvSpPr>
          <p:spPr>
            <a:xfrm>
              <a:off x="7782490"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51" name="tx151"/>
            <p:cNvSpPr/>
            <p:nvPr/>
          </p:nvSpPr>
          <p:spPr>
            <a:xfrm>
              <a:off x="8039086"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52" name="tx152"/>
            <p:cNvSpPr/>
            <p:nvPr/>
          </p:nvSpPr>
          <p:spPr>
            <a:xfrm>
              <a:off x="8295682"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53" name="tx153"/>
            <p:cNvSpPr/>
            <p:nvPr/>
          </p:nvSpPr>
          <p:spPr>
            <a:xfrm>
              <a:off x="8552278"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54" name="tx154"/>
            <p:cNvSpPr/>
            <p:nvPr/>
          </p:nvSpPr>
          <p:spPr>
            <a:xfrm>
              <a:off x="2137372"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55" name="tx155"/>
            <p:cNvSpPr/>
            <p:nvPr/>
          </p:nvSpPr>
          <p:spPr>
            <a:xfrm>
              <a:off x="2393968"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56" name="tx156"/>
            <p:cNvSpPr/>
            <p:nvPr/>
          </p:nvSpPr>
          <p:spPr>
            <a:xfrm>
              <a:off x="2650565"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57" name="tx157"/>
            <p:cNvSpPr/>
            <p:nvPr/>
          </p:nvSpPr>
          <p:spPr>
            <a:xfrm>
              <a:off x="2907161"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58" name="tx158"/>
            <p:cNvSpPr/>
            <p:nvPr/>
          </p:nvSpPr>
          <p:spPr>
            <a:xfrm>
              <a:off x="3163757"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59" name="tx159"/>
            <p:cNvSpPr/>
            <p:nvPr/>
          </p:nvSpPr>
          <p:spPr>
            <a:xfrm>
              <a:off x="3420353"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60" name="rc16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1" name="rc16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2" name="rc16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3" name="rc16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4" name="rc16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5" name="rc16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6" name="rc16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7" name="rc16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8" name="rc168"/>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9" name="rc169"/>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0" name="rc17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1" name="rc17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2" name="rc17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3" name="rc17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4" name="rc17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5" name="rc17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6" name="rc17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7" name="rc17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8" name="rc178"/>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9" name="rc179"/>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0" name="rc18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1" name="rc18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2" name="rc18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3" name="rc18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4" name="rc18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5" name="rc18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6" name="rc18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7" name="rc18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8" name="rc188"/>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9" name="rc189"/>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0" name="rc19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1" name="rc19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2" name="rc19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3" name="rc19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4" name="rc19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5" name="rc19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6" name="rc19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7" name="rc19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8" name="rc198"/>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9" name="rc199"/>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0" name="rc20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1" name="rc20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2" name="rc20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3" name="rc20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4" name="rc20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5" name="rc20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6" name="rc20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7" name="rc20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8" name="rc208"/>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9" name="rc209"/>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0" name="rc21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1" name="rc21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2" name="rc21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3" name="rc21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4" name="rc21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5" name="rc21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6" name="rc21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7" name="rc21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8" name="rc218"/>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9" name="rc219"/>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0" name="rc22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1" name="rc22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2" name="rc22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3" name="rc22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4" name="rc22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5" name="rc22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6" name="rc22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7" name="rc22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8" name="rc228"/>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9" name="rc229"/>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0" name="rc23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1" name="rc23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2" name="rc23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3" name="rc23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4" name="rc23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5" name="rc23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6" name="rc23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7" name="rc23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8" name="tx238"/>
            <p:cNvSpPr/>
            <p:nvPr/>
          </p:nvSpPr>
          <p:spPr>
            <a:xfrm rot="-2700000">
              <a:off x="211673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239" name="tx239"/>
            <p:cNvSpPr/>
            <p:nvPr/>
          </p:nvSpPr>
          <p:spPr>
            <a:xfrm rot="-2700000">
              <a:off x="237333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240" name="tx240"/>
            <p:cNvSpPr/>
            <p:nvPr/>
          </p:nvSpPr>
          <p:spPr>
            <a:xfrm rot="-2700000">
              <a:off x="262992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241" name="tx241"/>
            <p:cNvSpPr/>
            <p:nvPr/>
          </p:nvSpPr>
          <p:spPr>
            <a:xfrm rot="-2700000">
              <a:off x="288652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242" name="tx242"/>
            <p:cNvSpPr/>
            <p:nvPr/>
          </p:nvSpPr>
          <p:spPr>
            <a:xfrm rot="-2700000">
              <a:off x="314311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243" name="tx243"/>
            <p:cNvSpPr/>
            <p:nvPr/>
          </p:nvSpPr>
          <p:spPr>
            <a:xfrm rot="-2700000">
              <a:off x="339971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244" name="tx244"/>
            <p:cNvSpPr/>
            <p:nvPr/>
          </p:nvSpPr>
          <p:spPr>
            <a:xfrm rot="-2700000">
              <a:off x="365631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245" name="tx245"/>
            <p:cNvSpPr/>
            <p:nvPr/>
          </p:nvSpPr>
          <p:spPr>
            <a:xfrm rot="-2700000">
              <a:off x="391290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246" name="tx246"/>
            <p:cNvSpPr/>
            <p:nvPr/>
          </p:nvSpPr>
          <p:spPr>
            <a:xfrm rot="-2700000">
              <a:off x="416950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247" name="tx247"/>
            <p:cNvSpPr/>
            <p:nvPr/>
          </p:nvSpPr>
          <p:spPr>
            <a:xfrm rot="-2700000">
              <a:off x="442610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248" name="tx248"/>
            <p:cNvSpPr/>
            <p:nvPr/>
          </p:nvSpPr>
          <p:spPr>
            <a:xfrm rot="-2700000">
              <a:off x="468269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249" name="tx249"/>
            <p:cNvSpPr/>
            <p:nvPr/>
          </p:nvSpPr>
          <p:spPr>
            <a:xfrm rot="-2700000">
              <a:off x="4940805" y="1876814"/>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250" name="tx250"/>
            <p:cNvSpPr/>
            <p:nvPr/>
          </p:nvSpPr>
          <p:spPr>
            <a:xfrm rot="-2700000">
              <a:off x="519588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251" name="tx251"/>
            <p:cNvSpPr/>
            <p:nvPr/>
          </p:nvSpPr>
          <p:spPr>
            <a:xfrm rot="-2700000">
              <a:off x="545248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252" name="tx252"/>
            <p:cNvSpPr/>
            <p:nvPr/>
          </p:nvSpPr>
          <p:spPr>
            <a:xfrm rot="-2700000">
              <a:off x="570908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253" name="tx253"/>
            <p:cNvSpPr/>
            <p:nvPr/>
          </p:nvSpPr>
          <p:spPr>
            <a:xfrm rot="-2700000">
              <a:off x="596567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254" name="tx254"/>
            <p:cNvSpPr/>
            <p:nvPr/>
          </p:nvSpPr>
          <p:spPr>
            <a:xfrm rot="-2700000">
              <a:off x="622227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255" name="tx255"/>
            <p:cNvSpPr/>
            <p:nvPr/>
          </p:nvSpPr>
          <p:spPr>
            <a:xfrm rot="-2700000">
              <a:off x="647887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256" name="tx256"/>
            <p:cNvSpPr/>
            <p:nvPr/>
          </p:nvSpPr>
          <p:spPr>
            <a:xfrm rot="-2700000">
              <a:off x="673546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257" name="tx257"/>
            <p:cNvSpPr/>
            <p:nvPr/>
          </p:nvSpPr>
          <p:spPr>
            <a:xfrm rot="-2700000">
              <a:off x="699206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258" name="tx258"/>
            <p:cNvSpPr/>
            <p:nvPr/>
          </p:nvSpPr>
          <p:spPr>
            <a:xfrm rot="-2700000">
              <a:off x="7248658"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259" name="tx259"/>
            <p:cNvSpPr/>
            <p:nvPr/>
          </p:nvSpPr>
          <p:spPr>
            <a:xfrm rot="-2700000">
              <a:off x="750525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260" name="tx260"/>
            <p:cNvSpPr/>
            <p:nvPr/>
          </p:nvSpPr>
          <p:spPr>
            <a:xfrm rot="-2700000">
              <a:off x="776185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261" name="tx261"/>
            <p:cNvSpPr/>
            <p:nvPr/>
          </p:nvSpPr>
          <p:spPr>
            <a:xfrm rot="-2700000">
              <a:off x="801844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262" name="tx262"/>
            <p:cNvSpPr/>
            <p:nvPr/>
          </p:nvSpPr>
          <p:spPr>
            <a:xfrm rot="-2700000">
              <a:off x="8275043"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263" name="tx263"/>
            <p:cNvSpPr/>
            <p:nvPr/>
          </p:nvSpPr>
          <p:spPr>
            <a:xfrm rot="-2700000">
              <a:off x="853164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264" name="tx264"/>
            <p:cNvSpPr/>
            <p:nvPr/>
          </p:nvSpPr>
          <p:spPr>
            <a:xfrm>
              <a:off x="524001" y="5007160"/>
              <a:ext cx="2250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WB</a:t>
              </a:r>
            </a:p>
          </p:txBody>
        </p:sp>
        <p:sp>
          <p:nvSpPr>
            <p:cNvPr id="265" name="tx265"/>
            <p:cNvSpPr/>
            <p:nvPr/>
          </p:nvSpPr>
          <p:spPr>
            <a:xfrm>
              <a:off x="787897" y="5007160"/>
              <a:ext cx="27934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FCV</a:t>
              </a:r>
            </a:p>
          </p:txBody>
        </p:sp>
        <p:sp>
          <p:nvSpPr>
            <p:cNvPr id="266" name="tx266"/>
            <p:cNvSpPr/>
            <p:nvPr/>
          </p:nvSpPr>
          <p:spPr>
            <a:xfrm>
              <a:off x="1106108" y="5007160"/>
              <a:ext cx="5670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countries</a:t>
              </a:r>
            </a:p>
          </p:txBody>
        </p:sp>
        <p:sp>
          <p:nvSpPr>
            <p:cNvPr id="267" name="tx267"/>
            <p:cNvSpPr/>
            <p:nvPr/>
          </p:nvSpPr>
          <p:spPr>
            <a:xfrm>
              <a:off x="1238331" y="3876082"/>
              <a:ext cx="434797"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Global</a:t>
              </a:r>
            </a:p>
          </p:txBody>
        </p:sp>
        <p:sp>
          <p:nvSpPr>
            <p:cNvPr id="268" name="tx268"/>
            <p:cNvSpPr/>
            <p:nvPr/>
          </p:nvSpPr>
          <p:spPr>
            <a:xfrm>
              <a:off x="508182" y="2745003"/>
              <a:ext cx="5590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non-FCV</a:t>
              </a:r>
            </a:p>
          </p:txBody>
        </p:sp>
        <p:sp>
          <p:nvSpPr>
            <p:cNvPr id="269" name="tx269"/>
            <p:cNvSpPr/>
            <p:nvPr/>
          </p:nvSpPr>
          <p:spPr>
            <a:xfrm>
              <a:off x="1106108" y="2745003"/>
              <a:ext cx="5670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countries</a:t>
              </a:r>
            </a:p>
          </p:txBody>
        </p:sp>
        <p:sp>
          <p:nvSpPr>
            <p:cNvPr id="270" name="tx270"/>
            <p:cNvSpPr/>
            <p:nvPr/>
          </p:nvSpPr>
          <p:spPr>
            <a:xfrm>
              <a:off x="3499288" y="6105574"/>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271" name="pic271"/>
            <p:cNvPicPr/>
            <p:nvPr/>
          </p:nvPicPr>
          <p:blipFill>
            <a:blip r:embed="rId2" cstate="print"/>
            <a:stretch>
              <a:fillRect/>
            </a:stretch>
          </p:blipFill>
          <p:spPr>
            <a:xfrm>
              <a:off x="5150880" y="5959314"/>
              <a:ext cx="2160000" cy="219455"/>
            </a:xfrm>
            <a:prstGeom prst="rect">
              <a:avLst/>
            </a:prstGeom>
          </p:spPr>
        </p:pic>
        <p:sp>
          <p:nvSpPr>
            <p:cNvPr id="272" name="pl272"/>
            <p:cNvSpPr/>
            <p:nvPr/>
          </p:nvSpPr>
          <p:spPr>
            <a:xfrm>
              <a:off x="5154480"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3" name="pl273"/>
            <p:cNvSpPr/>
            <p:nvPr/>
          </p:nvSpPr>
          <p:spPr>
            <a:xfrm>
              <a:off x="6446160"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4" name="pl274"/>
            <p:cNvSpPr/>
            <p:nvPr/>
          </p:nvSpPr>
          <p:spPr>
            <a:xfrm>
              <a:off x="6661440"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5" name="pl275"/>
            <p:cNvSpPr/>
            <p:nvPr/>
          </p:nvSpPr>
          <p:spPr>
            <a:xfrm>
              <a:off x="6876720"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6" name="pl276"/>
            <p:cNvSpPr/>
            <p:nvPr/>
          </p:nvSpPr>
          <p:spPr>
            <a:xfrm>
              <a:off x="7092000"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7" name="pl277"/>
            <p:cNvSpPr/>
            <p:nvPr/>
          </p:nvSpPr>
          <p:spPr>
            <a:xfrm>
              <a:off x="7307280"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8" name="pl278"/>
            <p:cNvSpPr/>
            <p:nvPr/>
          </p:nvSpPr>
          <p:spPr>
            <a:xfrm>
              <a:off x="5154480"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79" name="pl279"/>
            <p:cNvSpPr/>
            <p:nvPr/>
          </p:nvSpPr>
          <p:spPr>
            <a:xfrm>
              <a:off x="6446160"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80" name="pl280"/>
            <p:cNvSpPr/>
            <p:nvPr/>
          </p:nvSpPr>
          <p:spPr>
            <a:xfrm>
              <a:off x="6661440"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81" name="pl281"/>
            <p:cNvSpPr/>
            <p:nvPr/>
          </p:nvSpPr>
          <p:spPr>
            <a:xfrm>
              <a:off x="6876720"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82" name="pl282"/>
            <p:cNvSpPr/>
            <p:nvPr/>
          </p:nvSpPr>
          <p:spPr>
            <a:xfrm>
              <a:off x="7092000"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83" name="pl283"/>
            <p:cNvSpPr/>
            <p:nvPr/>
          </p:nvSpPr>
          <p:spPr>
            <a:xfrm>
              <a:off x="7307280"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84" name="tx284"/>
            <p:cNvSpPr/>
            <p:nvPr/>
          </p:nvSpPr>
          <p:spPr>
            <a:xfrm>
              <a:off x="5123391" y="624835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285" name="tx285"/>
            <p:cNvSpPr/>
            <p:nvPr/>
          </p:nvSpPr>
          <p:spPr>
            <a:xfrm>
              <a:off x="6383981"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286" name="tx286"/>
            <p:cNvSpPr/>
            <p:nvPr/>
          </p:nvSpPr>
          <p:spPr>
            <a:xfrm>
              <a:off x="6599261"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287" name="tx287"/>
            <p:cNvSpPr/>
            <p:nvPr/>
          </p:nvSpPr>
          <p:spPr>
            <a:xfrm>
              <a:off x="6814541"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288" name="tx288"/>
            <p:cNvSpPr/>
            <p:nvPr/>
          </p:nvSpPr>
          <p:spPr>
            <a:xfrm>
              <a:off x="7029821"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289" name="tx289"/>
            <p:cNvSpPr/>
            <p:nvPr/>
          </p:nvSpPr>
          <p:spPr>
            <a:xfrm>
              <a:off x="7214012" y="62483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290" name="tx290"/>
            <p:cNvSpPr/>
            <p:nvPr/>
          </p:nvSpPr>
          <p:spPr>
            <a:xfrm>
              <a:off x="1735758" y="1368037"/>
              <a:ext cx="284049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region, 2000-2025</a:t>
              </a:r>
            </a:p>
          </p:txBody>
        </p:sp>
        <p:sp>
          <p:nvSpPr>
            <p:cNvPr id="291" name="tx291"/>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92" name="tx292"/>
            <p:cNvSpPr/>
            <p:nvPr/>
          </p:nvSpPr>
          <p:spPr>
            <a:xfrm>
              <a:off x="5619167" y="6611748"/>
              <a:ext cx="34552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Regions ordered based on descending DTP3 coverage in 2025.</a:t>
              </a:r>
            </a:p>
          </p:txBody>
        </p:sp>
      </p:grpSp>
      <p:sp>
        <p:nvSpPr>
          <p:cNvPr id="2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
        <p:nvSpPr>
          <p:cNvPr id="2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
            </a:r>
          </a:p>
        </p:txBody>
      </p:sp>
      <p:grpSp xmlns:pic="http://schemas.openxmlformats.org/drawingml/2006/picture">
        <p:nvGrpSpPr>
          <p:cNvPr id="295" name=""/>
          <p:cNvGrpSpPr/>
          <p:nvPr/>
        </p:nvGrpSpPr>
        <p:grpSpPr>
          <a:xfrm>
            <a:off x="292608" y="1005840"/>
            <a:ext cx="8595360" cy="28575"/>
            <a:chOff x="292608" y="1005840"/>
            <a:chExt cx="8595360" cy="28575"/>
          </a:xfrm>
        </p:grpSpPr>
        <p:sp>
          <p:nvSpPr>
            <p:cNvPr id="29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9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64092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22144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80196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38248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196300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385066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343118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301170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259222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217274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175326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108305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769917"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5678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4364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9313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51736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083054" y="2172747"/>
              <a:ext cx="3434315" cy="587270"/>
            </a:xfrm>
            <a:custGeom>
              <a:avLst/>
              <a:pathLst>
                <a:path w="3434315" h="587270">
                  <a:moveTo>
                    <a:pt x="0" y="587270"/>
                  </a:moveTo>
                  <a:lnTo>
                    <a:pt x="137372" y="587270"/>
                  </a:lnTo>
                  <a:lnTo>
                    <a:pt x="274745" y="587270"/>
                  </a:lnTo>
                  <a:lnTo>
                    <a:pt x="412117" y="503374"/>
                  </a:lnTo>
                  <a:lnTo>
                    <a:pt x="549490" y="419479"/>
                  </a:lnTo>
                  <a:lnTo>
                    <a:pt x="686863" y="377531"/>
                  </a:lnTo>
                  <a:lnTo>
                    <a:pt x="824235" y="335583"/>
                  </a:lnTo>
                  <a:lnTo>
                    <a:pt x="961608" y="377531"/>
                  </a:lnTo>
                  <a:lnTo>
                    <a:pt x="1098981" y="251687"/>
                  </a:lnTo>
                  <a:lnTo>
                    <a:pt x="1236353" y="209739"/>
                  </a:lnTo>
                  <a:lnTo>
                    <a:pt x="1373726" y="167791"/>
                  </a:lnTo>
                  <a:lnTo>
                    <a:pt x="1511098" y="83895"/>
                  </a:lnTo>
                  <a:lnTo>
                    <a:pt x="1648471" y="83895"/>
                  </a:lnTo>
                  <a:lnTo>
                    <a:pt x="1785844" y="83895"/>
                  </a:lnTo>
                  <a:lnTo>
                    <a:pt x="1923216" y="41947"/>
                  </a:lnTo>
                  <a:lnTo>
                    <a:pt x="2060589" y="41947"/>
                  </a:lnTo>
                  <a:lnTo>
                    <a:pt x="2197962" y="0"/>
                  </a:lnTo>
                  <a:lnTo>
                    <a:pt x="2335334" y="41947"/>
                  </a:lnTo>
                  <a:lnTo>
                    <a:pt x="2472707" y="0"/>
                  </a:lnTo>
                  <a:lnTo>
                    <a:pt x="2610079" y="0"/>
                  </a:lnTo>
                  <a:lnTo>
                    <a:pt x="2747452" y="167791"/>
                  </a:lnTo>
                  <a:lnTo>
                    <a:pt x="2884825" y="209739"/>
                  </a:lnTo>
                  <a:lnTo>
                    <a:pt x="3022197" y="41947"/>
                  </a:lnTo>
                  <a:lnTo>
                    <a:pt x="3159570" y="83895"/>
                  </a:lnTo>
                  <a:lnTo>
                    <a:pt x="3296943" y="83895"/>
                  </a:lnTo>
                  <a:lnTo>
                    <a:pt x="3434315" y="83895"/>
                  </a:lnTo>
                </a:path>
              </a:pathLst>
            </a:custGeom>
            <a:ln w="27101" cap="flat">
              <a:solidFill>
                <a:srgbClr val="6A1E74">
                  <a:alpha val="100000"/>
                </a:srgbClr>
              </a:solidFill>
              <a:prstDash val="solid"/>
              <a:round/>
            </a:ln>
          </p:spPr>
          <p:txBody>
            <a:bodyPr/>
            <a:lstStyle/>
            <a:p/>
          </p:txBody>
        </p:sp>
        <p:sp>
          <p:nvSpPr>
            <p:cNvPr id="23" name="pl23"/>
            <p:cNvSpPr/>
            <p:nvPr/>
          </p:nvSpPr>
          <p:spPr>
            <a:xfrm>
              <a:off x="1083054" y="2885861"/>
              <a:ext cx="3434315" cy="964801"/>
            </a:xfrm>
            <a:custGeom>
              <a:avLst/>
              <a:pathLst>
                <a:path w="3434315" h="964801">
                  <a:moveTo>
                    <a:pt x="0" y="964801"/>
                  </a:moveTo>
                  <a:lnTo>
                    <a:pt x="137372" y="964801"/>
                  </a:lnTo>
                  <a:lnTo>
                    <a:pt x="274745" y="922853"/>
                  </a:lnTo>
                  <a:lnTo>
                    <a:pt x="412117" y="797010"/>
                  </a:lnTo>
                  <a:lnTo>
                    <a:pt x="549490" y="671166"/>
                  </a:lnTo>
                  <a:lnTo>
                    <a:pt x="686863" y="587270"/>
                  </a:lnTo>
                  <a:lnTo>
                    <a:pt x="824235" y="503374"/>
                  </a:lnTo>
                  <a:lnTo>
                    <a:pt x="961608" y="419479"/>
                  </a:lnTo>
                  <a:lnTo>
                    <a:pt x="1098981" y="209739"/>
                  </a:lnTo>
                  <a:lnTo>
                    <a:pt x="1236353" y="83895"/>
                  </a:lnTo>
                  <a:lnTo>
                    <a:pt x="1373726" y="125843"/>
                  </a:lnTo>
                  <a:lnTo>
                    <a:pt x="1511098" y="209739"/>
                  </a:lnTo>
                  <a:lnTo>
                    <a:pt x="1648471" y="335583"/>
                  </a:lnTo>
                  <a:lnTo>
                    <a:pt x="1785844" y="377531"/>
                  </a:lnTo>
                  <a:lnTo>
                    <a:pt x="1923216" y="377531"/>
                  </a:lnTo>
                  <a:lnTo>
                    <a:pt x="2060589" y="377531"/>
                  </a:lnTo>
                  <a:lnTo>
                    <a:pt x="2197962" y="209739"/>
                  </a:lnTo>
                  <a:lnTo>
                    <a:pt x="2335334" y="167791"/>
                  </a:lnTo>
                  <a:lnTo>
                    <a:pt x="2472707" y="83895"/>
                  </a:lnTo>
                  <a:lnTo>
                    <a:pt x="2610079" y="0"/>
                  </a:lnTo>
                  <a:lnTo>
                    <a:pt x="2747452" y="125843"/>
                  </a:lnTo>
                  <a:lnTo>
                    <a:pt x="2884825" y="377531"/>
                  </a:lnTo>
                  <a:lnTo>
                    <a:pt x="3022197" y="209739"/>
                  </a:lnTo>
                  <a:lnTo>
                    <a:pt x="3159570" y="167791"/>
                  </a:lnTo>
                  <a:lnTo>
                    <a:pt x="3296943" y="167791"/>
                  </a:lnTo>
                  <a:lnTo>
                    <a:pt x="3434315" y="83895"/>
                  </a:lnTo>
                </a:path>
              </a:pathLst>
            </a:custGeom>
            <a:ln w="27101" cap="flat">
              <a:solidFill>
                <a:srgbClr val="F26829">
                  <a:alpha val="100000"/>
                </a:srgbClr>
              </a:solidFill>
              <a:prstDash val="solid"/>
              <a:round/>
            </a:ln>
          </p:spPr>
          <p:txBody>
            <a:bodyPr/>
            <a:lstStyle/>
            <a:p/>
          </p:txBody>
        </p:sp>
        <p:sp>
          <p:nvSpPr>
            <p:cNvPr id="24" name="tx24"/>
            <p:cNvSpPr/>
            <p:nvPr/>
          </p:nvSpPr>
          <p:spPr>
            <a:xfrm>
              <a:off x="707342" y="380517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25" name="tx25"/>
            <p:cNvSpPr/>
            <p:nvPr/>
          </p:nvSpPr>
          <p:spPr>
            <a:xfrm>
              <a:off x="707342" y="338569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26" name="tx26"/>
            <p:cNvSpPr/>
            <p:nvPr/>
          </p:nvSpPr>
          <p:spPr>
            <a:xfrm>
              <a:off x="707342" y="296621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27" name="tx27"/>
            <p:cNvSpPr/>
            <p:nvPr/>
          </p:nvSpPr>
          <p:spPr>
            <a:xfrm>
              <a:off x="707342" y="254673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28" name="tx28"/>
            <p:cNvSpPr/>
            <p:nvPr/>
          </p:nvSpPr>
          <p:spPr>
            <a:xfrm>
              <a:off x="707342" y="212725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29" name="tx29"/>
            <p:cNvSpPr/>
            <p:nvPr/>
          </p:nvSpPr>
          <p:spPr>
            <a:xfrm>
              <a:off x="636659" y="1707776"/>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0" name="tx30"/>
            <p:cNvSpPr/>
            <p:nvPr/>
          </p:nvSpPr>
          <p:spPr>
            <a:xfrm rot="-5400000">
              <a:off x="941688"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31" name="tx31"/>
            <p:cNvSpPr/>
            <p:nvPr/>
          </p:nvSpPr>
          <p:spPr>
            <a:xfrm rot="-5400000">
              <a:off x="1628551"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32" name="tx32"/>
            <p:cNvSpPr/>
            <p:nvPr/>
          </p:nvSpPr>
          <p:spPr>
            <a:xfrm rot="-5400000">
              <a:off x="2315414"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33" name="tx33"/>
            <p:cNvSpPr/>
            <p:nvPr/>
          </p:nvSpPr>
          <p:spPr>
            <a:xfrm rot="-5400000">
              <a:off x="300227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34" name="tx34"/>
            <p:cNvSpPr/>
            <p:nvPr/>
          </p:nvSpPr>
          <p:spPr>
            <a:xfrm rot="-5400000">
              <a:off x="355176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5" name="tx35"/>
            <p:cNvSpPr/>
            <p:nvPr/>
          </p:nvSpPr>
          <p:spPr>
            <a:xfrm rot="-5400000">
              <a:off x="4376003"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36" name="tx36"/>
            <p:cNvSpPr/>
            <p:nvPr/>
          </p:nvSpPr>
          <p:spPr>
            <a:xfrm rot="-5400000">
              <a:off x="67031" y="275647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37" name="tx37"/>
            <p:cNvSpPr/>
            <p:nvPr/>
          </p:nvSpPr>
          <p:spPr>
            <a:xfrm>
              <a:off x="1601296" y="1437626"/>
              <a:ext cx="239783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Global, 2000-2025</a:t>
              </a:r>
            </a:p>
          </p:txBody>
        </p:sp>
        <p:sp>
          <p:nvSpPr>
            <p:cNvPr id="38" name="pl38"/>
            <p:cNvSpPr/>
            <p:nvPr/>
          </p:nvSpPr>
          <p:spPr>
            <a:xfrm>
              <a:off x="5227074" y="380506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39" name="pl39"/>
            <p:cNvSpPr/>
            <p:nvPr/>
          </p:nvSpPr>
          <p:spPr>
            <a:xfrm>
              <a:off x="5227074" y="334911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0" name="pl40"/>
            <p:cNvSpPr/>
            <p:nvPr/>
          </p:nvSpPr>
          <p:spPr>
            <a:xfrm>
              <a:off x="5227074" y="289315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1" name="pl41"/>
            <p:cNvSpPr/>
            <p:nvPr/>
          </p:nvSpPr>
          <p:spPr>
            <a:xfrm>
              <a:off x="5227074" y="243720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2" name="pl42"/>
            <p:cNvSpPr/>
            <p:nvPr/>
          </p:nvSpPr>
          <p:spPr>
            <a:xfrm>
              <a:off x="5227074" y="198124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3" name="pl43"/>
            <p:cNvSpPr/>
            <p:nvPr/>
          </p:nvSpPr>
          <p:spPr>
            <a:xfrm>
              <a:off x="5227074" y="357709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4" name="pl44"/>
            <p:cNvSpPr/>
            <p:nvPr/>
          </p:nvSpPr>
          <p:spPr>
            <a:xfrm>
              <a:off x="5227074" y="312113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5" name="pl45"/>
            <p:cNvSpPr/>
            <p:nvPr/>
          </p:nvSpPr>
          <p:spPr>
            <a:xfrm>
              <a:off x="5227074" y="266517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6" name="pl46"/>
            <p:cNvSpPr/>
            <p:nvPr/>
          </p:nvSpPr>
          <p:spPr>
            <a:xfrm>
              <a:off x="5227074" y="220922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7" name="pl47"/>
            <p:cNvSpPr/>
            <p:nvPr/>
          </p:nvSpPr>
          <p:spPr>
            <a:xfrm>
              <a:off x="5227074" y="175326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8" name="pl48"/>
            <p:cNvSpPr/>
            <p:nvPr/>
          </p:nvSpPr>
          <p:spPr>
            <a:xfrm>
              <a:off x="539879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608565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677251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745937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800887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883310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5398790" y="1753268"/>
              <a:ext cx="3434315" cy="1276675"/>
            </a:xfrm>
            <a:custGeom>
              <a:avLst/>
              <a:pathLst>
                <a:path w="3434315" h="1276675">
                  <a:moveTo>
                    <a:pt x="0" y="1276675"/>
                  </a:moveTo>
                  <a:lnTo>
                    <a:pt x="137372" y="1276675"/>
                  </a:lnTo>
                  <a:lnTo>
                    <a:pt x="274745" y="1276675"/>
                  </a:lnTo>
                  <a:lnTo>
                    <a:pt x="412117" y="1094293"/>
                  </a:lnTo>
                  <a:lnTo>
                    <a:pt x="549490" y="911910"/>
                  </a:lnTo>
                  <a:lnTo>
                    <a:pt x="686863" y="820719"/>
                  </a:lnTo>
                  <a:lnTo>
                    <a:pt x="824235" y="729528"/>
                  </a:lnTo>
                  <a:lnTo>
                    <a:pt x="961608" y="820719"/>
                  </a:lnTo>
                  <a:lnTo>
                    <a:pt x="1098981" y="547146"/>
                  </a:lnTo>
                  <a:lnTo>
                    <a:pt x="1236353" y="455955"/>
                  </a:lnTo>
                  <a:lnTo>
                    <a:pt x="1373726" y="364764"/>
                  </a:lnTo>
                  <a:lnTo>
                    <a:pt x="1511098" y="182382"/>
                  </a:lnTo>
                  <a:lnTo>
                    <a:pt x="1648471" y="182382"/>
                  </a:lnTo>
                  <a:lnTo>
                    <a:pt x="1785844" y="182382"/>
                  </a:lnTo>
                  <a:lnTo>
                    <a:pt x="1923216" y="91191"/>
                  </a:lnTo>
                  <a:lnTo>
                    <a:pt x="2060589" y="91191"/>
                  </a:lnTo>
                  <a:lnTo>
                    <a:pt x="2197962" y="0"/>
                  </a:lnTo>
                  <a:lnTo>
                    <a:pt x="2335334" y="91191"/>
                  </a:lnTo>
                  <a:lnTo>
                    <a:pt x="2472707" y="0"/>
                  </a:lnTo>
                  <a:lnTo>
                    <a:pt x="2610079" y="0"/>
                  </a:lnTo>
                  <a:lnTo>
                    <a:pt x="2747452" y="364764"/>
                  </a:lnTo>
                  <a:lnTo>
                    <a:pt x="2884825" y="455955"/>
                  </a:lnTo>
                  <a:lnTo>
                    <a:pt x="3022197" y="91191"/>
                  </a:lnTo>
                  <a:lnTo>
                    <a:pt x="3159570" y="182382"/>
                  </a:lnTo>
                  <a:lnTo>
                    <a:pt x="3296943" y="182382"/>
                  </a:lnTo>
                  <a:lnTo>
                    <a:pt x="3434315" y="182382"/>
                  </a:lnTo>
                </a:path>
              </a:pathLst>
            </a:custGeom>
            <a:ln w="27101" cap="flat">
              <a:solidFill>
                <a:srgbClr val="6A1E74">
                  <a:alpha val="100000"/>
                </a:srgbClr>
              </a:solidFill>
              <a:prstDash val="solid"/>
              <a:round/>
            </a:ln>
          </p:spPr>
          <p:txBody>
            <a:bodyPr/>
            <a:lstStyle/>
            <a:p/>
          </p:txBody>
        </p:sp>
        <p:sp>
          <p:nvSpPr>
            <p:cNvPr id="55" name="pl55"/>
            <p:cNvSpPr/>
            <p:nvPr/>
          </p:nvSpPr>
          <p:spPr>
            <a:xfrm>
              <a:off x="5398790" y="1753268"/>
              <a:ext cx="3434315" cy="2097395"/>
            </a:xfrm>
            <a:custGeom>
              <a:avLst/>
              <a:pathLst>
                <a:path w="3434315" h="2097395">
                  <a:moveTo>
                    <a:pt x="0" y="2097395"/>
                  </a:moveTo>
                  <a:lnTo>
                    <a:pt x="137372" y="2097395"/>
                  </a:lnTo>
                  <a:lnTo>
                    <a:pt x="274745" y="2006204"/>
                  </a:lnTo>
                  <a:lnTo>
                    <a:pt x="412117" y="1732630"/>
                  </a:lnTo>
                  <a:lnTo>
                    <a:pt x="549490" y="1459057"/>
                  </a:lnTo>
                  <a:lnTo>
                    <a:pt x="686863" y="1276675"/>
                  </a:lnTo>
                  <a:lnTo>
                    <a:pt x="824235" y="1094293"/>
                  </a:lnTo>
                  <a:lnTo>
                    <a:pt x="961608" y="911910"/>
                  </a:lnTo>
                  <a:lnTo>
                    <a:pt x="1098981" y="455955"/>
                  </a:lnTo>
                  <a:lnTo>
                    <a:pt x="1236353" y="182382"/>
                  </a:lnTo>
                  <a:lnTo>
                    <a:pt x="1373726" y="273573"/>
                  </a:lnTo>
                  <a:lnTo>
                    <a:pt x="1511098" y="455955"/>
                  </a:lnTo>
                  <a:lnTo>
                    <a:pt x="1648471" y="729528"/>
                  </a:lnTo>
                  <a:lnTo>
                    <a:pt x="1785844" y="820719"/>
                  </a:lnTo>
                  <a:lnTo>
                    <a:pt x="1923216" y="820719"/>
                  </a:lnTo>
                  <a:lnTo>
                    <a:pt x="2060589" y="820719"/>
                  </a:lnTo>
                  <a:lnTo>
                    <a:pt x="2197962" y="455955"/>
                  </a:lnTo>
                  <a:lnTo>
                    <a:pt x="2335334" y="364764"/>
                  </a:lnTo>
                  <a:lnTo>
                    <a:pt x="2472707" y="182382"/>
                  </a:lnTo>
                  <a:lnTo>
                    <a:pt x="2610079" y="0"/>
                  </a:lnTo>
                  <a:lnTo>
                    <a:pt x="2747452" y="273573"/>
                  </a:lnTo>
                  <a:lnTo>
                    <a:pt x="2884825" y="820719"/>
                  </a:lnTo>
                  <a:lnTo>
                    <a:pt x="3022197" y="455955"/>
                  </a:lnTo>
                  <a:lnTo>
                    <a:pt x="3159570" y="364764"/>
                  </a:lnTo>
                  <a:lnTo>
                    <a:pt x="3296943" y="364764"/>
                  </a:lnTo>
                  <a:lnTo>
                    <a:pt x="3434315" y="182382"/>
                  </a:lnTo>
                </a:path>
              </a:pathLst>
            </a:custGeom>
            <a:ln w="27101" cap="flat">
              <a:solidFill>
                <a:srgbClr val="F26829">
                  <a:alpha val="100000"/>
                </a:srgbClr>
              </a:solidFill>
              <a:prstDash val="solid"/>
              <a:round/>
            </a:ln>
          </p:spPr>
          <p:txBody>
            <a:bodyPr/>
            <a:lstStyle/>
            <a:p/>
          </p:txBody>
        </p:sp>
        <p:sp>
          <p:nvSpPr>
            <p:cNvPr id="56" name="pl56"/>
            <p:cNvSpPr/>
            <p:nvPr/>
          </p:nvSpPr>
          <p:spPr>
            <a:xfrm>
              <a:off x="5398790" y="1753268"/>
              <a:ext cx="3434315" cy="0"/>
            </a:xfrm>
            <a:custGeom>
              <a:avLst/>
              <a:pathLst>
                <a:path w="3434315" h="0">
                  <a:moveTo>
                    <a:pt x="0" y="0"/>
                  </a:moveTo>
                  <a:lnTo>
                    <a:pt x="0" y="0"/>
                  </a:lnTo>
                  <a:lnTo>
                    <a:pt x="137372" y="0"/>
                  </a:lnTo>
                  <a:lnTo>
                    <a:pt x="137372" y="0"/>
                  </a:lnTo>
                  <a:lnTo>
                    <a:pt x="274745" y="0"/>
                  </a:lnTo>
                  <a:lnTo>
                    <a:pt x="274745" y="0"/>
                  </a:lnTo>
                  <a:lnTo>
                    <a:pt x="412117" y="0"/>
                  </a:lnTo>
                  <a:lnTo>
                    <a:pt x="412117" y="0"/>
                  </a:lnTo>
                  <a:lnTo>
                    <a:pt x="549490" y="0"/>
                  </a:lnTo>
                  <a:lnTo>
                    <a:pt x="549490" y="0"/>
                  </a:lnTo>
                  <a:lnTo>
                    <a:pt x="686863" y="0"/>
                  </a:lnTo>
                  <a:lnTo>
                    <a:pt x="686863" y="0"/>
                  </a:lnTo>
                  <a:lnTo>
                    <a:pt x="824235" y="0"/>
                  </a:lnTo>
                  <a:lnTo>
                    <a:pt x="824235" y="0"/>
                  </a:lnTo>
                  <a:lnTo>
                    <a:pt x="961608" y="0"/>
                  </a:lnTo>
                  <a:lnTo>
                    <a:pt x="961608" y="0"/>
                  </a:lnTo>
                  <a:lnTo>
                    <a:pt x="1098981" y="0"/>
                  </a:lnTo>
                  <a:lnTo>
                    <a:pt x="1098981" y="0"/>
                  </a:lnTo>
                  <a:lnTo>
                    <a:pt x="1236353" y="0"/>
                  </a:lnTo>
                  <a:lnTo>
                    <a:pt x="1236353" y="0"/>
                  </a:lnTo>
                  <a:lnTo>
                    <a:pt x="1373726" y="0"/>
                  </a:lnTo>
                  <a:lnTo>
                    <a:pt x="1373726" y="0"/>
                  </a:lnTo>
                  <a:lnTo>
                    <a:pt x="1511098" y="0"/>
                  </a:lnTo>
                  <a:lnTo>
                    <a:pt x="1511098" y="0"/>
                  </a:lnTo>
                  <a:lnTo>
                    <a:pt x="1648471" y="0"/>
                  </a:lnTo>
                  <a:lnTo>
                    <a:pt x="1648471" y="0"/>
                  </a:lnTo>
                  <a:lnTo>
                    <a:pt x="1785844" y="0"/>
                  </a:lnTo>
                  <a:lnTo>
                    <a:pt x="1785844" y="0"/>
                  </a:lnTo>
                  <a:lnTo>
                    <a:pt x="1923216" y="0"/>
                  </a:lnTo>
                  <a:lnTo>
                    <a:pt x="1923216" y="0"/>
                  </a:lnTo>
                  <a:lnTo>
                    <a:pt x="2060589" y="0"/>
                  </a:lnTo>
                  <a:lnTo>
                    <a:pt x="2060589" y="0"/>
                  </a:lnTo>
                  <a:lnTo>
                    <a:pt x="2197962" y="0"/>
                  </a:lnTo>
                  <a:lnTo>
                    <a:pt x="2197962" y="0"/>
                  </a:lnTo>
                  <a:lnTo>
                    <a:pt x="2335334" y="0"/>
                  </a:lnTo>
                  <a:lnTo>
                    <a:pt x="2335334" y="0"/>
                  </a:lnTo>
                  <a:lnTo>
                    <a:pt x="2472707" y="0"/>
                  </a:lnTo>
                  <a:lnTo>
                    <a:pt x="2472707" y="0"/>
                  </a:lnTo>
                  <a:lnTo>
                    <a:pt x="2610079" y="0"/>
                  </a:lnTo>
                  <a:lnTo>
                    <a:pt x="2610079" y="0"/>
                  </a:lnTo>
                  <a:lnTo>
                    <a:pt x="2747452" y="0"/>
                  </a:lnTo>
                  <a:lnTo>
                    <a:pt x="2747452" y="0"/>
                  </a:lnTo>
                  <a:lnTo>
                    <a:pt x="2884825" y="0"/>
                  </a:lnTo>
                  <a:lnTo>
                    <a:pt x="2884825" y="0"/>
                  </a:lnTo>
                  <a:lnTo>
                    <a:pt x="3022197" y="0"/>
                  </a:lnTo>
                  <a:lnTo>
                    <a:pt x="3022197" y="0"/>
                  </a:lnTo>
                  <a:lnTo>
                    <a:pt x="3159570" y="0"/>
                  </a:lnTo>
                  <a:lnTo>
                    <a:pt x="3159570" y="0"/>
                  </a:lnTo>
                  <a:lnTo>
                    <a:pt x="3296943" y="0"/>
                  </a:lnTo>
                  <a:lnTo>
                    <a:pt x="3296943" y="0"/>
                  </a:lnTo>
                  <a:lnTo>
                    <a:pt x="3434315" y="0"/>
                  </a:lnTo>
                  <a:lnTo>
                    <a:pt x="3434315" y="0"/>
                  </a:lnTo>
                </a:path>
              </a:pathLst>
            </a:custGeom>
            <a:ln w="13550" cap="flat">
              <a:solidFill>
                <a:srgbClr val="000000">
                  <a:alpha val="100000"/>
                </a:srgbClr>
              </a:solidFill>
              <a:prstDash val="dash"/>
              <a:round/>
            </a:ln>
          </p:spPr>
          <p:txBody>
            <a:bodyPr/>
            <a:lstStyle/>
            <a:p/>
          </p:txBody>
        </p:sp>
        <p:sp>
          <p:nvSpPr>
            <p:cNvPr id="57" name="tx57"/>
            <p:cNvSpPr/>
            <p:nvPr/>
          </p:nvSpPr>
          <p:spPr>
            <a:xfrm>
              <a:off x="4980741" y="3531598"/>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58" name="tx58"/>
            <p:cNvSpPr/>
            <p:nvPr/>
          </p:nvSpPr>
          <p:spPr>
            <a:xfrm>
              <a:off x="4980741" y="3075643"/>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59" name="tx59"/>
            <p:cNvSpPr/>
            <p:nvPr/>
          </p:nvSpPr>
          <p:spPr>
            <a:xfrm>
              <a:off x="4980741" y="2619687"/>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60" name="tx60"/>
            <p:cNvSpPr/>
            <p:nvPr/>
          </p:nvSpPr>
          <p:spPr>
            <a:xfrm>
              <a:off x="5051424" y="2163732"/>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61" name="tx61"/>
            <p:cNvSpPr/>
            <p:nvPr/>
          </p:nvSpPr>
          <p:spPr>
            <a:xfrm>
              <a:off x="5093761" y="170777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62" name="tx62"/>
            <p:cNvSpPr/>
            <p:nvPr/>
          </p:nvSpPr>
          <p:spPr>
            <a:xfrm rot="-5400000">
              <a:off x="524334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63" name="tx63"/>
            <p:cNvSpPr/>
            <p:nvPr/>
          </p:nvSpPr>
          <p:spPr>
            <a:xfrm rot="-5400000">
              <a:off x="5930205"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64" name="tx64"/>
            <p:cNvSpPr/>
            <p:nvPr/>
          </p:nvSpPr>
          <p:spPr>
            <a:xfrm rot="-5400000">
              <a:off x="661706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65" name="tx65"/>
            <p:cNvSpPr/>
            <p:nvPr/>
          </p:nvSpPr>
          <p:spPr>
            <a:xfrm rot="-5400000">
              <a:off x="7303931"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66" name="tx66"/>
            <p:cNvSpPr/>
            <p:nvPr/>
          </p:nvSpPr>
          <p:spPr>
            <a:xfrm rot="-5400000">
              <a:off x="785342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67" name="tx67"/>
            <p:cNvSpPr/>
            <p:nvPr/>
          </p:nvSpPr>
          <p:spPr>
            <a:xfrm rot="-5400000">
              <a:off x="867765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68" name="tx68"/>
            <p:cNvSpPr/>
            <p:nvPr/>
          </p:nvSpPr>
          <p:spPr>
            <a:xfrm rot="-5400000">
              <a:off x="4281635" y="275647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69" name="tx69"/>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70" name="pl70"/>
            <p:cNvSpPr/>
            <p:nvPr/>
          </p:nvSpPr>
          <p:spPr>
            <a:xfrm>
              <a:off x="2185346"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1" name="pl71"/>
            <p:cNvSpPr/>
            <p:nvPr/>
          </p:nvSpPr>
          <p:spPr>
            <a:xfrm>
              <a:off x="3997590"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5809835"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7622079"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911338" y="5345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75" name="pl75"/>
            <p:cNvSpPr/>
            <p:nvPr/>
          </p:nvSpPr>
          <p:spPr>
            <a:xfrm>
              <a:off x="911338" y="521432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76" name="pl76"/>
            <p:cNvSpPr/>
            <p:nvPr/>
          </p:nvSpPr>
          <p:spPr>
            <a:xfrm>
              <a:off x="911338" y="508323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77" name="pl77"/>
            <p:cNvSpPr/>
            <p:nvPr/>
          </p:nvSpPr>
          <p:spPr>
            <a:xfrm>
              <a:off x="1279224"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3091468"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4903712"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715957"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528201"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82" name="rc82"/>
            <p:cNvSpPr/>
            <p:nvPr/>
          </p:nvSpPr>
          <p:spPr>
            <a:xfrm>
              <a:off x="3743876" y="5292978"/>
              <a:ext cx="4131917" cy="104869"/>
            </a:xfrm>
            <a:prstGeom prst="rect">
              <a:avLst/>
            </a:prstGeom>
            <a:solidFill>
              <a:srgbClr val="6A1E74">
                <a:alpha val="80000"/>
              </a:srgbClr>
            </a:solidFill>
          </p:spPr>
          <p:txBody>
            <a:bodyPr/>
            <a:lstStyle/>
            <a:p/>
          </p:txBody>
        </p:sp>
        <p:sp>
          <p:nvSpPr>
            <p:cNvPr id="83" name="rc83"/>
            <p:cNvSpPr/>
            <p:nvPr/>
          </p:nvSpPr>
          <p:spPr>
            <a:xfrm>
              <a:off x="4287549" y="5161891"/>
              <a:ext cx="4349386" cy="104869"/>
            </a:xfrm>
            <a:prstGeom prst="rect">
              <a:avLst/>
            </a:prstGeom>
            <a:solidFill>
              <a:srgbClr val="6A1E74">
                <a:alpha val="80000"/>
              </a:srgbClr>
            </a:solidFill>
          </p:spPr>
          <p:txBody>
            <a:bodyPr/>
            <a:lstStyle/>
            <a:p/>
          </p:txBody>
        </p:sp>
        <p:sp>
          <p:nvSpPr>
            <p:cNvPr id="84" name="rc84"/>
            <p:cNvSpPr/>
            <p:nvPr/>
          </p:nvSpPr>
          <p:spPr>
            <a:xfrm>
              <a:off x="4106325" y="5030804"/>
              <a:ext cx="4313141" cy="104869"/>
            </a:xfrm>
            <a:prstGeom prst="rect">
              <a:avLst/>
            </a:prstGeom>
            <a:solidFill>
              <a:srgbClr val="6A1E74">
                <a:alpha val="80000"/>
              </a:srgbClr>
            </a:solidFill>
          </p:spPr>
          <p:txBody>
            <a:bodyPr/>
            <a:lstStyle/>
            <a:p/>
          </p:txBody>
        </p:sp>
        <p:sp>
          <p:nvSpPr>
            <p:cNvPr id="85" name="rc85"/>
            <p:cNvSpPr/>
            <p:nvPr/>
          </p:nvSpPr>
          <p:spPr>
            <a:xfrm>
              <a:off x="1279224" y="5292978"/>
              <a:ext cx="2464652" cy="104869"/>
            </a:xfrm>
            <a:prstGeom prst="rect">
              <a:avLst/>
            </a:prstGeom>
            <a:solidFill>
              <a:srgbClr val="F26829">
                <a:alpha val="80000"/>
              </a:srgbClr>
            </a:solidFill>
          </p:spPr>
          <p:txBody>
            <a:bodyPr/>
            <a:lstStyle/>
            <a:p/>
          </p:txBody>
        </p:sp>
        <p:sp>
          <p:nvSpPr>
            <p:cNvPr id="86" name="rc86"/>
            <p:cNvSpPr/>
            <p:nvPr/>
          </p:nvSpPr>
          <p:spPr>
            <a:xfrm>
              <a:off x="1279224" y="5161891"/>
              <a:ext cx="3008325" cy="104869"/>
            </a:xfrm>
            <a:prstGeom prst="rect">
              <a:avLst/>
            </a:prstGeom>
            <a:solidFill>
              <a:srgbClr val="F26829">
                <a:alpha val="80000"/>
              </a:srgbClr>
            </a:solidFill>
          </p:spPr>
          <p:txBody>
            <a:bodyPr/>
            <a:lstStyle/>
            <a:p/>
          </p:txBody>
        </p:sp>
        <p:sp>
          <p:nvSpPr>
            <p:cNvPr id="87" name="rc87"/>
            <p:cNvSpPr/>
            <p:nvPr/>
          </p:nvSpPr>
          <p:spPr>
            <a:xfrm>
              <a:off x="1279224" y="5030804"/>
              <a:ext cx="2827101" cy="104869"/>
            </a:xfrm>
            <a:prstGeom prst="rect">
              <a:avLst/>
            </a:prstGeom>
            <a:solidFill>
              <a:srgbClr val="F26829">
                <a:alpha val="80000"/>
              </a:srgbClr>
            </a:solidFill>
          </p:spPr>
          <p:txBody>
            <a:bodyPr/>
            <a:lstStyle/>
            <a:p/>
          </p:txBody>
        </p:sp>
        <p:sp>
          <p:nvSpPr>
            <p:cNvPr id="88" name="tx88"/>
            <p:cNvSpPr/>
            <p:nvPr/>
          </p:nvSpPr>
          <p:spPr>
            <a:xfrm>
              <a:off x="5708428" y="5306597"/>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11.4</a:t>
              </a:r>
            </a:p>
          </p:txBody>
        </p:sp>
        <p:sp>
          <p:nvSpPr>
            <p:cNvPr id="89" name="tx89"/>
            <p:cNvSpPr/>
            <p:nvPr/>
          </p:nvSpPr>
          <p:spPr>
            <a:xfrm>
              <a:off x="6401984" y="517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90" name="tx90"/>
            <p:cNvSpPr/>
            <p:nvPr/>
          </p:nvSpPr>
          <p:spPr>
            <a:xfrm>
              <a:off x="6161489" y="5044422"/>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11.9</a:t>
              </a:r>
            </a:p>
          </p:txBody>
        </p:sp>
        <p:sp>
          <p:nvSpPr>
            <p:cNvPr id="91" name="tx91"/>
            <p:cNvSpPr/>
            <p:nvPr/>
          </p:nvSpPr>
          <p:spPr>
            <a:xfrm>
              <a:off x="2436249"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2" name="tx92"/>
            <p:cNvSpPr/>
            <p:nvPr/>
          </p:nvSpPr>
          <p:spPr>
            <a:xfrm>
              <a:off x="2708086"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3" name="tx93"/>
            <p:cNvSpPr/>
            <p:nvPr/>
          </p:nvSpPr>
          <p:spPr>
            <a:xfrm>
              <a:off x="2617473"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4" name="tx94"/>
            <p:cNvSpPr/>
            <p:nvPr/>
          </p:nvSpPr>
          <p:spPr>
            <a:xfrm>
              <a:off x="7939051" y="530659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18.2</a:t>
              </a:r>
            </a:p>
          </p:txBody>
        </p:sp>
        <p:sp>
          <p:nvSpPr>
            <p:cNvPr id="95" name="tx95"/>
            <p:cNvSpPr/>
            <p:nvPr/>
          </p:nvSpPr>
          <p:spPr>
            <a:xfrm>
              <a:off x="8700194" y="517551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20.3</a:t>
              </a:r>
            </a:p>
          </p:txBody>
        </p:sp>
        <p:sp>
          <p:nvSpPr>
            <p:cNvPr id="96" name="tx96"/>
            <p:cNvSpPr/>
            <p:nvPr/>
          </p:nvSpPr>
          <p:spPr>
            <a:xfrm>
              <a:off x="8446480" y="504442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19.6</a:t>
              </a:r>
            </a:p>
          </p:txBody>
        </p:sp>
        <p:sp>
          <p:nvSpPr>
            <p:cNvPr id="97" name="tx97"/>
            <p:cNvSpPr/>
            <p:nvPr/>
          </p:nvSpPr>
          <p:spPr>
            <a:xfrm>
              <a:off x="565975" y="5299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98" name="tx98"/>
            <p:cNvSpPr/>
            <p:nvPr/>
          </p:nvSpPr>
          <p:spPr>
            <a:xfrm>
              <a:off x="565975" y="5168834"/>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99" name="tx99"/>
            <p:cNvSpPr/>
            <p:nvPr/>
          </p:nvSpPr>
          <p:spPr>
            <a:xfrm>
              <a:off x="565975" y="503774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00" name="tx100"/>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01" name="tx101"/>
            <p:cNvSpPr/>
            <p:nvPr/>
          </p:nvSpPr>
          <p:spPr>
            <a:xfrm>
              <a:off x="3020785"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102" name="tx102"/>
            <p:cNvSpPr/>
            <p:nvPr/>
          </p:nvSpPr>
          <p:spPr>
            <a:xfrm>
              <a:off x="4762346"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03" name="tx103"/>
            <p:cNvSpPr/>
            <p:nvPr/>
          </p:nvSpPr>
          <p:spPr>
            <a:xfrm>
              <a:off x="6574591"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04" name="tx104"/>
            <p:cNvSpPr/>
            <p:nvPr/>
          </p:nvSpPr>
          <p:spPr>
            <a:xfrm>
              <a:off x="8386835"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05" name="tx105"/>
            <p:cNvSpPr/>
            <p:nvPr/>
          </p:nvSpPr>
          <p:spPr>
            <a:xfrm>
              <a:off x="4167352" y="5639173"/>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06" name="rc106"/>
            <p:cNvSpPr/>
            <p:nvPr/>
          </p:nvSpPr>
          <p:spPr>
            <a:xfrm>
              <a:off x="3625972" y="5951124"/>
              <a:ext cx="201456" cy="201456"/>
            </a:xfrm>
            <a:prstGeom prst="rect">
              <a:avLst/>
            </a:prstGeom>
            <a:solidFill>
              <a:srgbClr val="F26829">
                <a:alpha val="80000"/>
              </a:srgbClr>
            </a:solidFill>
          </p:spPr>
          <p:txBody>
            <a:bodyPr/>
            <a:lstStyle/>
            <a:p/>
          </p:txBody>
        </p:sp>
        <p:sp>
          <p:nvSpPr>
            <p:cNvPr id="107" name="rc107"/>
            <p:cNvSpPr/>
            <p:nvPr/>
          </p:nvSpPr>
          <p:spPr>
            <a:xfrm>
              <a:off x="5029399" y="5951124"/>
              <a:ext cx="201456" cy="201456"/>
            </a:xfrm>
            <a:prstGeom prst="rect">
              <a:avLst/>
            </a:prstGeom>
            <a:solidFill>
              <a:srgbClr val="6A1E74">
                <a:alpha val="80000"/>
              </a:srgbClr>
            </a:solidFill>
          </p:spPr>
          <p:txBody>
            <a:bodyPr/>
            <a:lstStyle/>
            <a:p/>
          </p:txBody>
        </p:sp>
        <p:sp>
          <p:nvSpPr>
            <p:cNvPr id="108" name="tx108"/>
            <p:cNvSpPr/>
            <p:nvPr/>
          </p:nvSpPr>
          <p:spPr>
            <a:xfrm>
              <a:off x="3906017" y="6006360"/>
              <a:ext cx="104479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WB FCV countries</a:t>
              </a:r>
            </a:p>
          </p:txBody>
        </p:sp>
        <p:sp>
          <p:nvSpPr>
            <p:cNvPr id="109" name="tx109"/>
            <p:cNvSpPr/>
            <p:nvPr/>
          </p:nvSpPr>
          <p:spPr>
            <a:xfrm>
              <a:off x="5309444" y="6006360"/>
              <a:ext cx="1059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non-FCV countries</a:t>
              </a:r>
            </a:p>
          </p:txBody>
        </p:sp>
        <p:sp>
          <p:nvSpPr>
            <p:cNvPr id="110" name="tx110"/>
            <p:cNvSpPr/>
            <p:nvPr/>
          </p:nvSpPr>
          <p:spPr>
            <a:xfrm>
              <a:off x="911338" y="4793814"/>
              <a:ext cx="371950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by region</a:t>
              </a:r>
            </a:p>
          </p:txBody>
        </p:sp>
        <p:sp>
          <p:nvSpPr>
            <p:cNvPr id="111" name="tx111"/>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2" name="tx112"/>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13" name="tx113"/>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non-FCV countries had the highest DTP3 coverage (88%) and WB FCV countries had the lowest coverage (71%).
Compared to 2019, DTP3 coverage increased in no regions, declined in non-FCV countries (-2%) and WB FCV countries (-2%) and remained constant in no regions.
Compared to 2024, DTP3 coverage increased in WB FCV countries (+2%), declined in no regions and remained constant in non-FCV countries.</a:t>
            </a:r>
          </a:p>
        </p:txBody>
      </p:sp>
      <p:sp>
        <p:nvSpPr>
          <p:cNvPr id="11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has improved since 2000 in all regions and exceeded pre-pandemic levels in some regions, but progress is uneven and gaps in undervaccinated children persist.</a:t>
            </a:r>
          </a:p>
        </p:txBody>
      </p:sp>
      <p:grpSp xmlns:pic="http://schemas.openxmlformats.org/drawingml/2006/picture">
        <p:nvGrpSpPr>
          <p:cNvPr id="116" name=""/>
          <p:cNvGrpSpPr/>
          <p:nvPr/>
        </p:nvGrpSpPr>
        <p:grpSpPr>
          <a:xfrm>
            <a:off x="292608" y="1005840"/>
            <a:ext cx="8595360" cy="28575"/>
            <a:chOff x="292608" y="1005840"/>
            <a:chExt cx="8595360" cy="28575"/>
          </a:xfrm>
        </p:grpSpPr>
        <p:sp>
          <p:nvSpPr>
            <p:cNvPr id="11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1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608528"/>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6" name="pl6"/>
            <p:cNvSpPr/>
            <p:nvPr/>
          </p:nvSpPr>
          <p:spPr>
            <a:xfrm>
              <a:off x="911338" y="3078763"/>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7" name="pl7"/>
            <p:cNvSpPr/>
            <p:nvPr/>
          </p:nvSpPr>
          <p:spPr>
            <a:xfrm>
              <a:off x="911338" y="2548998"/>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8" name="pl8"/>
            <p:cNvSpPr/>
            <p:nvPr/>
          </p:nvSpPr>
          <p:spPr>
            <a:xfrm>
              <a:off x="911338" y="2019233"/>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9" name="pl9"/>
            <p:cNvSpPr/>
            <p:nvPr/>
          </p:nvSpPr>
          <p:spPr>
            <a:xfrm>
              <a:off x="911338" y="3873410"/>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343646"/>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13881"/>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84116"/>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54351"/>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4" name="pl14"/>
            <p:cNvSpPr/>
            <p:nvPr/>
          </p:nvSpPr>
          <p:spPr>
            <a:xfrm>
              <a:off x="108225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55701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3177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0653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98129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5605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3081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0557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082252" y="2284116"/>
              <a:ext cx="3323320" cy="264882"/>
            </a:xfrm>
            <a:custGeom>
              <a:avLst/>
              <a:pathLst>
                <a:path w="3323320" h="264882">
                  <a:moveTo>
                    <a:pt x="0" y="0"/>
                  </a:moveTo>
                  <a:lnTo>
                    <a:pt x="474760" y="0"/>
                  </a:lnTo>
                  <a:lnTo>
                    <a:pt x="949520" y="211905"/>
                  </a:lnTo>
                  <a:lnTo>
                    <a:pt x="1424280" y="264882"/>
                  </a:lnTo>
                  <a:lnTo>
                    <a:pt x="1899040" y="52976"/>
                  </a:lnTo>
                  <a:lnTo>
                    <a:pt x="2373800" y="105952"/>
                  </a:lnTo>
                  <a:lnTo>
                    <a:pt x="2848560" y="105952"/>
                  </a:lnTo>
                  <a:lnTo>
                    <a:pt x="3323320" y="105952"/>
                  </a:lnTo>
                </a:path>
              </a:pathLst>
            </a:custGeom>
            <a:ln w="27101" cap="flat">
              <a:solidFill>
                <a:srgbClr val="6A1E74">
                  <a:alpha val="100000"/>
                </a:srgbClr>
              </a:solidFill>
              <a:prstDash val="solid"/>
              <a:round/>
            </a:ln>
          </p:spPr>
          <p:txBody>
            <a:bodyPr/>
            <a:lstStyle/>
            <a:p/>
          </p:txBody>
        </p:sp>
        <p:sp>
          <p:nvSpPr>
            <p:cNvPr id="23" name="pl23"/>
            <p:cNvSpPr/>
            <p:nvPr/>
          </p:nvSpPr>
          <p:spPr>
            <a:xfrm>
              <a:off x="1082252" y="3184716"/>
              <a:ext cx="3323320" cy="476788"/>
            </a:xfrm>
            <a:custGeom>
              <a:avLst/>
              <a:pathLst>
                <a:path w="3323320" h="476788">
                  <a:moveTo>
                    <a:pt x="0" y="105952"/>
                  </a:moveTo>
                  <a:lnTo>
                    <a:pt x="474760" y="0"/>
                  </a:lnTo>
                  <a:lnTo>
                    <a:pt x="949520" y="158929"/>
                  </a:lnTo>
                  <a:lnTo>
                    <a:pt x="1424280" y="476788"/>
                  </a:lnTo>
                  <a:lnTo>
                    <a:pt x="1899040" y="264882"/>
                  </a:lnTo>
                  <a:lnTo>
                    <a:pt x="2373800" y="211905"/>
                  </a:lnTo>
                  <a:lnTo>
                    <a:pt x="2848560" y="211905"/>
                  </a:lnTo>
                  <a:lnTo>
                    <a:pt x="3323320" y="105952"/>
                  </a:lnTo>
                </a:path>
              </a:pathLst>
            </a:custGeom>
            <a:ln w="27101" cap="flat">
              <a:solidFill>
                <a:srgbClr val="F26829">
                  <a:alpha val="100000"/>
                </a:srgbClr>
              </a:solidFill>
              <a:prstDash val="solid"/>
              <a:round/>
            </a:ln>
          </p:spPr>
          <p:txBody>
            <a:bodyPr/>
            <a:lstStyle/>
            <a:p/>
          </p:txBody>
        </p:sp>
        <p:sp>
          <p:nvSpPr>
            <p:cNvPr id="24" name="tx24"/>
            <p:cNvSpPr/>
            <p:nvPr/>
          </p:nvSpPr>
          <p:spPr>
            <a:xfrm>
              <a:off x="4468363" y="23512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1E74">
                      <a:alpha val="100000"/>
                    </a:srgbClr>
                  </a:solidFill>
                  <a:latin typeface="Arial"/>
                  <a:cs typeface="Arial"/>
                </a:rPr>
                <a:t>88</a:t>
              </a:r>
            </a:p>
          </p:txBody>
        </p:sp>
        <p:sp>
          <p:nvSpPr>
            <p:cNvPr id="25" name="tx25"/>
            <p:cNvSpPr/>
            <p:nvPr/>
          </p:nvSpPr>
          <p:spPr>
            <a:xfrm>
              <a:off x="4468362" y="32518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829">
                      <a:alpha val="100000"/>
                    </a:srgbClr>
                  </a:solidFill>
                  <a:latin typeface="Arial"/>
                  <a:cs typeface="Arial"/>
                </a:rPr>
                <a:t>71</a:t>
              </a:r>
            </a:p>
          </p:txBody>
        </p:sp>
        <p:sp>
          <p:nvSpPr>
            <p:cNvPr id="26" name="tx26"/>
            <p:cNvSpPr/>
            <p:nvPr/>
          </p:nvSpPr>
          <p:spPr>
            <a:xfrm>
              <a:off x="707342" y="382791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27" name="tx27"/>
            <p:cNvSpPr/>
            <p:nvPr/>
          </p:nvSpPr>
          <p:spPr>
            <a:xfrm>
              <a:off x="707342" y="329815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28" name="tx28"/>
            <p:cNvSpPr/>
            <p:nvPr/>
          </p:nvSpPr>
          <p:spPr>
            <a:xfrm>
              <a:off x="707342" y="276838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29" name="tx29"/>
            <p:cNvSpPr/>
            <p:nvPr/>
          </p:nvSpPr>
          <p:spPr>
            <a:xfrm>
              <a:off x="707342" y="2238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0" name="tx30"/>
            <p:cNvSpPr/>
            <p:nvPr/>
          </p:nvSpPr>
          <p:spPr>
            <a:xfrm>
              <a:off x="636659" y="170886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1" name="tx31"/>
            <p:cNvSpPr/>
            <p:nvPr/>
          </p:nvSpPr>
          <p:spPr>
            <a:xfrm rot="-5400000">
              <a:off x="94088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2" name="tx32"/>
            <p:cNvSpPr/>
            <p:nvPr/>
          </p:nvSpPr>
          <p:spPr>
            <a:xfrm rot="-5400000">
              <a:off x="141564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3" name="tx33"/>
            <p:cNvSpPr/>
            <p:nvPr/>
          </p:nvSpPr>
          <p:spPr>
            <a:xfrm rot="-5400000">
              <a:off x="189040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4" name="tx34"/>
            <p:cNvSpPr/>
            <p:nvPr/>
          </p:nvSpPr>
          <p:spPr>
            <a:xfrm rot="-5400000">
              <a:off x="236516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35" name="tx35"/>
            <p:cNvSpPr/>
            <p:nvPr/>
          </p:nvSpPr>
          <p:spPr>
            <a:xfrm rot="-5400000">
              <a:off x="283992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36" name="tx36"/>
            <p:cNvSpPr/>
            <p:nvPr/>
          </p:nvSpPr>
          <p:spPr>
            <a:xfrm rot="-5400000">
              <a:off x="331468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37" name="tx37"/>
            <p:cNvSpPr/>
            <p:nvPr/>
          </p:nvSpPr>
          <p:spPr>
            <a:xfrm rot="-5400000">
              <a:off x="378944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38" name="tx38"/>
            <p:cNvSpPr/>
            <p:nvPr/>
          </p:nvSpPr>
          <p:spPr>
            <a:xfrm rot="-5400000">
              <a:off x="426420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39" name="tx39"/>
            <p:cNvSpPr/>
            <p:nvPr/>
          </p:nvSpPr>
          <p:spPr>
            <a:xfrm rot="-5400000">
              <a:off x="67031" y="2768389"/>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0" name="tx40"/>
            <p:cNvSpPr/>
            <p:nvPr/>
          </p:nvSpPr>
          <p:spPr>
            <a:xfrm>
              <a:off x="1592472" y="1437626"/>
              <a:ext cx="239783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Global, 2018-2025</a:t>
              </a:r>
            </a:p>
          </p:txBody>
        </p:sp>
        <p:sp>
          <p:nvSpPr>
            <p:cNvPr id="41" name="pl41"/>
            <p:cNvSpPr/>
            <p:nvPr/>
          </p:nvSpPr>
          <p:spPr>
            <a:xfrm>
              <a:off x="5244722" y="3814548"/>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42" name="pl42"/>
            <p:cNvSpPr/>
            <p:nvPr/>
          </p:nvSpPr>
          <p:spPr>
            <a:xfrm>
              <a:off x="5244722" y="3225920"/>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43" name="pl43"/>
            <p:cNvSpPr/>
            <p:nvPr/>
          </p:nvSpPr>
          <p:spPr>
            <a:xfrm>
              <a:off x="5244722" y="2637292"/>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44" name="pl44"/>
            <p:cNvSpPr/>
            <p:nvPr/>
          </p:nvSpPr>
          <p:spPr>
            <a:xfrm>
              <a:off x="5244722" y="2048665"/>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45" name="pl45"/>
            <p:cNvSpPr/>
            <p:nvPr/>
          </p:nvSpPr>
          <p:spPr>
            <a:xfrm>
              <a:off x="5244722" y="3520234"/>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46" name="pl46"/>
            <p:cNvSpPr/>
            <p:nvPr/>
          </p:nvSpPr>
          <p:spPr>
            <a:xfrm>
              <a:off x="5244722" y="2931606"/>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47" name="pl47"/>
            <p:cNvSpPr/>
            <p:nvPr/>
          </p:nvSpPr>
          <p:spPr>
            <a:xfrm>
              <a:off x="5244722" y="2342979"/>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48" name="pl48"/>
            <p:cNvSpPr/>
            <p:nvPr/>
          </p:nvSpPr>
          <p:spPr>
            <a:xfrm>
              <a:off x="5244722" y="1754351"/>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49" name="pl49"/>
            <p:cNvSpPr/>
            <p:nvPr/>
          </p:nvSpPr>
          <p:spPr>
            <a:xfrm>
              <a:off x="541563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589039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636515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683991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731467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778943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826419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873895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5415636" y="1754351"/>
              <a:ext cx="3323320" cy="1177255"/>
            </a:xfrm>
            <a:custGeom>
              <a:avLst/>
              <a:pathLst>
                <a:path w="3323320" h="1177255">
                  <a:moveTo>
                    <a:pt x="0" y="0"/>
                  </a:moveTo>
                  <a:lnTo>
                    <a:pt x="474760" y="0"/>
                  </a:lnTo>
                  <a:lnTo>
                    <a:pt x="949520" y="941804"/>
                  </a:lnTo>
                  <a:lnTo>
                    <a:pt x="1424280" y="1177255"/>
                  </a:lnTo>
                  <a:lnTo>
                    <a:pt x="1899040" y="235451"/>
                  </a:lnTo>
                  <a:lnTo>
                    <a:pt x="2373800" y="470902"/>
                  </a:lnTo>
                  <a:lnTo>
                    <a:pt x="2848560" y="470902"/>
                  </a:lnTo>
                  <a:lnTo>
                    <a:pt x="3323320" y="470902"/>
                  </a:lnTo>
                </a:path>
              </a:pathLst>
            </a:custGeom>
            <a:ln w="27101" cap="flat">
              <a:solidFill>
                <a:srgbClr val="6A1E74">
                  <a:alpha val="100000"/>
                </a:srgbClr>
              </a:solidFill>
              <a:prstDash val="solid"/>
              <a:round/>
            </a:ln>
          </p:spPr>
          <p:txBody>
            <a:bodyPr/>
            <a:lstStyle/>
            <a:p/>
          </p:txBody>
        </p:sp>
        <p:sp>
          <p:nvSpPr>
            <p:cNvPr id="58" name="pl58"/>
            <p:cNvSpPr/>
            <p:nvPr/>
          </p:nvSpPr>
          <p:spPr>
            <a:xfrm>
              <a:off x="5415636" y="1754351"/>
              <a:ext cx="3323320" cy="2119059"/>
            </a:xfrm>
            <a:custGeom>
              <a:avLst/>
              <a:pathLst>
                <a:path w="3323320" h="2119059">
                  <a:moveTo>
                    <a:pt x="0" y="470902"/>
                  </a:moveTo>
                  <a:lnTo>
                    <a:pt x="474760" y="0"/>
                  </a:lnTo>
                  <a:lnTo>
                    <a:pt x="949520" y="706353"/>
                  </a:lnTo>
                  <a:lnTo>
                    <a:pt x="1424280" y="2119059"/>
                  </a:lnTo>
                  <a:lnTo>
                    <a:pt x="1899040" y="1177255"/>
                  </a:lnTo>
                  <a:lnTo>
                    <a:pt x="2373800" y="941804"/>
                  </a:lnTo>
                  <a:lnTo>
                    <a:pt x="2848560" y="941804"/>
                  </a:lnTo>
                  <a:lnTo>
                    <a:pt x="3323320" y="470902"/>
                  </a:lnTo>
                </a:path>
              </a:pathLst>
            </a:custGeom>
            <a:ln w="27101" cap="flat">
              <a:solidFill>
                <a:srgbClr val="F26829">
                  <a:alpha val="100000"/>
                </a:srgbClr>
              </a:solidFill>
              <a:prstDash val="solid"/>
              <a:round/>
            </a:ln>
          </p:spPr>
          <p:txBody>
            <a:bodyPr/>
            <a:lstStyle/>
            <a:p/>
          </p:txBody>
        </p:sp>
        <p:sp>
          <p:nvSpPr>
            <p:cNvPr id="59" name="pl59"/>
            <p:cNvSpPr/>
            <p:nvPr/>
          </p:nvSpPr>
          <p:spPr>
            <a:xfrm>
              <a:off x="5415636" y="1754351"/>
              <a:ext cx="3323320" cy="0"/>
            </a:xfrm>
            <a:custGeom>
              <a:avLst/>
              <a:pathLst>
                <a:path w="3323320" h="0">
                  <a:moveTo>
                    <a:pt x="0" y="0"/>
                  </a:moveTo>
                  <a:lnTo>
                    <a:pt x="0" y="0"/>
                  </a:lnTo>
                  <a:lnTo>
                    <a:pt x="474760" y="0"/>
                  </a:lnTo>
                  <a:lnTo>
                    <a:pt x="474760" y="0"/>
                  </a:lnTo>
                  <a:lnTo>
                    <a:pt x="949520" y="0"/>
                  </a:lnTo>
                  <a:lnTo>
                    <a:pt x="949520" y="0"/>
                  </a:lnTo>
                  <a:lnTo>
                    <a:pt x="1424280" y="0"/>
                  </a:lnTo>
                  <a:lnTo>
                    <a:pt x="1424280" y="0"/>
                  </a:lnTo>
                  <a:lnTo>
                    <a:pt x="1899040" y="0"/>
                  </a:lnTo>
                  <a:lnTo>
                    <a:pt x="1899040" y="0"/>
                  </a:lnTo>
                  <a:lnTo>
                    <a:pt x="2373800" y="0"/>
                  </a:lnTo>
                  <a:lnTo>
                    <a:pt x="2373800" y="0"/>
                  </a:lnTo>
                  <a:lnTo>
                    <a:pt x="2848560" y="0"/>
                  </a:lnTo>
                  <a:lnTo>
                    <a:pt x="2848560" y="0"/>
                  </a:lnTo>
                  <a:lnTo>
                    <a:pt x="3323320" y="0"/>
                  </a:lnTo>
                  <a:lnTo>
                    <a:pt x="3323320" y="0"/>
                  </a:lnTo>
                </a:path>
              </a:pathLst>
            </a:custGeom>
            <a:ln w="13550" cap="flat">
              <a:solidFill>
                <a:srgbClr val="000000">
                  <a:alpha val="100000"/>
                </a:srgbClr>
              </a:solidFill>
              <a:prstDash val="dash"/>
              <a:round/>
            </a:ln>
          </p:spPr>
          <p:txBody>
            <a:bodyPr/>
            <a:lstStyle/>
            <a:p/>
          </p:txBody>
        </p:sp>
        <p:sp>
          <p:nvSpPr>
            <p:cNvPr id="60" name="tx60"/>
            <p:cNvSpPr/>
            <p:nvPr/>
          </p:nvSpPr>
          <p:spPr>
            <a:xfrm>
              <a:off x="8802880" y="22359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1E74">
                      <a:alpha val="100000"/>
                    </a:srgbClr>
                  </a:solidFill>
                  <a:latin typeface="Arial"/>
                  <a:cs typeface="Arial"/>
                </a:rPr>
                <a:t>-2</a:t>
              </a:r>
            </a:p>
          </p:txBody>
        </p:sp>
        <p:sp>
          <p:nvSpPr>
            <p:cNvPr id="61" name="tx61"/>
            <p:cNvSpPr/>
            <p:nvPr/>
          </p:nvSpPr>
          <p:spPr>
            <a:xfrm>
              <a:off x="8615441" y="208649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829">
                      <a:alpha val="100000"/>
                    </a:srgbClr>
                  </a:solidFill>
                  <a:latin typeface="Arial"/>
                  <a:cs typeface="Arial"/>
                </a:rPr>
                <a:t>-2</a:t>
              </a:r>
            </a:p>
          </p:txBody>
        </p:sp>
        <p:sp>
          <p:nvSpPr>
            <p:cNvPr id="62" name="tx62"/>
            <p:cNvSpPr/>
            <p:nvPr/>
          </p:nvSpPr>
          <p:spPr>
            <a:xfrm>
              <a:off x="4963093" y="3474743"/>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-7.5</a:t>
              </a:r>
            </a:p>
          </p:txBody>
        </p:sp>
        <p:sp>
          <p:nvSpPr>
            <p:cNvPr id="63" name="tx63"/>
            <p:cNvSpPr/>
            <p:nvPr/>
          </p:nvSpPr>
          <p:spPr>
            <a:xfrm>
              <a:off x="4963093" y="2886115"/>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64" name="tx64"/>
            <p:cNvSpPr/>
            <p:nvPr/>
          </p:nvSpPr>
          <p:spPr>
            <a:xfrm>
              <a:off x="4963093" y="2297487"/>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-2.5</a:t>
              </a:r>
            </a:p>
          </p:txBody>
        </p:sp>
        <p:sp>
          <p:nvSpPr>
            <p:cNvPr id="65" name="tx65"/>
            <p:cNvSpPr/>
            <p:nvPr/>
          </p:nvSpPr>
          <p:spPr>
            <a:xfrm>
              <a:off x="5005430" y="1708860"/>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66" name="tx66"/>
            <p:cNvSpPr/>
            <p:nvPr/>
          </p:nvSpPr>
          <p:spPr>
            <a:xfrm rot="-5400000">
              <a:off x="527426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67" name="tx67"/>
            <p:cNvSpPr/>
            <p:nvPr/>
          </p:nvSpPr>
          <p:spPr>
            <a:xfrm rot="-5400000">
              <a:off x="574902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68" name="tx68"/>
            <p:cNvSpPr/>
            <p:nvPr/>
          </p:nvSpPr>
          <p:spPr>
            <a:xfrm rot="-5400000">
              <a:off x="622379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69" name="tx69"/>
            <p:cNvSpPr/>
            <p:nvPr/>
          </p:nvSpPr>
          <p:spPr>
            <a:xfrm rot="-5400000">
              <a:off x="669855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70" name="tx70"/>
            <p:cNvSpPr/>
            <p:nvPr/>
          </p:nvSpPr>
          <p:spPr>
            <a:xfrm rot="-5400000">
              <a:off x="717331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71" name="tx71"/>
            <p:cNvSpPr/>
            <p:nvPr/>
          </p:nvSpPr>
          <p:spPr>
            <a:xfrm rot="-5400000">
              <a:off x="764807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72" name="tx72"/>
            <p:cNvSpPr/>
            <p:nvPr/>
          </p:nvSpPr>
          <p:spPr>
            <a:xfrm rot="-5400000">
              <a:off x="812283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73" name="tx73"/>
            <p:cNvSpPr/>
            <p:nvPr/>
          </p:nvSpPr>
          <p:spPr>
            <a:xfrm rot="-5400000">
              <a:off x="859759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74" name="tx74"/>
            <p:cNvSpPr/>
            <p:nvPr/>
          </p:nvSpPr>
          <p:spPr>
            <a:xfrm rot="-5400000">
              <a:off x="4263987" y="2768389"/>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75" name="tx75"/>
            <p:cNvSpPr/>
            <p:nvPr/>
          </p:nvSpPr>
          <p:spPr>
            <a:xfrm>
              <a:off x="5605268"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76" name="pl76"/>
            <p:cNvSpPr/>
            <p:nvPr/>
          </p:nvSpPr>
          <p:spPr>
            <a:xfrm>
              <a:off x="2185346"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77" name="pl77"/>
            <p:cNvSpPr/>
            <p:nvPr/>
          </p:nvSpPr>
          <p:spPr>
            <a:xfrm>
              <a:off x="3997590"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78" name="pl78"/>
            <p:cNvSpPr/>
            <p:nvPr/>
          </p:nvSpPr>
          <p:spPr>
            <a:xfrm>
              <a:off x="5809835"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79" name="pl79"/>
            <p:cNvSpPr/>
            <p:nvPr/>
          </p:nvSpPr>
          <p:spPr>
            <a:xfrm>
              <a:off x="7622079"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0" name="pl80"/>
            <p:cNvSpPr/>
            <p:nvPr/>
          </p:nvSpPr>
          <p:spPr>
            <a:xfrm>
              <a:off x="911338" y="534460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1" name="pl81"/>
            <p:cNvSpPr/>
            <p:nvPr/>
          </p:nvSpPr>
          <p:spPr>
            <a:xfrm>
              <a:off x="911338" y="521215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2" name="pl82"/>
            <p:cNvSpPr/>
            <p:nvPr/>
          </p:nvSpPr>
          <p:spPr>
            <a:xfrm>
              <a:off x="911338" y="5079718"/>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3" name="pl83"/>
            <p:cNvSpPr/>
            <p:nvPr/>
          </p:nvSpPr>
          <p:spPr>
            <a:xfrm>
              <a:off x="1279224"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3091468"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4903712"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715957"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528201"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88" name="rc88"/>
            <p:cNvSpPr/>
            <p:nvPr/>
          </p:nvSpPr>
          <p:spPr>
            <a:xfrm>
              <a:off x="3743876" y="5291624"/>
              <a:ext cx="4131917" cy="105952"/>
            </a:xfrm>
            <a:prstGeom prst="rect">
              <a:avLst/>
            </a:prstGeom>
            <a:solidFill>
              <a:srgbClr val="6A1E74">
                <a:alpha val="80000"/>
              </a:srgbClr>
            </a:solidFill>
          </p:spPr>
          <p:txBody>
            <a:bodyPr/>
            <a:lstStyle/>
            <a:p/>
          </p:txBody>
        </p:sp>
        <p:sp>
          <p:nvSpPr>
            <p:cNvPr id="89" name="rc89"/>
            <p:cNvSpPr/>
            <p:nvPr/>
          </p:nvSpPr>
          <p:spPr>
            <a:xfrm>
              <a:off x="4287549" y="5159183"/>
              <a:ext cx="4349386" cy="105952"/>
            </a:xfrm>
            <a:prstGeom prst="rect">
              <a:avLst/>
            </a:prstGeom>
            <a:solidFill>
              <a:srgbClr val="6A1E74">
                <a:alpha val="80000"/>
              </a:srgbClr>
            </a:solidFill>
          </p:spPr>
          <p:txBody>
            <a:bodyPr/>
            <a:lstStyle/>
            <a:p/>
          </p:txBody>
        </p:sp>
        <p:sp>
          <p:nvSpPr>
            <p:cNvPr id="90" name="rc90"/>
            <p:cNvSpPr/>
            <p:nvPr/>
          </p:nvSpPr>
          <p:spPr>
            <a:xfrm>
              <a:off x="4106325" y="5026742"/>
              <a:ext cx="4313141" cy="105952"/>
            </a:xfrm>
            <a:prstGeom prst="rect">
              <a:avLst/>
            </a:prstGeom>
            <a:solidFill>
              <a:srgbClr val="6A1E74">
                <a:alpha val="80000"/>
              </a:srgbClr>
            </a:solidFill>
          </p:spPr>
          <p:txBody>
            <a:bodyPr/>
            <a:lstStyle/>
            <a:p/>
          </p:txBody>
        </p:sp>
        <p:sp>
          <p:nvSpPr>
            <p:cNvPr id="91" name="rc91"/>
            <p:cNvSpPr/>
            <p:nvPr/>
          </p:nvSpPr>
          <p:spPr>
            <a:xfrm>
              <a:off x="1279224" y="5291624"/>
              <a:ext cx="2464652" cy="105952"/>
            </a:xfrm>
            <a:prstGeom prst="rect">
              <a:avLst/>
            </a:prstGeom>
            <a:solidFill>
              <a:srgbClr val="F26829">
                <a:alpha val="80000"/>
              </a:srgbClr>
            </a:solidFill>
          </p:spPr>
          <p:txBody>
            <a:bodyPr/>
            <a:lstStyle/>
            <a:p/>
          </p:txBody>
        </p:sp>
        <p:sp>
          <p:nvSpPr>
            <p:cNvPr id="92" name="rc92"/>
            <p:cNvSpPr/>
            <p:nvPr/>
          </p:nvSpPr>
          <p:spPr>
            <a:xfrm>
              <a:off x="1279224" y="5159183"/>
              <a:ext cx="3008325" cy="105952"/>
            </a:xfrm>
            <a:prstGeom prst="rect">
              <a:avLst/>
            </a:prstGeom>
            <a:solidFill>
              <a:srgbClr val="F26829">
                <a:alpha val="80000"/>
              </a:srgbClr>
            </a:solidFill>
          </p:spPr>
          <p:txBody>
            <a:bodyPr/>
            <a:lstStyle/>
            <a:p/>
          </p:txBody>
        </p:sp>
        <p:sp>
          <p:nvSpPr>
            <p:cNvPr id="93" name="rc93"/>
            <p:cNvSpPr/>
            <p:nvPr/>
          </p:nvSpPr>
          <p:spPr>
            <a:xfrm>
              <a:off x="1279224" y="5026742"/>
              <a:ext cx="2827101" cy="105952"/>
            </a:xfrm>
            <a:prstGeom prst="rect">
              <a:avLst/>
            </a:prstGeom>
            <a:solidFill>
              <a:srgbClr val="F26829">
                <a:alpha val="80000"/>
              </a:srgbClr>
            </a:solidFill>
          </p:spPr>
          <p:txBody>
            <a:bodyPr/>
            <a:lstStyle/>
            <a:p/>
          </p:txBody>
        </p:sp>
        <p:sp>
          <p:nvSpPr>
            <p:cNvPr id="94" name="tx94"/>
            <p:cNvSpPr/>
            <p:nvPr/>
          </p:nvSpPr>
          <p:spPr>
            <a:xfrm>
              <a:off x="5708428" y="5305784"/>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11.4</a:t>
              </a:r>
            </a:p>
          </p:txBody>
        </p:sp>
        <p:sp>
          <p:nvSpPr>
            <p:cNvPr id="95" name="tx95"/>
            <p:cNvSpPr/>
            <p:nvPr/>
          </p:nvSpPr>
          <p:spPr>
            <a:xfrm>
              <a:off x="6401984" y="5173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96" name="tx96"/>
            <p:cNvSpPr/>
            <p:nvPr/>
          </p:nvSpPr>
          <p:spPr>
            <a:xfrm>
              <a:off x="6161489" y="5040902"/>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11.9</a:t>
              </a:r>
            </a:p>
          </p:txBody>
        </p:sp>
        <p:sp>
          <p:nvSpPr>
            <p:cNvPr id="97" name="tx97"/>
            <p:cNvSpPr/>
            <p:nvPr/>
          </p:nvSpPr>
          <p:spPr>
            <a:xfrm>
              <a:off x="2436249"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8" name="tx98"/>
            <p:cNvSpPr/>
            <p:nvPr/>
          </p:nvSpPr>
          <p:spPr>
            <a:xfrm>
              <a:off x="2708086"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9" name="tx99"/>
            <p:cNvSpPr/>
            <p:nvPr/>
          </p:nvSpPr>
          <p:spPr>
            <a:xfrm>
              <a:off x="2617473"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0" name="tx100"/>
            <p:cNvSpPr/>
            <p:nvPr/>
          </p:nvSpPr>
          <p:spPr>
            <a:xfrm>
              <a:off x="7939051" y="530578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18.2</a:t>
              </a:r>
            </a:p>
          </p:txBody>
        </p:sp>
        <p:sp>
          <p:nvSpPr>
            <p:cNvPr id="101" name="tx101"/>
            <p:cNvSpPr/>
            <p:nvPr/>
          </p:nvSpPr>
          <p:spPr>
            <a:xfrm>
              <a:off x="8700194" y="517334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20.3</a:t>
              </a:r>
            </a:p>
          </p:txBody>
        </p:sp>
        <p:sp>
          <p:nvSpPr>
            <p:cNvPr id="102" name="tx102"/>
            <p:cNvSpPr/>
            <p:nvPr/>
          </p:nvSpPr>
          <p:spPr>
            <a:xfrm>
              <a:off x="8446480" y="504090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19.6</a:t>
              </a:r>
            </a:p>
          </p:txBody>
        </p:sp>
        <p:sp>
          <p:nvSpPr>
            <p:cNvPr id="103" name="tx103"/>
            <p:cNvSpPr/>
            <p:nvPr/>
          </p:nvSpPr>
          <p:spPr>
            <a:xfrm>
              <a:off x="565975" y="529910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04" name="tx104"/>
            <p:cNvSpPr/>
            <p:nvPr/>
          </p:nvSpPr>
          <p:spPr>
            <a:xfrm>
              <a:off x="565975" y="51666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05" name="tx105"/>
            <p:cNvSpPr/>
            <p:nvPr/>
          </p:nvSpPr>
          <p:spPr>
            <a:xfrm>
              <a:off x="565975" y="503422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06" name="tx106"/>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07" name="tx107"/>
            <p:cNvSpPr/>
            <p:nvPr/>
          </p:nvSpPr>
          <p:spPr>
            <a:xfrm>
              <a:off x="3020785"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108" name="tx108"/>
            <p:cNvSpPr/>
            <p:nvPr/>
          </p:nvSpPr>
          <p:spPr>
            <a:xfrm>
              <a:off x="4762346"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09" name="tx109"/>
            <p:cNvSpPr/>
            <p:nvPr/>
          </p:nvSpPr>
          <p:spPr>
            <a:xfrm>
              <a:off x="6574591"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10" name="tx110"/>
            <p:cNvSpPr/>
            <p:nvPr/>
          </p:nvSpPr>
          <p:spPr>
            <a:xfrm>
              <a:off x="8386835"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11" name="tx111"/>
            <p:cNvSpPr/>
            <p:nvPr/>
          </p:nvSpPr>
          <p:spPr>
            <a:xfrm>
              <a:off x="4167352" y="5639173"/>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12" name="rc112"/>
            <p:cNvSpPr/>
            <p:nvPr/>
          </p:nvSpPr>
          <p:spPr>
            <a:xfrm>
              <a:off x="3625972" y="5951124"/>
              <a:ext cx="201456" cy="201456"/>
            </a:xfrm>
            <a:prstGeom prst="rect">
              <a:avLst/>
            </a:prstGeom>
            <a:solidFill>
              <a:srgbClr val="F26829">
                <a:alpha val="80000"/>
              </a:srgbClr>
            </a:solidFill>
          </p:spPr>
          <p:txBody>
            <a:bodyPr/>
            <a:lstStyle/>
            <a:p/>
          </p:txBody>
        </p:sp>
        <p:sp>
          <p:nvSpPr>
            <p:cNvPr id="113" name="rc113"/>
            <p:cNvSpPr/>
            <p:nvPr/>
          </p:nvSpPr>
          <p:spPr>
            <a:xfrm>
              <a:off x="5029399" y="5951124"/>
              <a:ext cx="201456" cy="201456"/>
            </a:xfrm>
            <a:prstGeom prst="rect">
              <a:avLst/>
            </a:prstGeom>
            <a:solidFill>
              <a:srgbClr val="6A1E74">
                <a:alpha val="80000"/>
              </a:srgbClr>
            </a:solidFill>
          </p:spPr>
          <p:txBody>
            <a:bodyPr/>
            <a:lstStyle/>
            <a:p/>
          </p:txBody>
        </p:sp>
        <p:sp>
          <p:nvSpPr>
            <p:cNvPr id="114" name="tx114"/>
            <p:cNvSpPr/>
            <p:nvPr/>
          </p:nvSpPr>
          <p:spPr>
            <a:xfrm>
              <a:off x="3906017" y="6006360"/>
              <a:ext cx="104479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WB FCV countries</a:t>
              </a:r>
            </a:p>
          </p:txBody>
        </p:sp>
        <p:sp>
          <p:nvSpPr>
            <p:cNvPr id="115" name="tx115"/>
            <p:cNvSpPr/>
            <p:nvPr/>
          </p:nvSpPr>
          <p:spPr>
            <a:xfrm>
              <a:off x="5309444" y="6006360"/>
              <a:ext cx="1059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non-FCV countries</a:t>
              </a:r>
            </a:p>
          </p:txBody>
        </p:sp>
        <p:sp>
          <p:nvSpPr>
            <p:cNvPr id="116" name="tx116"/>
            <p:cNvSpPr/>
            <p:nvPr/>
          </p:nvSpPr>
          <p:spPr>
            <a:xfrm>
              <a:off x="911338" y="4789481"/>
              <a:ext cx="371950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by region</a:t>
              </a:r>
            </a:p>
          </p:txBody>
        </p:sp>
        <p:sp>
          <p:nvSpPr>
            <p:cNvPr id="117" name="tx117"/>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19" name="tx119"/>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non-FCV countries had the highest DTP3 coverage (88%) and WB FCV countries had the lowest coverage (71%).
Compared to 2019, DTP3 coverage increased in no regions, declined in non-FCV countries (-2%) and WB FCV countries (-2%) and remained constant in no regions.
Compared to 2024, DTP3 coverage increased in WB FCV countries (+2%), declined in no regions and remained constant in non-FCV countries.</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improved between 2024 and 2025 in some regions and exceeded pre-pandemic levels in some regions, but progress is uneven and gaps in undervaccinated children persist.</a:t>
            </a:r>
          </a:p>
        </p:txBody>
      </p:sp>
      <p:grpSp xmlns:pic="http://schemas.openxmlformats.org/drawingml/2006/picture">
        <p:nvGrpSpPr>
          <p:cNvPr id="122" name=""/>
          <p:cNvGrpSpPr/>
          <p:nvPr/>
        </p:nvGrpSpPr>
        <p:grpSpPr>
          <a:xfrm>
            <a:off x="292608" y="1005840"/>
            <a:ext cx="8595360" cy="28575"/>
            <a:chOff x="292608" y="1005840"/>
            <a:chExt cx="8595360" cy="28575"/>
          </a:xfrm>
        </p:grpSpPr>
        <p:sp>
          <p:nvSpPr>
            <p:cNvPr id="12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030258" y="2007924"/>
              <a:ext cx="3125110" cy="3877524"/>
            </a:xfrm>
            <a:custGeom>
              <a:avLst/>
              <a:pathLst>
                <a:path w="3125110" h="3877524">
                  <a:moveTo>
                    <a:pt x="847395" y="2377006"/>
                  </a:moveTo>
                  <a:lnTo>
                    <a:pt x="807043" y="2429167"/>
                  </a:lnTo>
                  <a:lnTo>
                    <a:pt x="766691" y="2481328"/>
                  </a:lnTo>
                  <a:lnTo>
                    <a:pt x="726339" y="2533489"/>
                  </a:lnTo>
                  <a:lnTo>
                    <a:pt x="685986" y="2585650"/>
                  </a:lnTo>
                  <a:lnTo>
                    <a:pt x="645634" y="2637811"/>
                  </a:lnTo>
                  <a:lnTo>
                    <a:pt x="605282" y="2689972"/>
                  </a:lnTo>
                  <a:lnTo>
                    <a:pt x="564930" y="2742133"/>
                  </a:lnTo>
                  <a:lnTo>
                    <a:pt x="524578" y="2794294"/>
                  </a:lnTo>
                  <a:lnTo>
                    <a:pt x="484226" y="2846455"/>
                  </a:lnTo>
                  <a:lnTo>
                    <a:pt x="443873" y="2898616"/>
                  </a:lnTo>
                  <a:lnTo>
                    <a:pt x="403521" y="2950777"/>
                  </a:lnTo>
                  <a:lnTo>
                    <a:pt x="363169" y="3002938"/>
                  </a:lnTo>
                  <a:lnTo>
                    <a:pt x="322817" y="3055099"/>
                  </a:lnTo>
                  <a:lnTo>
                    <a:pt x="282465" y="3107260"/>
                  </a:lnTo>
                  <a:lnTo>
                    <a:pt x="242113" y="3159421"/>
                  </a:lnTo>
                  <a:lnTo>
                    <a:pt x="201760" y="3211582"/>
                  </a:lnTo>
                  <a:lnTo>
                    <a:pt x="161408" y="3263743"/>
                  </a:lnTo>
                  <a:lnTo>
                    <a:pt x="121056" y="3315904"/>
                  </a:lnTo>
                  <a:lnTo>
                    <a:pt x="80704" y="3368065"/>
                  </a:lnTo>
                  <a:lnTo>
                    <a:pt x="40352" y="3420226"/>
                  </a:lnTo>
                  <a:lnTo>
                    <a:pt x="0" y="3472387"/>
                  </a:lnTo>
                  <a:lnTo>
                    <a:pt x="52703" y="3511748"/>
                  </a:lnTo>
                  <a:lnTo>
                    <a:pt x="106712" y="3549299"/>
                  </a:lnTo>
                  <a:lnTo>
                    <a:pt x="161963" y="3584996"/>
                  </a:lnTo>
                  <a:lnTo>
                    <a:pt x="218394" y="3618798"/>
                  </a:lnTo>
                  <a:lnTo>
                    <a:pt x="275939" y="3650667"/>
                  </a:lnTo>
                  <a:lnTo>
                    <a:pt x="334531" y="3680565"/>
                  </a:lnTo>
                  <a:lnTo>
                    <a:pt x="394105" y="3708458"/>
                  </a:lnTo>
                  <a:lnTo>
                    <a:pt x="454590" y="3734315"/>
                  </a:lnTo>
                  <a:lnTo>
                    <a:pt x="515917" y="3758105"/>
                  </a:lnTo>
                  <a:lnTo>
                    <a:pt x="578016" y="3779800"/>
                  </a:lnTo>
                  <a:lnTo>
                    <a:pt x="640816" y="3799377"/>
                  </a:lnTo>
                  <a:lnTo>
                    <a:pt x="704243" y="3816812"/>
                  </a:lnTo>
                  <a:lnTo>
                    <a:pt x="768225" y="3832086"/>
                  </a:lnTo>
                  <a:lnTo>
                    <a:pt x="832689" y="3845180"/>
                  </a:lnTo>
                  <a:lnTo>
                    <a:pt x="897559" y="3856080"/>
                  </a:lnTo>
                  <a:lnTo>
                    <a:pt x="962762" y="3864773"/>
                  </a:lnTo>
                  <a:lnTo>
                    <a:pt x="1028223" y="3871250"/>
                  </a:lnTo>
                  <a:lnTo>
                    <a:pt x="1093865" y="3875502"/>
                  </a:lnTo>
                  <a:lnTo>
                    <a:pt x="1159614" y="3877524"/>
                  </a:lnTo>
                  <a:lnTo>
                    <a:pt x="1225394" y="3877316"/>
                  </a:lnTo>
                  <a:lnTo>
                    <a:pt x="1291128" y="3874876"/>
                  </a:lnTo>
                  <a:lnTo>
                    <a:pt x="1356742" y="3870207"/>
                  </a:lnTo>
                  <a:lnTo>
                    <a:pt x="1422160" y="3863316"/>
                  </a:lnTo>
                  <a:lnTo>
                    <a:pt x="1487307" y="3854209"/>
                  </a:lnTo>
                  <a:lnTo>
                    <a:pt x="1552107" y="3842898"/>
                  </a:lnTo>
                  <a:lnTo>
                    <a:pt x="1616486" y="3829395"/>
                  </a:lnTo>
                  <a:lnTo>
                    <a:pt x="1680370" y="3813715"/>
                  </a:lnTo>
                  <a:lnTo>
                    <a:pt x="1743686" y="3795878"/>
                  </a:lnTo>
                  <a:lnTo>
                    <a:pt x="1806360" y="3775903"/>
                  </a:lnTo>
                  <a:lnTo>
                    <a:pt x="1868320" y="3753814"/>
                  </a:lnTo>
                  <a:lnTo>
                    <a:pt x="1929495" y="3729635"/>
                  </a:lnTo>
                  <a:lnTo>
                    <a:pt x="1989815" y="3703396"/>
                  </a:lnTo>
                  <a:lnTo>
                    <a:pt x="2049210" y="3675125"/>
                  </a:lnTo>
                  <a:lnTo>
                    <a:pt x="2107612" y="3644855"/>
                  </a:lnTo>
                  <a:lnTo>
                    <a:pt x="2164953" y="3612622"/>
                  </a:lnTo>
                  <a:lnTo>
                    <a:pt x="2221168" y="3578463"/>
                  </a:lnTo>
                  <a:lnTo>
                    <a:pt x="2276192" y="3542416"/>
                  </a:lnTo>
                  <a:lnTo>
                    <a:pt x="2329961" y="3504523"/>
                  </a:lnTo>
                  <a:lnTo>
                    <a:pt x="2382414" y="3464828"/>
                  </a:lnTo>
                  <a:lnTo>
                    <a:pt x="2433490" y="3423377"/>
                  </a:lnTo>
                  <a:lnTo>
                    <a:pt x="2483131" y="3380216"/>
                  </a:lnTo>
                  <a:lnTo>
                    <a:pt x="2531279" y="3335397"/>
                  </a:lnTo>
                  <a:lnTo>
                    <a:pt x="2577879" y="3288970"/>
                  </a:lnTo>
                  <a:lnTo>
                    <a:pt x="2622877" y="3240989"/>
                  </a:lnTo>
                  <a:lnTo>
                    <a:pt x="2666222" y="3191510"/>
                  </a:lnTo>
                  <a:lnTo>
                    <a:pt x="2707863" y="3140588"/>
                  </a:lnTo>
                  <a:lnTo>
                    <a:pt x="2747753" y="3088283"/>
                  </a:lnTo>
                  <a:lnTo>
                    <a:pt x="2785846" y="3034655"/>
                  </a:lnTo>
                  <a:lnTo>
                    <a:pt x="2822098" y="2979766"/>
                  </a:lnTo>
                  <a:lnTo>
                    <a:pt x="2856467" y="2923679"/>
                  </a:lnTo>
                  <a:lnTo>
                    <a:pt x="2888913" y="2866458"/>
                  </a:lnTo>
                  <a:lnTo>
                    <a:pt x="2919400" y="2808169"/>
                  </a:lnTo>
                  <a:lnTo>
                    <a:pt x="2947891" y="2748880"/>
                  </a:lnTo>
                  <a:lnTo>
                    <a:pt x="2974355" y="2688658"/>
                  </a:lnTo>
                  <a:lnTo>
                    <a:pt x="2998762" y="2627573"/>
                  </a:lnTo>
                  <a:lnTo>
                    <a:pt x="3021081" y="2565696"/>
                  </a:lnTo>
                  <a:lnTo>
                    <a:pt x="3041289" y="2503097"/>
                  </a:lnTo>
                  <a:lnTo>
                    <a:pt x="3059362" y="2439848"/>
                  </a:lnTo>
                  <a:lnTo>
                    <a:pt x="3075279" y="2376023"/>
                  </a:lnTo>
                  <a:lnTo>
                    <a:pt x="3089022" y="2311695"/>
                  </a:lnTo>
                  <a:lnTo>
                    <a:pt x="3100574" y="2246937"/>
                  </a:lnTo>
                  <a:lnTo>
                    <a:pt x="3109924" y="2181825"/>
                  </a:lnTo>
                  <a:lnTo>
                    <a:pt x="3117059" y="2116433"/>
                  </a:lnTo>
                  <a:lnTo>
                    <a:pt x="3121971" y="2050837"/>
                  </a:lnTo>
                  <a:lnTo>
                    <a:pt x="3124656" y="1985111"/>
                  </a:lnTo>
                  <a:lnTo>
                    <a:pt x="3125110" y="1919333"/>
                  </a:lnTo>
                  <a:lnTo>
                    <a:pt x="3123332" y="1853577"/>
                  </a:lnTo>
                  <a:lnTo>
                    <a:pt x="3119324" y="1787919"/>
                  </a:lnTo>
                  <a:lnTo>
                    <a:pt x="3113092" y="1722435"/>
                  </a:lnTo>
                  <a:lnTo>
                    <a:pt x="3104641" y="1657200"/>
                  </a:lnTo>
                  <a:lnTo>
                    <a:pt x="3093983" y="1592290"/>
                  </a:lnTo>
                  <a:lnTo>
                    <a:pt x="3081129" y="1527778"/>
                  </a:lnTo>
                  <a:lnTo>
                    <a:pt x="3066094" y="1463739"/>
                  </a:lnTo>
                  <a:lnTo>
                    <a:pt x="3048895" y="1400247"/>
                  </a:lnTo>
                  <a:lnTo>
                    <a:pt x="3029552" y="1337375"/>
                  </a:lnTo>
                  <a:lnTo>
                    <a:pt x="3008088" y="1275196"/>
                  </a:lnTo>
                  <a:lnTo>
                    <a:pt x="2984526" y="1213780"/>
                  </a:lnTo>
                  <a:lnTo>
                    <a:pt x="2958895" y="1153200"/>
                  </a:lnTo>
                  <a:lnTo>
                    <a:pt x="2931224" y="1093523"/>
                  </a:lnTo>
                  <a:lnTo>
                    <a:pt x="2901544" y="1034819"/>
                  </a:lnTo>
                  <a:lnTo>
                    <a:pt x="2869890" y="977156"/>
                  </a:lnTo>
                  <a:lnTo>
                    <a:pt x="2836298" y="920600"/>
                  </a:lnTo>
                  <a:lnTo>
                    <a:pt x="2800807" y="865216"/>
                  </a:lnTo>
                  <a:lnTo>
                    <a:pt x="2763457" y="811068"/>
                  </a:lnTo>
                  <a:lnTo>
                    <a:pt x="2724292" y="758218"/>
                  </a:lnTo>
                  <a:lnTo>
                    <a:pt x="2683357" y="706727"/>
                  </a:lnTo>
                  <a:lnTo>
                    <a:pt x="2640699" y="656654"/>
                  </a:lnTo>
                  <a:lnTo>
                    <a:pt x="2596367" y="608057"/>
                  </a:lnTo>
                  <a:lnTo>
                    <a:pt x="2550411" y="560992"/>
                  </a:lnTo>
                  <a:lnTo>
                    <a:pt x="2502886" y="515513"/>
                  </a:lnTo>
                  <a:lnTo>
                    <a:pt x="2453845" y="471673"/>
                  </a:lnTo>
                  <a:lnTo>
                    <a:pt x="2403346" y="429521"/>
                  </a:lnTo>
                  <a:lnTo>
                    <a:pt x="2351445" y="389106"/>
                  </a:lnTo>
                  <a:lnTo>
                    <a:pt x="2298203" y="350475"/>
                  </a:lnTo>
                  <a:lnTo>
                    <a:pt x="2243682" y="313673"/>
                  </a:lnTo>
                  <a:lnTo>
                    <a:pt x="2187943" y="278741"/>
                  </a:lnTo>
                  <a:lnTo>
                    <a:pt x="2131052" y="245720"/>
                  </a:lnTo>
                  <a:lnTo>
                    <a:pt x="2073073" y="214648"/>
                  </a:lnTo>
                  <a:lnTo>
                    <a:pt x="2014074" y="185561"/>
                  </a:lnTo>
                  <a:lnTo>
                    <a:pt x="1954122" y="158492"/>
                  </a:lnTo>
                  <a:lnTo>
                    <a:pt x="1893286" y="133472"/>
                  </a:lnTo>
                  <a:lnTo>
                    <a:pt x="1831636" y="110530"/>
                  </a:lnTo>
                  <a:lnTo>
                    <a:pt x="1769244" y="89693"/>
                  </a:lnTo>
                  <a:lnTo>
                    <a:pt x="1706180" y="70984"/>
                  </a:lnTo>
                  <a:lnTo>
                    <a:pt x="1642519" y="54426"/>
                  </a:lnTo>
                  <a:lnTo>
                    <a:pt x="1578332" y="40036"/>
                  </a:lnTo>
                  <a:lnTo>
                    <a:pt x="1513694" y="27832"/>
                  </a:lnTo>
                  <a:lnTo>
                    <a:pt x="1448679" y="17828"/>
                  </a:lnTo>
                  <a:lnTo>
                    <a:pt x="1383362" y="10035"/>
                  </a:lnTo>
                  <a:lnTo>
                    <a:pt x="1317819" y="4462"/>
                  </a:lnTo>
                  <a:lnTo>
                    <a:pt x="1252124" y="1115"/>
                  </a:lnTo>
                  <a:lnTo>
                    <a:pt x="1186353" y="0"/>
                  </a:lnTo>
                  <a:lnTo>
                    <a:pt x="1186353" y="65947"/>
                  </a:lnTo>
                  <a:lnTo>
                    <a:pt x="1186353" y="131894"/>
                  </a:lnTo>
                  <a:lnTo>
                    <a:pt x="1186353" y="197842"/>
                  </a:lnTo>
                  <a:lnTo>
                    <a:pt x="1186353" y="263789"/>
                  </a:lnTo>
                  <a:lnTo>
                    <a:pt x="1186353" y="329737"/>
                  </a:lnTo>
                  <a:lnTo>
                    <a:pt x="1186353" y="395684"/>
                  </a:lnTo>
                  <a:lnTo>
                    <a:pt x="1186353" y="461632"/>
                  </a:lnTo>
                  <a:lnTo>
                    <a:pt x="1186353" y="527579"/>
                  </a:lnTo>
                  <a:lnTo>
                    <a:pt x="1186353" y="593526"/>
                  </a:lnTo>
                  <a:lnTo>
                    <a:pt x="1186353" y="659474"/>
                  </a:lnTo>
                  <a:lnTo>
                    <a:pt x="1186353" y="725421"/>
                  </a:lnTo>
                  <a:lnTo>
                    <a:pt x="1186353" y="791369"/>
                  </a:lnTo>
                  <a:lnTo>
                    <a:pt x="1186353" y="857316"/>
                  </a:lnTo>
                  <a:lnTo>
                    <a:pt x="1186353" y="923264"/>
                  </a:lnTo>
                  <a:lnTo>
                    <a:pt x="1186353" y="989211"/>
                  </a:lnTo>
                  <a:lnTo>
                    <a:pt x="1186353" y="1055158"/>
                  </a:lnTo>
                  <a:lnTo>
                    <a:pt x="1186353" y="1121106"/>
                  </a:lnTo>
                  <a:lnTo>
                    <a:pt x="1186353" y="1187053"/>
                  </a:lnTo>
                  <a:lnTo>
                    <a:pt x="1186353" y="1253001"/>
                  </a:lnTo>
                  <a:lnTo>
                    <a:pt x="1186353" y="1318948"/>
                  </a:lnTo>
                  <a:lnTo>
                    <a:pt x="1186353" y="1384896"/>
                  </a:lnTo>
                  <a:lnTo>
                    <a:pt x="1251982" y="1388797"/>
                  </a:lnTo>
                  <a:lnTo>
                    <a:pt x="1316686" y="1400446"/>
                  </a:lnTo>
                  <a:lnTo>
                    <a:pt x="1379555" y="1419679"/>
                  </a:lnTo>
                  <a:lnTo>
                    <a:pt x="1439702" y="1446224"/>
                  </a:lnTo>
                  <a:lnTo>
                    <a:pt x="1496281" y="1479708"/>
                  </a:lnTo>
                  <a:lnTo>
                    <a:pt x="1548494" y="1519659"/>
                  </a:lnTo>
                  <a:lnTo>
                    <a:pt x="1595606" y="1565515"/>
                  </a:lnTo>
                  <a:lnTo>
                    <a:pt x="1636954" y="1616630"/>
                  </a:lnTo>
                  <a:lnTo>
                    <a:pt x="1671956" y="1672283"/>
                  </a:lnTo>
                  <a:lnTo>
                    <a:pt x="1700117" y="1731690"/>
                  </a:lnTo>
                  <a:lnTo>
                    <a:pt x="1721042" y="1794016"/>
                  </a:lnTo>
                  <a:lnTo>
                    <a:pt x="1734436" y="1858382"/>
                  </a:lnTo>
                  <a:lnTo>
                    <a:pt x="1740110" y="1923881"/>
                  </a:lnTo>
                  <a:lnTo>
                    <a:pt x="1737984" y="1989591"/>
                  </a:lnTo>
                  <a:lnTo>
                    <a:pt x="1728088" y="2054586"/>
                  </a:lnTo>
                  <a:lnTo>
                    <a:pt x="1710561" y="2117952"/>
                  </a:lnTo>
                  <a:lnTo>
                    <a:pt x="1685652" y="2178794"/>
                  </a:lnTo>
                  <a:lnTo>
                    <a:pt x="1653709" y="2236258"/>
                  </a:lnTo>
                  <a:lnTo>
                    <a:pt x="1615184" y="2289532"/>
                  </a:lnTo>
                  <a:lnTo>
                    <a:pt x="1570618" y="2337866"/>
                  </a:lnTo>
                  <a:lnTo>
                    <a:pt x="1520640" y="2380581"/>
                  </a:lnTo>
                  <a:lnTo>
                    <a:pt x="1465953" y="2417074"/>
                  </a:lnTo>
                  <a:lnTo>
                    <a:pt x="1407329" y="2446830"/>
                  </a:lnTo>
                  <a:lnTo>
                    <a:pt x="1345591" y="2469432"/>
                  </a:lnTo>
                  <a:lnTo>
                    <a:pt x="1281611" y="2484561"/>
                  </a:lnTo>
                  <a:lnTo>
                    <a:pt x="1216289" y="2492003"/>
                  </a:lnTo>
                  <a:lnTo>
                    <a:pt x="1150546" y="2491654"/>
                  </a:lnTo>
                  <a:lnTo>
                    <a:pt x="1085306" y="2483519"/>
                  </a:lnTo>
                  <a:lnTo>
                    <a:pt x="1021490" y="2467712"/>
                  </a:lnTo>
                  <a:lnTo>
                    <a:pt x="959997" y="2444455"/>
                  </a:lnTo>
                  <a:lnTo>
                    <a:pt x="901691" y="2414078"/>
                  </a:lnTo>
                  <a:close/>
                </a:path>
              </a:pathLst>
            </a:custGeom>
            <a:solidFill>
              <a:srgbClr val="6A1E74">
                <a:alpha val="100000"/>
              </a:srgbClr>
            </a:solidFill>
            <a:ln w="13550" cap="flat">
              <a:solidFill>
                <a:srgbClr val="000000">
                  <a:alpha val="100000"/>
                </a:srgbClr>
              </a:solidFill>
              <a:prstDash val="solid"/>
              <a:miter/>
            </a:ln>
          </p:spPr>
          <p:txBody>
            <a:bodyPr/>
            <a:lstStyle/>
            <a:p/>
          </p:txBody>
        </p:sp>
        <p:sp>
          <p:nvSpPr>
            <p:cNvPr id="5" name="pg5"/>
            <p:cNvSpPr/>
            <p:nvPr/>
          </p:nvSpPr>
          <p:spPr>
            <a:xfrm>
              <a:off x="1277793" y="2007924"/>
              <a:ext cx="1938818" cy="3472387"/>
            </a:xfrm>
            <a:custGeom>
              <a:avLst/>
              <a:pathLst>
                <a:path w="1938818" h="3472387">
                  <a:moveTo>
                    <a:pt x="1938818" y="1384896"/>
                  </a:moveTo>
                  <a:lnTo>
                    <a:pt x="1938818" y="1318948"/>
                  </a:lnTo>
                  <a:lnTo>
                    <a:pt x="1938818" y="1253001"/>
                  </a:lnTo>
                  <a:lnTo>
                    <a:pt x="1938818" y="1187053"/>
                  </a:lnTo>
                  <a:lnTo>
                    <a:pt x="1938818" y="1121106"/>
                  </a:lnTo>
                  <a:lnTo>
                    <a:pt x="1938818" y="1055158"/>
                  </a:lnTo>
                  <a:lnTo>
                    <a:pt x="1938818" y="989211"/>
                  </a:lnTo>
                  <a:lnTo>
                    <a:pt x="1938818" y="923264"/>
                  </a:lnTo>
                  <a:lnTo>
                    <a:pt x="1938818" y="857316"/>
                  </a:lnTo>
                  <a:lnTo>
                    <a:pt x="1938818" y="791369"/>
                  </a:lnTo>
                  <a:lnTo>
                    <a:pt x="1938818" y="725421"/>
                  </a:lnTo>
                  <a:lnTo>
                    <a:pt x="1938818" y="659474"/>
                  </a:lnTo>
                  <a:lnTo>
                    <a:pt x="1938818" y="593526"/>
                  </a:lnTo>
                  <a:lnTo>
                    <a:pt x="1938818" y="527579"/>
                  </a:lnTo>
                  <a:lnTo>
                    <a:pt x="1938818" y="461632"/>
                  </a:lnTo>
                  <a:lnTo>
                    <a:pt x="1938818" y="395684"/>
                  </a:lnTo>
                  <a:lnTo>
                    <a:pt x="1938818" y="329737"/>
                  </a:lnTo>
                  <a:lnTo>
                    <a:pt x="1938818" y="263789"/>
                  </a:lnTo>
                  <a:lnTo>
                    <a:pt x="1938818" y="197842"/>
                  </a:lnTo>
                  <a:lnTo>
                    <a:pt x="1938818" y="131894"/>
                  </a:lnTo>
                  <a:lnTo>
                    <a:pt x="1938818" y="65947"/>
                  </a:lnTo>
                  <a:lnTo>
                    <a:pt x="1938818" y="0"/>
                  </a:lnTo>
                  <a:lnTo>
                    <a:pt x="1872879" y="1121"/>
                  </a:lnTo>
                  <a:lnTo>
                    <a:pt x="1807017" y="4485"/>
                  </a:lnTo>
                  <a:lnTo>
                    <a:pt x="1741307" y="10086"/>
                  </a:lnTo>
                  <a:lnTo>
                    <a:pt x="1675825" y="17919"/>
                  </a:lnTo>
                  <a:lnTo>
                    <a:pt x="1610648" y="27974"/>
                  </a:lnTo>
                  <a:lnTo>
                    <a:pt x="1545850" y="40241"/>
                  </a:lnTo>
                  <a:lnTo>
                    <a:pt x="1481507" y="54704"/>
                  </a:lnTo>
                  <a:lnTo>
                    <a:pt x="1417693" y="71346"/>
                  </a:lnTo>
                  <a:lnTo>
                    <a:pt x="1354482" y="90150"/>
                  </a:lnTo>
                  <a:lnTo>
                    <a:pt x="1291947" y="111092"/>
                  </a:lnTo>
                  <a:lnTo>
                    <a:pt x="1230160" y="134149"/>
                  </a:lnTo>
                  <a:lnTo>
                    <a:pt x="1169194" y="159294"/>
                  </a:lnTo>
                  <a:lnTo>
                    <a:pt x="1109117" y="186498"/>
                  </a:lnTo>
                  <a:lnTo>
                    <a:pt x="1050001" y="215729"/>
                  </a:lnTo>
                  <a:lnTo>
                    <a:pt x="991913" y="246954"/>
                  </a:lnTo>
                  <a:lnTo>
                    <a:pt x="934921" y="280136"/>
                  </a:lnTo>
                  <a:lnTo>
                    <a:pt x="879090" y="315237"/>
                  </a:lnTo>
                  <a:lnTo>
                    <a:pt x="824485" y="352217"/>
                  </a:lnTo>
                  <a:lnTo>
                    <a:pt x="771169" y="391032"/>
                  </a:lnTo>
                  <a:lnTo>
                    <a:pt x="719204" y="431639"/>
                  </a:lnTo>
                  <a:lnTo>
                    <a:pt x="668650" y="473989"/>
                  </a:lnTo>
                  <a:lnTo>
                    <a:pt x="619566" y="518034"/>
                  </a:lnTo>
                  <a:lnTo>
                    <a:pt x="572008" y="563722"/>
                  </a:lnTo>
                  <a:lnTo>
                    <a:pt x="526032" y="611002"/>
                  </a:lnTo>
                  <a:lnTo>
                    <a:pt x="481690" y="659818"/>
                  </a:lnTo>
                  <a:lnTo>
                    <a:pt x="439034" y="710113"/>
                  </a:lnTo>
                  <a:lnTo>
                    <a:pt x="398113" y="761831"/>
                  </a:lnTo>
                  <a:lnTo>
                    <a:pt x="358975" y="814910"/>
                  </a:lnTo>
                  <a:lnTo>
                    <a:pt x="321664" y="869289"/>
                  </a:lnTo>
                  <a:lnTo>
                    <a:pt x="286224" y="924906"/>
                  </a:lnTo>
                  <a:lnTo>
                    <a:pt x="252697" y="981696"/>
                  </a:lnTo>
                  <a:lnTo>
                    <a:pt x="221120" y="1039594"/>
                  </a:lnTo>
                  <a:lnTo>
                    <a:pt x="191531" y="1098531"/>
                  </a:lnTo>
                  <a:lnTo>
                    <a:pt x="163963" y="1158441"/>
                  </a:lnTo>
                  <a:lnTo>
                    <a:pt x="138448" y="1219254"/>
                  </a:lnTo>
                  <a:lnTo>
                    <a:pt x="115017" y="1280900"/>
                  </a:lnTo>
                  <a:lnTo>
                    <a:pt x="93695" y="1343306"/>
                  </a:lnTo>
                  <a:lnTo>
                    <a:pt x="74508" y="1406402"/>
                  </a:lnTo>
                  <a:lnTo>
                    <a:pt x="57478" y="1470114"/>
                  </a:lnTo>
                  <a:lnTo>
                    <a:pt x="42625" y="1534368"/>
                  </a:lnTo>
                  <a:lnTo>
                    <a:pt x="29966" y="1599090"/>
                  </a:lnTo>
                  <a:lnTo>
                    <a:pt x="19515" y="1664205"/>
                  </a:lnTo>
                  <a:lnTo>
                    <a:pt x="11285" y="1729638"/>
                  </a:lnTo>
                  <a:lnTo>
                    <a:pt x="5285" y="1795313"/>
                  </a:lnTo>
                  <a:lnTo>
                    <a:pt x="1521" y="1861154"/>
                  </a:lnTo>
                  <a:lnTo>
                    <a:pt x="0" y="1927085"/>
                  </a:lnTo>
                  <a:lnTo>
                    <a:pt x="721" y="1993030"/>
                  </a:lnTo>
                  <a:lnTo>
                    <a:pt x="3684" y="2058911"/>
                  </a:lnTo>
                  <a:lnTo>
                    <a:pt x="8887" y="2124654"/>
                  </a:lnTo>
                  <a:lnTo>
                    <a:pt x="16322" y="2190182"/>
                  </a:lnTo>
                  <a:lnTo>
                    <a:pt x="25982" y="2255420"/>
                  </a:lnTo>
                  <a:lnTo>
                    <a:pt x="37855" y="2320291"/>
                  </a:lnTo>
                  <a:lnTo>
                    <a:pt x="51927" y="2384720"/>
                  </a:lnTo>
                  <a:lnTo>
                    <a:pt x="68182" y="2448634"/>
                  </a:lnTo>
                  <a:lnTo>
                    <a:pt x="86601" y="2511958"/>
                  </a:lnTo>
                  <a:lnTo>
                    <a:pt x="107163" y="2574619"/>
                  </a:lnTo>
                  <a:lnTo>
                    <a:pt x="129845" y="2636544"/>
                  </a:lnTo>
                  <a:lnTo>
                    <a:pt x="154619" y="2697663"/>
                  </a:lnTo>
                  <a:lnTo>
                    <a:pt x="181458" y="2757903"/>
                  </a:lnTo>
                  <a:lnTo>
                    <a:pt x="210330" y="2817196"/>
                  </a:lnTo>
                  <a:lnTo>
                    <a:pt x="241201" y="2875472"/>
                  </a:lnTo>
                  <a:lnTo>
                    <a:pt x="274037" y="2932665"/>
                  </a:lnTo>
                  <a:lnTo>
                    <a:pt x="308799" y="2988708"/>
                  </a:lnTo>
                  <a:lnTo>
                    <a:pt x="345446" y="3043536"/>
                  </a:lnTo>
                  <a:lnTo>
                    <a:pt x="383937" y="3097087"/>
                  </a:lnTo>
                  <a:lnTo>
                    <a:pt x="424228" y="3149297"/>
                  </a:lnTo>
                  <a:lnTo>
                    <a:pt x="466270" y="3200107"/>
                  </a:lnTo>
                  <a:lnTo>
                    <a:pt x="510016" y="3249457"/>
                  </a:lnTo>
                  <a:lnTo>
                    <a:pt x="555415" y="3297292"/>
                  </a:lnTo>
                  <a:lnTo>
                    <a:pt x="602415" y="3343554"/>
                  </a:lnTo>
                  <a:lnTo>
                    <a:pt x="650961" y="3388192"/>
                  </a:lnTo>
                  <a:lnTo>
                    <a:pt x="700996" y="3431152"/>
                  </a:lnTo>
                  <a:lnTo>
                    <a:pt x="752464" y="3472387"/>
                  </a:lnTo>
                  <a:lnTo>
                    <a:pt x="792817" y="3420226"/>
                  </a:lnTo>
                  <a:lnTo>
                    <a:pt x="833169" y="3368065"/>
                  </a:lnTo>
                  <a:lnTo>
                    <a:pt x="873521" y="3315904"/>
                  </a:lnTo>
                  <a:lnTo>
                    <a:pt x="913873" y="3263743"/>
                  </a:lnTo>
                  <a:lnTo>
                    <a:pt x="954225" y="3211582"/>
                  </a:lnTo>
                  <a:lnTo>
                    <a:pt x="994578" y="3159421"/>
                  </a:lnTo>
                  <a:lnTo>
                    <a:pt x="1034930" y="3107260"/>
                  </a:lnTo>
                  <a:lnTo>
                    <a:pt x="1075282" y="3055099"/>
                  </a:lnTo>
                  <a:lnTo>
                    <a:pt x="1115634" y="3002938"/>
                  </a:lnTo>
                  <a:lnTo>
                    <a:pt x="1155986" y="2950777"/>
                  </a:lnTo>
                  <a:lnTo>
                    <a:pt x="1196338" y="2898616"/>
                  </a:lnTo>
                  <a:lnTo>
                    <a:pt x="1236691" y="2846455"/>
                  </a:lnTo>
                  <a:lnTo>
                    <a:pt x="1277043" y="2794294"/>
                  </a:lnTo>
                  <a:lnTo>
                    <a:pt x="1317395" y="2742133"/>
                  </a:lnTo>
                  <a:lnTo>
                    <a:pt x="1357747" y="2689972"/>
                  </a:lnTo>
                  <a:lnTo>
                    <a:pt x="1398099" y="2637811"/>
                  </a:lnTo>
                  <a:lnTo>
                    <a:pt x="1438451" y="2585650"/>
                  </a:lnTo>
                  <a:lnTo>
                    <a:pt x="1478804" y="2533489"/>
                  </a:lnTo>
                  <a:lnTo>
                    <a:pt x="1519156" y="2481328"/>
                  </a:lnTo>
                  <a:lnTo>
                    <a:pt x="1559508" y="2429167"/>
                  </a:lnTo>
                  <a:lnTo>
                    <a:pt x="1599860" y="2377006"/>
                  </a:lnTo>
                  <a:lnTo>
                    <a:pt x="1548209" y="2331657"/>
                  </a:lnTo>
                  <a:lnTo>
                    <a:pt x="1502572" y="2280261"/>
                  </a:lnTo>
                  <a:lnTo>
                    <a:pt x="1463650" y="2223609"/>
                  </a:lnTo>
                  <a:lnTo>
                    <a:pt x="1432044" y="2162572"/>
                  </a:lnTo>
                  <a:lnTo>
                    <a:pt x="1408240" y="2098092"/>
                  </a:lnTo>
                  <a:lnTo>
                    <a:pt x="1392605" y="2031160"/>
                  </a:lnTo>
                  <a:lnTo>
                    <a:pt x="1385378" y="1962807"/>
                  </a:lnTo>
                  <a:lnTo>
                    <a:pt x="1386672" y="1894085"/>
                  </a:lnTo>
                  <a:lnTo>
                    <a:pt x="1396466" y="1826052"/>
                  </a:lnTo>
                  <a:lnTo>
                    <a:pt x="1414610" y="1759757"/>
                  </a:lnTo>
                  <a:lnTo>
                    <a:pt x="1440825" y="1696218"/>
                  </a:lnTo>
                  <a:lnTo>
                    <a:pt x="1474706" y="1636415"/>
                  </a:lnTo>
                  <a:lnTo>
                    <a:pt x="1515732" y="1581267"/>
                  </a:lnTo>
                  <a:lnTo>
                    <a:pt x="1563272" y="1531626"/>
                  </a:lnTo>
                  <a:lnTo>
                    <a:pt x="1616594" y="1488253"/>
                  </a:lnTo>
                  <a:lnTo>
                    <a:pt x="1674876" y="1451818"/>
                  </a:lnTo>
                  <a:lnTo>
                    <a:pt x="1737222" y="1422880"/>
                  </a:lnTo>
                  <a:lnTo>
                    <a:pt x="1802671" y="1401887"/>
                  </a:lnTo>
                  <a:lnTo>
                    <a:pt x="1870217" y="1389160"/>
                  </a:lnTo>
                  <a:close/>
                </a:path>
              </a:pathLst>
            </a:custGeom>
            <a:solidFill>
              <a:srgbClr val="F26829">
                <a:alpha val="100000"/>
              </a:srgbClr>
            </a:solidFill>
            <a:ln w="13550" cap="flat">
              <a:solidFill>
                <a:srgbClr val="000000">
                  <a:alpha val="100000"/>
                </a:srgbClr>
              </a:solidFill>
              <a:prstDash val="solid"/>
              <a:miter/>
            </a:ln>
          </p:spPr>
          <p:txBody>
            <a:bodyPr/>
            <a:lstStyle/>
            <a:p/>
          </p:txBody>
        </p:sp>
        <p:sp>
          <p:nvSpPr>
            <p:cNvPr id="6" name="tx6"/>
            <p:cNvSpPr/>
            <p:nvPr/>
          </p:nvSpPr>
          <p:spPr>
            <a:xfrm>
              <a:off x="2909419" y="3869192"/>
              <a:ext cx="614385"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19.6m</a:t>
              </a:r>
            </a:p>
          </p:txBody>
        </p:sp>
        <p:sp>
          <p:nvSpPr>
            <p:cNvPr id="7" name="tx7"/>
            <p:cNvSpPr/>
            <p:nvPr/>
          </p:nvSpPr>
          <p:spPr>
            <a:xfrm>
              <a:off x="5712180" y="3642510"/>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DTP3 unvaccinated (% of total unvaccinated)</a:t>
              </a:r>
            </a:p>
          </p:txBody>
        </p:sp>
        <p:sp>
          <p:nvSpPr>
            <p:cNvPr id="8" name="rc8"/>
            <p:cNvSpPr/>
            <p:nvPr/>
          </p:nvSpPr>
          <p:spPr>
            <a:xfrm>
              <a:off x="5721180" y="3835857"/>
              <a:ext cx="201456" cy="201456"/>
            </a:xfrm>
            <a:prstGeom prst="rect">
              <a:avLst/>
            </a:prstGeom>
            <a:solidFill>
              <a:srgbClr val="6A1E74">
                <a:alpha val="100000"/>
              </a:srgbClr>
            </a:solidFill>
            <a:ln w="13550" cap="flat">
              <a:solidFill>
                <a:srgbClr val="000000">
                  <a:alpha val="100000"/>
                </a:srgbClr>
              </a:solidFill>
              <a:prstDash val="solid"/>
              <a:miter/>
            </a:ln>
          </p:spPr>
          <p:txBody>
            <a:bodyPr/>
            <a:lstStyle/>
            <a:p/>
          </p:txBody>
        </p:sp>
        <p:sp>
          <p:nvSpPr>
            <p:cNvPr id="9" name="rc9"/>
            <p:cNvSpPr/>
            <p:nvPr/>
          </p:nvSpPr>
          <p:spPr>
            <a:xfrm>
              <a:off x="5721180" y="4055313"/>
              <a:ext cx="201456" cy="201456"/>
            </a:xfrm>
            <a:prstGeom prst="rect">
              <a:avLst/>
            </a:prstGeom>
            <a:solidFill>
              <a:srgbClr val="F26829">
                <a:alpha val="100000"/>
              </a:srgbClr>
            </a:solidFill>
            <a:ln w="13550" cap="flat">
              <a:solidFill>
                <a:srgbClr val="000000">
                  <a:alpha val="100000"/>
                </a:srgbClr>
              </a:solidFill>
              <a:prstDash val="solid"/>
              <a:miter/>
            </a:ln>
          </p:spPr>
          <p:txBody>
            <a:bodyPr/>
            <a:lstStyle/>
            <a:p/>
          </p:txBody>
        </p:sp>
        <p:sp>
          <p:nvSpPr>
            <p:cNvPr id="10" name="tx10"/>
            <p:cNvSpPr/>
            <p:nvPr/>
          </p:nvSpPr>
          <p:spPr>
            <a:xfrm>
              <a:off x="6001225" y="3896580"/>
              <a:ext cx="20417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non-FCV countries: 11.9 million (60%) </a:t>
              </a:r>
            </a:p>
          </p:txBody>
        </p:sp>
        <p:sp>
          <p:nvSpPr>
            <p:cNvPr id="11" name="tx11"/>
            <p:cNvSpPr/>
            <p:nvPr/>
          </p:nvSpPr>
          <p:spPr>
            <a:xfrm>
              <a:off x="6001225" y="4116036"/>
              <a:ext cx="19751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WB FCV countries: 7.8 million (40%) </a:t>
              </a:r>
            </a:p>
          </p:txBody>
        </p:sp>
        <p:sp>
          <p:nvSpPr>
            <p:cNvPr id="12" name="tx12"/>
            <p:cNvSpPr/>
            <p:nvPr/>
          </p:nvSpPr>
          <p:spPr>
            <a:xfrm>
              <a:off x="793043" y="1368037"/>
              <a:ext cx="685452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Rank, number and percentage of un- and under-vaccinated children, by region, Global, 2025</a:t>
              </a:r>
            </a:p>
          </p:txBody>
        </p:sp>
        <p:sp>
          <p:nvSpPr>
            <p:cNvPr id="13" name="tx13"/>
            <p:cNvSpPr/>
            <p:nvPr/>
          </p:nvSpPr>
          <p:spPr>
            <a:xfrm>
              <a:off x="1478197"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 name="tx14"/>
            <p:cNvSpPr/>
            <p:nvPr/>
          </p:nvSpPr>
          <p:spPr>
            <a:xfrm>
              <a:off x="1594692"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15" name="tx15"/>
            <p:cNvSpPr/>
            <p:nvPr/>
          </p:nvSpPr>
          <p:spPr>
            <a:xfrm>
              <a:off x="2023637"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1 regions accounted for over half (60%) of all un- and under-vaccinated children, globally.
non-FCV countries had the highest number of children who did not receive DTP3 (n=11.9 million), which is approximately 60% of all un- and under-vaccinated children, globally (n=19.6m).</a:t>
            </a:r>
          </a:p>
        </p:txBody>
      </p:sp>
      <p:sp>
        <p:nvSpPr>
          <p:cNvPr id="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one region - non-FCV countries - accounted for over half of all un- and under-vaccinated children, globally.</a:t>
            </a:r>
          </a:p>
        </p:txBody>
      </p:sp>
      <p:grpSp xmlns:pic="http://schemas.openxmlformats.org/drawingml/2006/picture">
        <p:nvGrpSpPr>
          <p:cNvPr id="18" name=""/>
          <p:cNvGrpSpPr/>
          <p:nvPr/>
        </p:nvGrpSpPr>
        <p:grpSpPr>
          <a:xfrm>
            <a:off x="292608" y="914400"/>
            <a:ext cx="8595360" cy="28575"/>
            <a:chOff x="292608" y="914400"/>
            <a:chExt cx="8595360" cy="28575"/>
          </a:xfrm>
        </p:grpSpPr>
        <p:sp>
          <p:nvSpPr>
            <p:cNvPr id="19"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91440" y="0"/>
            <a:ext cx="9326880" cy="73152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Globally, 22 out of 195 (11%) countries had DTP3 coverage below 70% in 2025.
These countries account for approximately 21.9 million (17%) of the total annual cohort of surviving infants.
There were 107 (55%) countries that achieved DTP3 of 90% or higher, accounting for 65.7 million (51%)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107 countries achieved at least 90% DTP3 coverage, while 22 had coverage below 70%.</a:t>
            </a:r>
          </a:p>
        </p:txBody>
      </p:sp>
      <p:grpSp xmlns:pic="http://schemas.openxmlformats.org/drawingml/2006/picture">
        <p:nvGrpSpPr>
          <p:cNvPr id="5" name=""/>
          <p:cNvGrpSpPr/>
          <p:nvPr/>
        </p:nvGrpSpPr>
        <p:grpSpPr>
          <a:xfrm>
            <a:off x="292608" y="914400"/>
            <a:ext cx="8595360" cy="28575"/>
            <a:chOff x="292608" y="914400"/>
            <a:chExt cx="8595360" cy="28575"/>
          </a:xfrm>
        </p:grpSpPr>
        <p:sp>
          <p:nvSpPr>
            <p:cNvPr id="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1074032"/>
              <a:ext cx="1607740" cy="1000048"/>
            </a:xfrm>
            <a:prstGeom prst="rect">
              <a:avLst/>
            </a:prstGeom>
            <a:solidFill>
              <a:srgbClr val="EBEBEB">
                <a:alpha val="100000"/>
              </a:srgbClr>
            </a:solidFill>
          </p:spPr>
          <p:txBody>
            <a:bodyPr/>
            <a:lstStyle/>
            <a:p/>
          </p:txBody>
        </p:sp>
        <p:sp>
          <p:nvSpPr>
            <p:cNvPr id="6" name="pl6"/>
            <p:cNvSpPr/>
            <p:nvPr/>
          </p:nvSpPr>
          <p:spPr>
            <a:xfrm>
              <a:off x="75735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1" name="pl11"/>
            <p:cNvSpPr/>
            <p:nvPr/>
          </p:nvSpPr>
          <p:spPr>
            <a:xfrm>
              <a:off x="75735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 name="pl13"/>
            <p:cNvSpPr/>
            <p:nvPr/>
          </p:nvSpPr>
          <p:spPr>
            <a:xfrm>
              <a:off x="75735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4" name="pl14"/>
            <p:cNvSpPr/>
            <p:nvPr/>
          </p:nvSpPr>
          <p:spPr>
            <a:xfrm>
              <a:off x="83042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03922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24802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45682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6656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874417"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0832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229201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83042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23" name="pl23"/>
            <p:cNvSpPr/>
            <p:nvPr/>
          </p:nvSpPr>
          <p:spPr>
            <a:xfrm>
              <a:off x="830429" y="1676700"/>
              <a:ext cx="1461582" cy="127083"/>
            </a:xfrm>
            <a:custGeom>
              <a:avLst/>
              <a:pathLst>
                <a:path w="1461582" h="127083">
                  <a:moveTo>
                    <a:pt x="0" y="0"/>
                  </a:moveTo>
                  <a:lnTo>
                    <a:pt x="208797" y="29326"/>
                  </a:lnTo>
                  <a:lnTo>
                    <a:pt x="417595" y="68429"/>
                  </a:lnTo>
                  <a:lnTo>
                    <a:pt x="626392" y="127083"/>
                  </a:lnTo>
                  <a:lnTo>
                    <a:pt x="835190" y="78205"/>
                  </a:lnTo>
                  <a:lnTo>
                    <a:pt x="1043987" y="58653"/>
                  </a:lnTo>
                  <a:lnTo>
                    <a:pt x="1252785" y="48878"/>
                  </a:lnTo>
                  <a:lnTo>
                    <a:pt x="1461582" y="68429"/>
                  </a:lnTo>
                </a:path>
              </a:pathLst>
            </a:custGeom>
            <a:ln w="40651" cap="flat">
              <a:solidFill>
                <a:srgbClr val="BEBEBE">
                  <a:alpha val="69803"/>
                </a:srgbClr>
              </a:solidFill>
              <a:prstDash val="solid"/>
              <a:round/>
            </a:ln>
          </p:spPr>
          <p:txBody>
            <a:bodyPr/>
            <a:lstStyle/>
            <a:p/>
          </p:txBody>
        </p:sp>
        <p:sp>
          <p:nvSpPr>
            <p:cNvPr id="24" name="pl24"/>
            <p:cNvSpPr/>
            <p:nvPr/>
          </p:nvSpPr>
          <p:spPr>
            <a:xfrm>
              <a:off x="830429" y="1676700"/>
              <a:ext cx="1461582" cy="127083"/>
            </a:xfrm>
            <a:custGeom>
              <a:avLst/>
              <a:pathLst>
                <a:path w="1461582" h="127083">
                  <a:moveTo>
                    <a:pt x="0" y="0"/>
                  </a:moveTo>
                  <a:lnTo>
                    <a:pt x="208797" y="29326"/>
                  </a:lnTo>
                  <a:lnTo>
                    <a:pt x="417595" y="68429"/>
                  </a:lnTo>
                  <a:lnTo>
                    <a:pt x="626392" y="127083"/>
                  </a:lnTo>
                  <a:lnTo>
                    <a:pt x="835190" y="78205"/>
                  </a:lnTo>
                  <a:lnTo>
                    <a:pt x="1043987" y="58653"/>
                  </a:lnTo>
                  <a:lnTo>
                    <a:pt x="1252785" y="48878"/>
                  </a:lnTo>
                  <a:lnTo>
                    <a:pt x="1461582" y="68429"/>
                  </a:lnTo>
                </a:path>
              </a:pathLst>
            </a:custGeom>
            <a:ln w="35231" cap="flat">
              <a:solidFill>
                <a:srgbClr val="BEBEBE">
                  <a:alpha val="69803"/>
                </a:srgbClr>
              </a:solidFill>
              <a:prstDash val="solid"/>
              <a:round/>
            </a:ln>
          </p:spPr>
          <p:txBody>
            <a:bodyPr/>
            <a:lstStyle/>
            <a:p/>
          </p:txBody>
        </p:sp>
        <p:sp>
          <p:nvSpPr>
            <p:cNvPr id="25" name="pl25"/>
            <p:cNvSpPr/>
            <p:nvPr/>
          </p:nvSpPr>
          <p:spPr>
            <a:xfrm>
              <a:off x="83042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26" name="pl26"/>
            <p:cNvSpPr/>
            <p:nvPr/>
          </p:nvSpPr>
          <p:spPr>
            <a:xfrm>
              <a:off x="830429" y="1676700"/>
              <a:ext cx="1461582" cy="127083"/>
            </a:xfrm>
            <a:custGeom>
              <a:avLst/>
              <a:pathLst>
                <a:path w="1461582" h="127083">
                  <a:moveTo>
                    <a:pt x="0" y="0"/>
                  </a:moveTo>
                  <a:lnTo>
                    <a:pt x="208797" y="29326"/>
                  </a:lnTo>
                  <a:lnTo>
                    <a:pt x="417595" y="68429"/>
                  </a:lnTo>
                  <a:lnTo>
                    <a:pt x="626392" y="127083"/>
                  </a:lnTo>
                  <a:lnTo>
                    <a:pt x="835190" y="78205"/>
                  </a:lnTo>
                  <a:lnTo>
                    <a:pt x="1043987" y="58653"/>
                  </a:lnTo>
                  <a:lnTo>
                    <a:pt x="1252785" y="48878"/>
                  </a:lnTo>
                  <a:lnTo>
                    <a:pt x="1461582" y="68429"/>
                  </a:lnTo>
                </a:path>
              </a:pathLst>
            </a:custGeom>
            <a:ln w="40651" cap="flat">
              <a:solidFill>
                <a:srgbClr val="000000">
                  <a:alpha val="100000"/>
                </a:srgbClr>
              </a:solidFill>
              <a:prstDash val="solid"/>
              <a:round/>
            </a:ln>
          </p:spPr>
          <p:txBody>
            <a:bodyPr/>
            <a:lstStyle/>
            <a:p/>
          </p:txBody>
        </p:sp>
        <p:sp>
          <p:nvSpPr>
            <p:cNvPr id="27" name="pl27"/>
            <p:cNvSpPr/>
            <p:nvPr/>
          </p:nvSpPr>
          <p:spPr>
            <a:xfrm>
              <a:off x="830429" y="1676700"/>
              <a:ext cx="1461582" cy="127083"/>
            </a:xfrm>
            <a:custGeom>
              <a:avLst/>
              <a:pathLst>
                <a:path w="1461582" h="127083">
                  <a:moveTo>
                    <a:pt x="0" y="0"/>
                  </a:moveTo>
                  <a:lnTo>
                    <a:pt x="208797" y="29326"/>
                  </a:lnTo>
                  <a:lnTo>
                    <a:pt x="417595" y="68429"/>
                  </a:lnTo>
                  <a:lnTo>
                    <a:pt x="626392" y="127083"/>
                  </a:lnTo>
                  <a:lnTo>
                    <a:pt x="835190" y="78205"/>
                  </a:lnTo>
                  <a:lnTo>
                    <a:pt x="1043987" y="58653"/>
                  </a:lnTo>
                  <a:lnTo>
                    <a:pt x="1252785" y="48878"/>
                  </a:lnTo>
                  <a:lnTo>
                    <a:pt x="1461582" y="68429"/>
                  </a:lnTo>
                </a:path>
              </a:pathLst>
            </a:custGeom>
            <a:ln w="35231" cap="flat">
              <a:solidFill>
                <a:srgbClr val="1CABE2">
                  <a:alpha val="100000"/>
                </a:srgbClr>
              </a:solidFill>
              <a:prstDash val="solid"/>
              <a:round/>
            </a:ln>
          </p:spPr>
          <p:txBody>
            <a:bodyPr/>
            <a:lstStyle/>
            <a:p/>
          </p:txBody>
        </p:sp>
        <p:sp>
          <p:nvSpPr>
            <p:cNvPr id="28" name="tx28"/>
            <p:cNvSpPr/>
            <p:nvPr/>
          </p:nvSpPr>
          <p:spPr>
            <a:xfrm>
              <a:off x="770170" y="14981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9" name="tx29"/>
            <p:cNvSpPr/>
            <p:nvPr/>
          </p:nvSpPr>
          <p:spPr>
            <a:xfrm>
              <a:off x="978968" y="15274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0" name="tx30"/>
            <p:cNvSpPr/>
            <p:nvPr/>
          </p:nvSpPr>
          <p:spPr>
            <a:xfrm>
              <a:off x="1187765" y="15665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1" name="tx31"/>
            <p:cNvSpPr/>
            <p:nvPr/>
          </p:nvSpPr>
          <p:spPr>
            <a:xfrm>
              <a:off x="1396563" y="1625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32" name="tx32"/>
            <p:cNvSpPr/>
            <p:nvPr/>
          </p:nvSpPr>
          <p:spPr>
            <a:xfrm>
              <a:off x="1605360" y="1576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3" name="tx33"/>
            <p:cNvSpPr/>
            <p:nvPr/>
          </p:nvSpPr>
          <p:spPr>
            <a:xfrm>
              <a:off x="1814158" y="1556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4" name="tx34"/>
            <p:cNvSpPr/>
            <p:nvPr/>
          </p:nvSpPr>
          <p:spPr>
            <a:xfrm>
              <a:off x="2022955" y="1547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5" name="tx35"/>
            <p:cNvSpPr/>
            <p:nvPr/>
          </p:nvSpPr>
          <p:spPr>
            <a:xfrm>
              <a:off x="2231753" y="15665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6" name="rc36"/>
            <p:cNvSpPr/>
            <p:nvPr/>
          </p:nvSpPr>
          <p:spPr>
            <a:xfrm>
              <a:off x="757350" y="2358522"/>
              <a:ext cx="1607740" cy="1000048"/>
            </a:xfrm>
            <a:prstGeom prst="rect">
              <a:avLst/>
            </a:prstGeom>
            <a:solidFill>
              <a:srgbClr val="EBEBEB">
                <a:alpha val="100000"/>
              </a:srgbClr>
            </a:solidFill>
          </p:spPr>
          <p:txBody>
            <a:bodyPr/>
            <a:lstStyle/>
            <a:p/>
          </p:txBody>
        </p:sp>
        <p:sp>
          <p:nvSpPr>
            <p:cNvPr id="37" name="pl37"/>
            <p:cNvSpPr/>
            <p:nvPr/>
          </p:nvSpPr>
          <p:spPr>
            <a:xfrm>
              <a:off x="75735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 name="pl40"/>
            <p:cNvSpPr/>
            <p:nvPr/>
          </p:nvSpPr>
          <p:spPr>
            <a:xfrm>
              <a:off x="75735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 name="pl41"/>
            <p:cNvSpPr/>
            <p:nvPr/>
          </p:nvSpPr>
          <p:spPr>
            <a:xfrm>
              <a:off x="75735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 name="pl42"/>
            <p:cNvSpPr/>
            <p:nvPr/>
          </p:nvSpPr>
          <p:spPr>
            <a:xfrm>
              <a:off x="75735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 name="pl43"/>
            <p:cNvSpPr/>
            <p:nvPr/>
          </p:nvSpPr>
          <p:spPr>
            <a:xfrm>
              <a:off x="75735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 name="pl44"/>
            <p:cNvSpPr/>
            <p:nvPr/>
          </p:nvSpPr>
          <p:spPr>
            <a:xfrm>
              <a:off x="75735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5" name="pl45"/>
            <p:cNvSpPr/>
            <p:nvPr/>
          </p:nvSpPr>
          <p:spPr>
            <a:xfrm>
              <a:off x="83042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03922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24802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45682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6656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1874417"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0832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229201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 name="pl53"/>
            <p:cNvSpPr/>
            <p:nvPr/>
          </p:nvSpPr>
          <p:spPr>
            <a:xfrm>
              <a:off x="83042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54" name="pl54"/>
            <p:cNvSpPr/>
            <p:nvPr/>
          </p:nvSpPr>
          <p:spPr>
            <a:xfrm>
              <a:off x="830429" y="2912312"/>
              <a:ext cx="1461582" cy="127083"/>
            </a:xfrm>
            <a:custGeom>
              <a:avLst/>
              <a:pathLst>
                <a:path w="1461582" h="127083">
                  <a:moveTo>
                    <a:pt x="0" y="19551"/>
                  </a:moveTo>
                  <a:lnTo>
                    <a:pt x="208797" y="0"/>
                  </a:lnTo>
                  <a:lnTo>
                    <a:pt x="417595" y="29326"/>
                  </a:lnTo>
                  <a:lnTo>
                    <a:pt x="626392" y="78205"/>
                  </a:lnTo>
                  <a:lnTo>
                    <a:pt x="835190" y="78205"/>
                  </a:lnTo>
                  <a:lnTo>
                    <a:pt x="1043987" y="127083"/>
                  </a:lnTo>
                  <a:lnTo>
                    <a:pt x="1252785" y="78205"/>
                  </a:lnTo>
                  <a:lnTo>
                    <a:pt x="1461582" y="78205"/>
                  </a:lnTo>
                </a:path>
              </a:pathLst>
            </a:custGeom>
            <a:ln w="40651" cap="flat">
              <a:solidFill>
                <a:srgbClr val="BEBEBE">
                  <a:alpha val="69803"/>
                </a:srgbClr>
              </a:solidFill>
              <a:prstDash val="solid"/>
              <a:round/>
            </a:ln>
          </p:spPr>
          <p:txBody>
            <a:bodyPr/>
            <a:lstStyle/>
            <a:p/>
          </p:txBody>
        </p:sp>
        <p:sp>
          <p:nvSpPr>
            <p:cNvPr id="55" name="pl55"/>
            <p:cNvSpPr/>
            <p:nvPr/>
          </p:nvSpPr>
          <p:spPr>
            <a:xfrm>
              <a:off x="830429" y="2912312"/>
              <a:ext cx="1461582" cy="127083"/>
            </a:xfrm>
            <a:custGeom>
              <a:avLst/>
              <a:pathLst>
                <a:path w="1461582" h="127083">
                  <a:moveTo>
                    <a:pt x="0" y="19551"/>
                  </a:moveTo>
                  <a:lnTo>
                    <a:pt x="208797" y="0"/>
                  </a:lnTo>
                  <a:lnTo>
                    <a:pt x="417595" y="29326"/>
                  </a:lnTo>
                  <a:lnTo>
                    <a:pt x="626392" y="78205"/>
                  </a:lnTo>
                  <a:lnTo>
                    <a:pt x="835190" y="78205"/>
                  </a:lnTo>
                  <a:lnTo>
                    <a:pt x="1043987" y="127083"/>
                  </a:lnTo>
                  <a:lnTo>
                    <a:pt x="1252785" y="78205"/>
                  </a:lnTo>
                  <a:lnTo>
                    <a:pt x="1461582" y="78205"/>
                  </a:lnTo>
                </a:path>
              </a:pathLst>
            </a:custGeom>
            <a:ln w="35231" cap="flat">
              <a:solidFill>
                <a:srgbClr val="BEBEBE">
                  <a:alpha val="69803"/>
                </a:srgbClr>
              </a:solidFill>
              <a:prstDash val="solid"/>
              <a:round/>
            </a:ln>
          </p:spPr>
          <p:txBody>
            <a:bodyPr/>
            <a:lstStyle/>
            <a:p/>
          </p:txBody>
        </p:sp>
        <p:sp>
          <p:nvSpPr>
            <p:cNvPr id="56" name="pl56"/>
            <p:cNvSpPr/>
            <p:nvPr/>
          </p:nvSpPr>
          <p:spPr>
            <a:xfrm>
              <a:off x="83042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57" name="pl57"/>
            <p:cNvSpPr/>
            <p:nvPr/>
          </p:nvSpPr>
          <p:spPr>
            <a:xfrm>
              <a:off x="830429" y="2912312"/>
              <a:ext cx="1461582" cy="127083"/>
            </a:xfrm>
            <a:custGeom>
              <a:avLst/>
              <a:pathLst>
                <a:path w="1461582" h="127083">
                  <a:moveTo>
                    <a:pt x="0" y="19551"/>
                  </a:moveTo>
                  <a:lnTo>
                    <a:pt x="208797" y="0"/>
                  </a:lnTo>
                  <a:lnTo>
                    <a:pt x="417595" y="29326"/>
                  </a:lnTo>
                  <a:lnTo>
                    <a:pt x="626392" y="78205"/>
                  </a:lnTo>
                  <a:lnTo>
                    <a:pt x="835190" y="78205"/>
                  </a:lnTo>
                  <a:lnTo>
                    <a:pt x="1043987" y="127083"/>
                  </a:lnTo>
                  <a:lnTo>
                    <a:pt x="1252785" y="78205"/>
                  </a:lnTo>
                  <a:lnTo>
                    <a:pt x="1461582" y="78205"/>
                  </a:lnTo>
                </a:path>
              </a:pathLst>
            </a:custGeom>
            <a:ln w="40651" cap="flat">
              <a:solidFill>
                <a:srgbClr val="000000">
                  <a:alpha val="100000"/>
                </a:srgbClr>
              </a:solidFill>
              <a:prstDash val="solid"/>
              <a:round/>
            </a:ln>
          </p:spPr>
          <p:txBody>
            <a:bodyPr/>
            <a:lstStyle/>
            <a:p/>
          </p:txBody>
        </p:sp>
        <p:sp>
          <p:nvSpPr>
            <p:cNvPr id="58" name="pl58"/>
            <p:cNvSpPr/>
            <p:nvPr/>
          </p:nvSpPr>
          <p:spPr>
            <a:xfrm>
              <a:off x="830429" y="2912312"/>
              <a:ext cx="1461582" cy="127083"/>
            </a:xfrm>
            <a:custGeom>
              <a:avLst/>
              <a:pathLst>
                <a:path w="1461582" h="127083">
                  <a:moveTo>
                    <a:pt x="0" y="19551"/>
                  </a:moveTo>
                  <a:lnTo>
                    <a:pt x="208797" y="0"/>
                  </a:lnTo>
                  <a:lnTo>
                    <a:pt x="417595" y="29326"/>
                  </a:lnTo>
                  <a:lnTo>
                    <a:pt x="626392" y="78205"/>
                  </a:lnTo>
                  <a:lnTo>
                    <a:pt x="835190" y="78205"/>
                  </a:lnTo>
                  <a:lnTo>
                    <a:pt x="1043987" y="127083"/>
                  </a:lnTo>
                  <a:lnTo>
                    <a:pt x="1252785" y="78205"/>
                  </a:lnTo>
                  <a:lnTo>
                    <a:pt x="1461582" y="78205"/>
                  </a:lnTo>
                </a:path>
              </a:pathLst>
            </a:custGeom>
            <a:ln w="35231" cap="flat">
              <a:solidFill>
                <a:srgbClr val="1CABE2">
                  <a:alpha val="100000"/>
                </a:srgbClr>
              </a:solidFill>
              <a:prstDash val="solid"/>
              <a:round/>
            </a:ln>
          </p:spPr>
          <p:txBody>
            <a:bodyPr/>
            <a:lstStyle/>
            <a:p/>
          </p:txBody>
        </p:sp>
        <p:sp>
          <p:nvSpPr>
            <p:cNvPr id="59" name="tx59"/>
            <p:cNvSpPr/>
            <p:nvPr/>
          </p:nvSpPr>
          <p:spPr>
            <a:xfrm>
              <a:off x="770170" y="27533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0" name="tx60"/>
            <p:cNvSpPr/>
            <p:nvPr/>
          </p:nvSpPr>
          <p:spPr>
            <a:xfrm>
              <a:off x="978968" y="27337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1" name="tx61"/>
            <p:cNvSpPr/>
            <p:nvPr/>
          </p:nvSpPr>
          <p:spPr>
            <a:xfrm>
              <a:off x="1187765" y="276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2" name="tx62"/>
            <p:cNvSpPr/>
            <p:nvPr/>
          </p:nvSpPr>
          <p:spPr>
            <a:xfrm>
              <a:off x="1396563" y="28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3" name="tx63"/>
            <p:cNvSpPr/>
            <p:nvPr/>
          </p:nvSpPr>
          <p:spPr>
            <a:xfrm>
              <a:off x="1605360" y="28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4" name="tx64"/>
            <p:cNvSpPr/>
            <p:nvPr/>
          </p:nvSpPr>
          <p:spPr>
            <a:xfrm>
              <a:off x="1814158" y="28608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5" name="tx65"/>
            <p:cNvSpPr/>
            <p:nvPr/>
          </p:nvSpPr>
          <p:spPr>
            <a:xfrm>
              <a:off x="2022955" y="28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6" name="tx66"/>
            <p:cNvSpPr/>
            <p:nvPr/>
          </p:nvSpPr>
          <p:spPr>
            <a:xfrm>
              <a:off x="2231753" y="28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7" name="rc67"/>
            <p:cNvSpPr/>
            <p:nvPr/>
          </p:nvSpPr>
          <p:spPr>
            <a:xfrm>
              <a:off x="757350" y="3643012"/>
              <a:ext cx="1607740" cy="1000048"/>
            </a:xfrm>
            <a:prstGeom prst="rect">
              <a:avLst/>
            </a:prstGeom>
            <a:solidFill>
              <a:srgbClr val="EBEBEB">
                <a:alpha val="100000"/>
              </a:srgbClr>
            </a:solidFill>
          </p:spPr>
          <p:txBody>
            <a:bodyPr/>
            <a:lstStyle/>
            <a:p/>
          </p:txBody>
        </p:sp>
        <p:sp>
          <p:nvSpPr>
            <p:cNvPr id="68" name="pl68"/>
            <p:cNvSpPr/>
            <p:nvPr/>
          </p:nvSpPr>
          <p:spPr>
            <a:xfrm>
              <a:off x="75735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9" name="pl69"/>
            <p:cNvSpPr/>
            <p:nvPr/>
          </p:nvSpPr>
          <p:spPr>
            <a:xfrm>
              <a:off x="75735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0" name="pl70"/>
            <p:cNvSpPr/>
            <p:nvPr/>
          </p:nvSpPr>
          <p:spPr>
            <a:xfrm>
              <a:off x="75735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1" name="pl71"/>
            <p:cNvSpPr/>
            <p:nvPr/>
          </p:nvSpPr>
          <p:spPr>
            <a:xfrm>
              <a:off x="75735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2" name="pl72"/>
            <p:cNvSpPr/>
            <p:nvPr/>
          </p:nvSpPr>
          <p:spPr>
            <a:xfrm>
              <a:off x="75735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3" name="pl73"/>
            <p:cNvSpPr/>
            <p:nvPr/>
          </p:nvSpPr>
          <p:spPr>
            <a:xfrm>
              <a:off x="75735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4" name="pl74"/>
            <p:cNvSpPr/>
            <p:nvPr/>
          </p:nvSpPr>
          <p:spPr>
            <a:xfrm>
              <a:off x="75735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5" name="pl75"/>
            <p:cNvSpPr/>
            <p:nvPr/>
          </p:nvSpPr>
          <p:spPr>
            <a:xfrm>
              <a:off x="75735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6" name="pl76"/>
            <p:cNvSpPr/>
            <p:nvPr/>
          </p:nvSpPr>
          <p:spPr>
            <a:xfrm>
              <a:off x="83042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03922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24802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45682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6656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1874417"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0832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229201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4" name="pl84"/>
            <p:cNvSpPr/>
            <p:nvPr/>
          </p:nvSpPr>
          <p:spPr>
            <a:xfrm>
              <a:off x="83042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85" name="pl85"/>
            <p:cNvSpPr/>
            <p:nvPr/>
          </p:nvSpPr>
          <p:spPr>
            <a:xfrm>
              <a:off x="830429" y="4099046"/>
              <a:ext cx="1461582" cy="332371"/>
            </a:xfrm>
            <a:custGeom>
              <a:avLst/>
              <a:pathLst>
                <a:path w="1461582" h="332371">
                  <a:moveTo>
                    <a:pt x="0" y="0"/>
                  </a:moveTo>
                  <a:lnTo>
                    <a:pt x="208797" y="0"/>
                  </a:lnTo>
                  <a:lnTo>
                    <a:pt x="417595" y="117307"/>
                  </a:lnTo>
                  <a:lnTo>
                    <a:pt x="626392" y="156410"/>
                  </a:lnTo>
                  <a:lnTo>
                    <a:pt x="835190" y="156410"/>
                  </a:lnTo>
                  <a:lnTo>
                    <a:pt x="1043987" y="293269"/>
                  </a:lnTo>
                  <a:lnTo>
                    <a:pt x="1252785" y="332371"/>
                  </a:lnTo>
                  <a:lnTo>
                    <a:pt x="1461582" y="303044"/>
                  </a:lnTo>
                </a:path>
              </a:pathLst>
            </a:custGeom>
            <a:ln w="40651" cap="flat">
              <a:solidFill>
                <a:srgbClr val="BEBEBE">
                  <a:alpha val="69803"/>
                </a:srgbClr>
              </a:solidFill>
              <a:prstDash val="solid"/>
              <a:round/>
            </a:ln>
          </p:spPr>
          <p:txBody>
            <a:bodyPr/>
            <a:lstStyle/>
            <a:p/>
          </p:txBody>
        </p:sp>
        <p:sp>
          <p:nvSpPr>
            <p:cNvPr id="86" name="pl86"/>
            <p:cNvSpPr/>
            <p:nvPr/>
          </p:nvSpPr>
          <p:spPr>
            <a:xfrm>
              <a:off x="830429" y="4099046"/>
              <a:ext cx="1461582" cy="332371"/>
            </a:xfrm>
            <a:custGeom>
              <a:avLst/>
              <a:pathLst>
                <a:path w="1461582" h="332371">
                  <a:moveTo>
                    <a:pt x="0" y="0"/>
                  </a:moveTo>
                  <a:lnTo>
                    <a:pt x="208797" y="0"/>
                  </a:lnTo>
                  <a:lnTo>
                    <a:pt x="417595" y="117307"/>
                  </a:lnTo>
                  <a:lnTo>
                    <a:pt x="626392" y="156410"/>
                  </a:lnTo>
                  <a:lnTo>
                    <a:pt x="835190" y="156410"/>
                  </a:lnTo>
                  <a:lnTo>
                    <a:pt x="1043987" y="293269"/>
                  </a:lnTo>
                  <a:lnTo>
                    <a:pt x="1252785" y="332371"/>
                  </a:lnTo>
                  <a:lnTo>
                    <a:pt x="1461582" y="303044"/>
                  </a:lnTo>
                </a:path>
              </a:pathLst>
            </a:custGeom>
            <a:ln w="35231" cap="flat">
              <a:solidFill>
                <a:srgbClr val="BEBEBE">
                  <a:alpha val="69803"/>
                </a:srgbClr>
              </a:solidFill>
              <a:prstDash val="solid"/>
              <a:round/>
            </a:ln>
          </p:spPr>
          <p:txBody>
            <a:bodyPr/>
            <a:lstStyle/>
            <a:p/>
          </p:txBody>
        </p:sp>
        <p:sp>
          <p:nvSpPr>
            <p:cNvPr id="87" name="pl87"/>
            <p:cNvSpPr/>
            <p:nvPr/>
          </p:nvSpPr>
          <p:spPr>
            <a:xfrm>
              <a:off x="83042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88" name="pl88"/>
            <p:cNvSpPr/>
            <p:nvPr/>
          </p:nvSpPr>
          <p:spPr>
            <a:xfrm>
              <a:off x="830429" y="4099046"/>
              <a:ext cx="1461582" cy="332371"/>
            </a:xfrm>
            <a:custGeom>
              <a:avLst/>
              <a:pathLst>
                <a:path w="1461582" h="332371">
                  <a:moveTo>
                    <a:pt x="0" y="0"/>
                  </a:moveTo>
                  <a:lnTo>
                    <a:pt x="208797" y="0"/>
                  </a:lnTo>
                  <a:lnTo>
                    <a:pt x="417595" y="117307"/>
                  </a:lnTo>
                  <a:lnTo>
                    <a:pt x="626392" y="156410"/>
                  </a:lnTo>
                  <a:lnTo>
                    <a:pt x="835190" y="156410"/>
                  </a:lnTo>
                  <a:lnTo>
                    <a:pt x="1043987" y="293269"/>
                  </a:lnTo>
                  <a:lnTo>
                    <a:pt x="1252785" y="332371"/>
                  </a:lnTo>
                  <a:lnTo>
                    <a:pt x="1461582" y="303044"/>
                  </a:lnTo>
                </a:path>
              </a:pathLst>
            </a:custGeom>
            <a:ln w="40651" cap="flat">
              <a:solidFill>
                <a:srgbClr val="000000">
                  <a:alpha val="100000"/>
                </a:srgbClr>
              </a:solidFill>
              <a:prstDash val="solid"/>
              <a:round/>
            </a:ln>
          </p:spPr>
          <p:txBody>
            <a:bodyPr/>
            <a:lstStyle/>
            <a:p/>
          </p:txBody>
        </p:sp>
        <p:sp>
          <p:nvSpPr>
            <p:cNvPr id="89" name="pl89"/>
            <p:cNvSpPr/>
            <p:nvPr/>
          </p:nvSpPr>
          <p:spPr>
            <a:xfrm>
              <a:off x="830429" y="4099046"/>
              <a:ext cx="1461582" cy="332371"/>
            </a:xfrm>
            <a:custGeom>
              <a:avLst/>
              <a:pathLst>
                <a:path w="1461582" h="332371">
                  <a:moveTo>
                    <a:pt x="0" y="0"/>
                  </a:moveTo>
                  <a:lnTo>
                    <a:pt x="208797" y="0"/>
                  </a:lnTo>
                  <a:lnTo>
                    <a:pt x="417595" y="117307"/>
                  </a:lnTo>
                  <a:lnTo>
                    <a:pt x="626392" y="156410"/>
                  </a:lnTo>
                  <a:lnTo>
                    <a:pt x="835190" y="156410"/>
                  </a:lnTo>
                  <a:lnTo>
                    <a:pt x="1043987" y="293269"/>
                  </a:lnTo>
                  <a:lnTo>
                    <a:pt x="1252785" y="332371"/>
                  </a:lnTo>
                  <a:lnTo>
                    <a:pt x="1461582" y="303044"/>
                  </a:lnTo>
                </a:path>
              </a:pathLst>
            </a:custGeom>
            <a:ln w="35231" cap="flat">
              <a:solidFill>
                <a:srgbClr val="1CABE2">
                  <a:alpha val="100000"/>
                </a:srgbClr>
              </a:solidFill>
              <a:prstDash val="solid"/>
              <a:round/>
            </a:ln>
          </p:spPr>
          <p:txBody>
            <a:bodyPr/>
            <a:lstStyle/>
            <a:p/>
          </p:txBody>
        </p:sp>
        <p:sp>
          <p:nvSpPr>
            <p:cNvPr id="90" name="tx90"/>
            <p:cNvSpPr/>
            <p:nvPr/>
          </p:nvSpPr>
          <p:spPr>
            <a:xfrm>
              <a:off x="770170" y="39204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1" name="tx91"/>
            <p:cNvSpPr/>
            <p:nvPr/>
          </p:nvSpPr>
          <p:spPr>
            <a:xfrm>
              <a:off x="978968" y="39204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2" name="tx92"/>
            <p:cNvSpPr/>
            <p:nvPr/>
          </p:nvSpPr>
          <p:spPr>
            <a:xfrm>
              <a:off x="1187765" y="40377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3" name="tx93"/>
            <p:cNvSpPr/>
            <p:nvPr/>
          </p:nvSpPr>
          <p:spPr>
            <a:xfrm>
              <a:off x="1396563" y="40769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4" name="tx94"/>
            <p:cNvSpPr/>
            <p:nvPr/>
          </p:nvSpPr>
          <p:spPr>
            <a:xfrm>
              <a:off x="1605360" y="40769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5" name="tx95"/>
            <p:cNvSpPr/>
            <p:nvPr/>
          </p:nvSpPr>
          <p:spPr>
            <a:xfrm>
              <a:off x="1814158" y="42137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96" name="tx96"/>
            <p:cNvSpPr/>
            <p:nvPr/>
          </p:nvSpPr>
          <p:spPr>
            <a:xfrm>
              <a:off x="2022955" y="4252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97" name="tx97"/>
            <p:cNvSpPr/>
            <p:nvPr/>
          </p:nvSpPr>
          <p:spPr>
            <a:xfrm>
              <a:off x="2231753" y="42235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98" name="rc98"/>
            <p:cNvSpPr/>
            <p:nvPr/>
          </p:nvSpPr>
          <p:spPr>
            <a:xfrm>
              <a:off x="757350" y="4927502"/>
              <a:ext cx="1607740" cy="1000048"/>
            </a:xfrm>
            <a:prstGeom prst="rect">
              <a:avLst/>
            </a:prstGeom>
            <a:solidFill>
              <a:srgbClr val="EBEBEB">
                <a:alpha val="100000"/>
              </a:srgbClr>
            </a:solidFill>
          </p:spPr>
          <p:txBody>
            <a:bodyPr/>
            <a:lstStyle/>
            <a:p/>
          </p:txBody>
        </p:sp>
        <p:sp>
          <p:nvSpPr>
            <p:cNvPr id="99" name="pl99"/>
            <p:cNvSpPr/>
            <p:nvPr/>
          </p:nvSpPr>
          <p:spPr>
            <a:xfrm>
              <a:off x="75735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0" name="pl100"/>
            <p:cNvSpPr/>
            <p:nvPr/>
          </p:nvSpPr>
          <p:spPr>
            <a:xfrm>
              <a:off x="75735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1" name="pl101"/>
            <p:cNvSpPr/>
            <p:nvPr/>
          </p:nvSpPr>
          <p:spPr>
            <a:xfrm>
              <a:off x="75735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2" name="pl102"/>
            <p:cNvSpPr/>
            <p:nvPr/>
          </p:nvSpPr>
          <p:spPr>
            <a:xfrm>
              <a:off x="75735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3" name="pl103"/>
            <p:cNvSpPr/>
            <p:nvPr/>
          </p:nvSpPr>
          <p:spPr>
            <a:xfrm>
              <a:off x="75735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4" name="pl104"/>
            <p:cNvSpPr/>
            <p:nvPr/>
          </p:nvSpPr>
          <p:spPr>
            <a:xfrm>
              <a:off x="75735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5" name="pl105"/>
            <p:cNvSpPr/>
            <p:nvPr/>
          </p:nvSpPr>
          <p:spPr>
            <a:xfrm>
              <a:off x="75735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6" name="pl106"/>
            <p:cNvSpPr/>
            <p:nvPr/>
          </p:nvSpPr>
          <p:spPr>
            <a:xfrm>
              <a:off x="75735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7" name="pl107"/>
            <p:cNvSpPr/>
            <p:nvPr/>
          </p:nvSpPr>
          <p:spPr>
            <a:xfrm>
              <a:off x="83042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03922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24802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45682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6656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1874417"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0832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229201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5" name="pl115"/>
            <p:cNvSpPr/>
            <p:nvPr/>
          </p:nvSpPr>
          <p:spPr>
            <a:xfrm>
              <a:off x="83042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116" name="pl116"/>
            <p:cNvSpPr/>
            <p:nvPr/>
          </p:nvSpPr>
          <p:spPr>
            <a:xfrm>
              <a:off x="830429" y="5334657"/>
              <a:ext cx="1461582" cy="215064"/>
            </a:xfrm>
            <a:custGeom>
              <a:avLst/>
              <a:pathLst>
                <a:path w="1461582" h="215064">
                  <a:moveTo>
                    <a:pt x="0" y="19551"/>
                  </a:moveTo>
                  <a:lnTo>
                    <a:pt x="208797" y="0"/>
                  </a:lnTo>
                  <a:lnTo>
                    <a:pt x="417595" y="9775"/>
                  </a:lnTo>
                  <a:lnTo>
                    <a:pt x="626392" y="19551"/>
                  </a:lnTo>
                  <a:lnTo>
                    <a:pt x="835190" y="29326"/>
                  </a:lnTo>
                  <a:lnTo>
                    <a:pt x="1043987" y="87980"/>
                  </a:lnTo>
                  <a:lnTo>
                    <a:pt x="1252785" y="215064"/>
                  </a:lnTo>
                  <a:lnTo>
                    <a:pt x="1461582" y="215064"/>
                  </a:lnTo>
                </a:path>
              </a:pathLst>
            </a:custGeom>
            <a:ln w="40651" cap="flat">
              <a:solidFill>
                <a:srgbClr val="BEBEBE">
                  <a:alpha val="69803"/>
                </a:srgbClr>
              </a:solidFill>
              <a:prstDash val="solid"/>
              <a:round/>
            </a:ln>
          </p:spPr>
          <p:txBody>
            <a:bodyPr/>
            <a:lstStyle/>
            <a:p/>
          </p:txBody>
        </p:sp>
        <p:sp>
          <p:nvSpPr>
            <p:cNvPr id="117" name="pl117"/>
            <p:cNvSpPr/>
            <p:nvPr/>
          </p:nvSpPr>
          <p:spPr>
            <a:xfrm>
              <a:off x="830429" y="5334657"/>
              <a:ext cx="1461582" cy="215064"/>
            </a:xfrm>
            <a:custGeom>
              <a:avLst/>
              <a:pathLst>
                <a:path w="1461582" h="215064">
                  <a:moveTo>
                    <a:pt x="0" y="19551"/>
                  </a:moveTo>
                  <a:lnTo>
                    <a:pt x="208797" y="0"/>
                  </a:lnTo>
                  <a:lnTo>
                    <a:pt x="417595" y="9775"/>
                  </a:lnTo>
                  <a:lnTo>
                    <a:pt x="626392" y="19551"/>
                  </a:lnTo>
                  <a:lnTo>
                    <a:pt x="835190" y="29326"/>
                  </a:lnTo>
                  <a:lnTo>
                    <a:pt x="1043987" y="87980"/>
                  </a:lnTo>
                  <a:lnTo>
                    <a:pt x="1252785" y="215064"/>
                  </a:lnTo>
                  <a:lnTo>
                    <a:pt x="1461582" y="215064"/>
                  </a:lnTo>
                </a:path>
              </a:pathLst>
            </a:custGeom>
            <a:ln w="35231" cap="flat">
              <a:solidFill>
                <a:srgbClr val="BEBEBE">
                  <a:alpha val="69803"/>
                </a:srgbClr>
              </a:solidFill>
              <a:prstDash val="solid"/>
              <a:round/>
            </a:ln>
          </p:spPr>
          <p:txBody>
            <a:bodyPr/>
            <a:lstStyle/>
            <a:p/>
          </p:txBody>
        </p:sp>
        <p:sp>
          <p:nvSpPr>
            <p:cNvPr id="118" name="pl118"/>
            <p:cNvSpPr/>
            <p:nvPr/>
          </p:nvSpPr>
          <p:spPr>
            <a:xfrm>
              <a:off x="83042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119" name="pl119"/>
            <p:cNvSpPr/>
            <p:nvPr/>
          </p:nvSpPr>
          <p:spPr>
            <a:xfrm>
              <a:off x="830429" y="5334657"/>
              <a:ext cx="1461582" cy="215064"/>
            </a:xfrm>
            <a:custGeom>
              <a:avLst/>
              <a:pathLst>
                <a:path w="1461582" h="215064">
                  <a:moveTo>
                    <a:pt x="0" y="19551"/>
                  </a:moveTo>
                  <a:lnTo>
                    <a:pt x="208797" y="0"/>
                  </a:lnTo>
                  <a:lnTo>
                    <a:pt x="417595" y="9775"/>
                  </a:lnTo>
                  <a:lnTo>
                    <a:pt x="626392" y="19551"/>
                  </a:lnTo>
                  <a:lnTo>
                    <a:pt x="835190" y="29326"/>
                  </a:lnTo>
                  <a:lnTo>
                    <a:pt x="1043987" y="87980"/>
                  </a:lnTo>
                  <a:lnTo>
                    <a:pt x="1252785" y="215064"/>
                  </a:lnTo>
                  <a:lnTo>
                    <a:pt x="1461582" y="215064"/>
                  </a:lnTo>
                </a:path>
              </a:pathLst>
            </a:custGeom>
            <a:ln w="40651" cap="flat">
              <a:solidFill>
                <a:srgbClr val="000000">
                  <a:alpha val="100000"/>
                </a:srgbClr>
              </a:solidFill>
              <a:prstDash val="solid"/>
              <a:round/>
            </a:ln>
          </p:spPr>
          <p:txBody>
            <a:bodyPr/>
            <a:lstStyle/>
            <a:p/>
          </p:txBody>
        </p:sp>
        <p:sp>
          <p:nvSpPr>
            <p:cNvPr id="120" name="pl120"/>
            <p:cNvSpPr/>
            <p:nvPr/>
          </p:nvSpPr>
          <p:spPr>
            <a:xfrm>
              <a:off x="830429" y="5334657"/>
              <a:ext cx="1461582" cy="215064"/>
            </a:xfrm>
            <a:custGeom>
              <a:avLst/>
              <a:pathLst>
                <a:path w="1461582" h="215064">
                  <a:moveTo>
                    <a:pt x="0" y="19551"/>
                  </a:moveTo>
                  <a:lnTo>
                    <a:pt x="208797" y="0"/>
                  </a:lnTo>
                  <a:lnTo>
                    <a:pt x="417595" y="9775"/>
                  </a:lnTo>
                  <a:lnTo>
                    <a:pt x="626392" y="19551"/>
                  </a:lnTo>
                  <a:lnTo>
                    <a:pt x="835190" y="29326"/>
                  </a:lnTo>
                  <a:lnTo>
                    <a:pt x="1043987" y="87980"/>
                  </a:lnTo>
                  <a:lnTo>
                    <a:pt x="1252785" y="215064"/>
                  </a:lnTo>
                  <a:lnTo>
                    <a:pt x="1461582" y="215064"/>
                  </a:lnTo>
                </a:path>
              </a:pathLst>
            </a:custGeom>
            <a:ln w="35231" cap="flat">
              <a:solidFill>
                <a:srgbClr val="1CABE2">
                  <a:alpha val="100000"/>
                </a:srgbClr>
              </a:solidFill>
              <a:prstDash val="solid"/>
              <a:round/>
            </a:ln>
          </p:spPr>
          <p:txBody>
            <a:bodyPr/>
            <a:lstStyle/>
            <a:p/>
          </p:txBody>
        </p:sp>
        <p:sp>
          <p:nvSpPr>
            <p:cNvPr id="121" name="tx121"/>
            <p:cNvSpPr/>
            <p:nvPr/>
          </p:nvSpPr>
          <p:spPr>
            <a:xfrm>
              <a:off x="770170" y="51756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2" name="tx122"/>
            <p:cNvSpPr/>
            <p:nvPr/>
          </p:nvSpPr>
          <p:spPr>
            <a:xfrm>
              <a:off x="978968" y="5156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3" name="tx123"/>
            <p:cNvSpPr/>
            <p:nvPr/>
          </p:nvSpPr>
          <p:spPr>
            <a:xfrm>
              <a:off x="1187765" y="5165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4" name="tx124"/>
            <p:cNvSpPr/>
            <p:nvPr/>
          </p:nvSpPr>
          <p:spPr>
            <a:xfrm>
              <a:off x="1396563" y="51756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5" name="tx125"/>
            <p:cNvSpPr/>
            <p:nvPr/>
          </p:nvSpPr>
          <p:spPr>
            <a:xfrm>
              <a:off x="1605360" y="51854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6" name="tx126"/>
            <p:cNvSpPr/>
            <p:nvPr/>
          </p:nvSpPr>
          <p:spPr>
            <a:xfrm>
              <a:off x="1814158" y="52440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27" name="tx127"/>
            <p:cNvSpPr/>
            <p:nvPr/>
          </p:nvSpPr>
          <p:spPr>
            <a:xfrm>
              <a:off x="2022955" y="53711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28" name="tx128"/>
            <p:cNvSpPr/>
            <p:nvPr/>
          </p:nvSpPr>
          <p:spPr>
            <a:xfrm>
              <a:off x="2231753" y="53711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29" name="rc129"/>
            <p:cNvSpPr/>
            <p:nvPr/>
          </p:nvSpPr>
          <p:spPr>
            <a:xfrm>
              <a:off x="2434680" y="1074032"/>
              <a:ext cx="1607740" cy="1000048"/>
            </a:xfrm>
            <a:prstGeom prst="rect">
              <a:avLst/>
            </a:prstGeom>
            <a:solidFill>
              <a:srgbClr val="EBEBEB">
                <a:alpha val="100000"/>
              </a:srgbClr>
            </a:solidFill>
          </p:spPr>
          <p:txBody>
            <a:bodyPr/>
            <a:lstStyle/>
            <a:p/>
          </p:txBody>
        </p:sp>
        <p:sp>
          <p:nvSpPr>
            <p:cNvPr id="130" name="pl130"/>
            <p:cNvSpPr/>
            <p:nvPr/>
          </p:nvSpPr>
          <p:spPr>
            <a:xfrm>
              <a:off x="243468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1" name="pl131"/>
            <p:cNvSpPr/>
            <p:nvPr/>
          </p:nvSpPr>
          <p:spPr>
            <a:xfrm>
              <a:off x="243468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2" name="pl132"/>
            <p:cNvSpPr/>
            <p:nvPr/>
          </p:nvSpPr>
          <p:spPr>
            <a:xfrm>
              <a:off x="243468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3" name="pl133"/>
            <p:cNvSpPr/>
            <p:nvPr/>
          </p:nvSpPr>
          <p:spPr>
            <a:xfrm>
              <a:off x="243468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4" name="pl134"/>
            <p:cNvSpPr/>
            <p:nvPr/>
          </p:nvSpPr>
          <p:spPr>
            <a:xfrm>
              <a:off x="243468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5" name="pl135"/>
            <p:cNvSpPr/>
            <p:nvPr/>
          </p:nvSpPr>
          <p:spPr>
            <a:xfrm>
              <a:off x="243468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6" name="pl136"/>
            <p:cNvSpPr/>
            <p:nvPr/>
          </p:nvSpPr>
          <p:spPr>
            <a:xfrm>
              <a:off x="243468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7" name="pl137"/>
            <p:cNvSpPr/>
            <p:nvPr/>
          </p:nvSpPr>
          <p:spPr>
            <a:xfrm>
              <a:off x="243468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8" name="pl138"/>
            <p:cNvSpPr/>
            <p:nvPr/>
          </p:nvSpPr>
          <p:spPr>
            <a:xfrm>
              <a:off x="250775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71655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292535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13415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3429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5517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7605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396934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6" name="pl146"/>
            <p:cNvSpPr/>
            <p:nvPr/>
          </p:nvSpPr>
          <p:spPr>
            <a:xfrm>
              <a:off x="250775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147" name="pl147"/>
            <p:cNvSpPr/>
            <p:nvPr/>
          </p:nvSpPr>
          <p:spPr>
            <a:xfrm>
              <a:off x="2507759" y="1715803"/>
              <a:ext cx="1461582" cy="156410"/>
            </a:xfrm>
            <a:custGeom>
              <a:avLst/>
              <a:pathLst>
                <a:path w="1461582" h="156410">
                  <a:moveTo>
                    <a:pt x="0" y="0"/>
                  </a:moveTo>
                  <a:lnTo>
                    <a:pt x="208797" y="29326"/>
                  </a:lnTo>
                  <a:lnTo>
                    <a:pt x="417595" y="87980"/>
                  </a:lnTo>
                  <a:lnTo>
                    <a:pt x="626392" y="136859"/>
                  </a:lnTo>
                  <a:lnTo>
                    <a:pt x="835190" y="156410"/>
                  </a:lnTo>
                  <a:lnTo>
                    <a:pt x="1043987" y="39102"/>
                  </a:lnTo>
                  <a:lnTo>
                    <a:pt x="1252785" y="58653"/>
                  </a:lnTo>
                  <a:lnTo>
                    <a:pt x="1461582" y="117307"/>
                  </a:lnTo>
                </a:path>
              </a:pathLst>
            </a:custGeom>
            <a:ln w="40651" cap="flat">
              <a:solidFill>
                <a:srgbClr val="BEBEBE">
                  <a:alpha val="69803"/>
                </a:srgbClr>
              </a:solidFill>
              <a:prstDash val="solid"/>
              <a:round/>
            </a:ln>
          </p:spPr>
          <p:txBody>
            <a:bodyPr/>
            <a:lstStyle/>
            <a:p/>
          </p:txBody>
        </p:sp>
        <p:sp>
          <p:nvSpPr>
            <p:cNvPr id="148" name="pl148"/>
            <p:cNvSpPr/>
            <p:nvPr/>
          </p:nvSpPr>
          <p:spPr>
            <a:xfrm>
              <a:off x="2507759" y="1715803"/>
              <a:ext cx="1461582" cy="156410"/>
            </a:xfrm>
            <a:custGeom>
              <a:avLst/>
              <a:pathLst>
                <a:path w="1461582" h="156410">
                  <a:moveTo>
                    <a:pt x="0" y="0"/>
                  </a:moveTo>
                  <a:lnTo>
                    <a:pt x="208797" y="29326"/>
                  </a:lnTo>
                  <a:lnTo>
                    <a:pt x="417595" y="87980"/>
                  </a:lnTo>
                  <a:lnTo>
                    <a:pt x="626392" y="136859"/>
                  </a:lnTo>
                  <a:lnTo>
                    <a:pt x="835190" y="156410"/>
                  </a:lnTo>
                  <a:lnTo>
                    <a:pt x="1043987" y="39102"/>
                  </a:lnTo>
                  <a:lnTo>
                    <a:pt x="1252785" y="58653"/>
                  </a:lnTo>
                  <a:lnTo>
                    <a:pt x="1461582" y="117307"/>
                  </a:lnTo>
                </a:path>
              </a:pathLst>
            </a:custGeom>
            <a:ln w="35231" cap="flat">
              <a:solidFill>
                <a:srgbClr val="BEBEBE">
                  <a:alpha val="69803"/>
                </a:srgbClr>
              </a:solidFill>
              <a:prstDash val="solid"/>
              <a:round/>
            </a:ln>
          </p:spPr>
          <p:txBody>
            <a:bodyPr/>
            <a:lstStyle/>
            <a:p/>
          </p:txBody>
        </p:sp>
        <p:sp>
          <p:nvSpPr>
            <p:cNvPr id="149" name="pl149"/>
            <p:cNvSpPr/>
            <p:nvPr/>
          </p:nvSpPr>
          <p:spPr>
            <a:xfrm>
              <a:off x="250775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150" name="pl150"/>
            <p:cNvSpPr/>
            <p:nvPr/>
          </p:nvSpPr>
          <p:spPr>
            <a:xfrm>
              <a:off x="2507759" y="1715803"/>
              <a:ext cx="1461582" cy="156410"/>
            </a:xfrm>
            <a:custGeom>
              <a:avLst/>
              <a:pathLst>
                <a:path w="1461582" h="156410">
                  <a:moveTo>
                    <a:pt x="0" y="0"/>
                  </a:moveTo>
                  <a:lnTo>
                    <a:pt x="208797" y="29326"/>
                  </a:lnTo>
                  <a:lnTo>
                    <a:pt x="417595" y="87980"/>
                  </a:lnTo>
                  <a:lnTo>
                    <a:pt x="626392" y="136859"/>
                  </a:lnTo>
                  <a:lnTo>
                    <a:pt x="835190" y="156410"/>
                  </a:lnTo>
                  <a:lnTo>
                    <a:pt x="1043987" y="39102"/>
                  </a:lnTo>
                  <a:lnTo>
                    <a:pt x="1252785" y="58653"/>
                  </a:lnTo>
                  <a:lnTo>
                    <a:pt x="1461582" y="117307"/>
                  </a:lnTo>
                </a:path>
              </a:pathLst>
            </a:custGeom>
            <a:ln w="40651" cap="flat">
              <a:solidFill>
                <a:srgbClr val="000000">
                  <a:alpha val="100000"/>
                </a:srgbClr>
              </a:solidFill>
              <a:prstDash val="solid"/>
              <a:round/>
            </a:ln>
          </p:spPr>
          <p:txBody>
            <a:bodyPr/>
            <a:lstStyle/>
            <a:p/>
          </p:txBody>
        </p:sp>
        <p:sp>
          <p:nvSpPr>
            <p:cNvPr id="151" name="pl151"/>
            <p:cNvSpPr/>
            <p:nvPr/>
          </p:nvSpPr>
          <p:spPr>
            <a:xfrm>
              <a:off x="2507759" y="1715803"/>
              <a:ext cx="1461582" cy="156410"/>
            </a:xfrm>
            <a:custGeom>
              <a:avLst/>
              <a:pathLst>
                <a:path w="1461582" h="156410">
                  <a:moveTo>
                    <a:pt x="0" y="0"/>
                  </a:moveTo>
                  <a:lnTo>
                    <a:pt x="208797" y="29326"/>
                  </a:lnTo>
                  <a:lnTo>
                    <a:pt x="417595" y="87980"/>
                  </a:lnTo>
                  <a:lnTo>
                    <a:pt x="626392" y="136859"/>
                  </a:lnTo>
                  <a:lnTo>
                    <a:pt x="835190" y="156410"/>
                  </a:lnTo>
                  <a:lnTo>
                    <a:pt x="1043987" y="39102"/>
                  </a:lnTo>
                  <a:lnTo>
                    <a:pt x="1252785" y="58653"/>
                  </a:lnTo>
                  <a:lnTo>
                    <a:pt x="1461582" y="117307"/>
                  </a:lnTo>
                </a:path>
              </a:pathLst>
            </a:custGeom>
            <a:ln w="35231" cap="flat">
              <a:solidFill>
                <a:srgbClr val="1CABE2">
                  <a:alpha val="100000"/>
                </a:srgbClr>
              </a:solidFill>
              <a:prstDash val="solid"/>
              <a:round/>
            </a:ln>
          </p:spPr>
          <p:txBody>
            <a:bodyPr/>
            <a:lstStyle/>
            <a:p/>
          </p:txBody>
        </p:sp>
        <p:sp>
          <p:nvSpPr>
            <p:cNvPr id="152" name="tx152"/>
            <p:cNvSpPr/>
            <p:nvPr/>
          </p:nvSpPr>
          <p:spPr>
            <a:xfrm>
              <a:off x="2447500" y="1537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53" name="tx153"/>
            <p:cNvSpPr/>
            <p:nvPr/>
          </p:nvSpPr>
          <p:spPr>
            <a:xfrm>
              <a:off x="2656297" y="15665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54" name="tx154"/>
            <p:cNvSpPr/>
            <p:nvPr/>
          </p:nvSpPr>
          <p:spPr>
            <a:xfrm>
              <a:off x="2865095" y="1625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155" name="tx155"/>
            <p:cNvSpPr/>
            <p:nvPr/>
          </p:nvSpPr>
          <p:spPr>
            <a:xfrm>
              <a:off x="3073892" y="167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156" name="tx156"/>
            <p:cNvSpPr/>
            <p:nvPr/>
          </p:nvSpPr>
          <p:spPr>
            <a:xfrm>
              <a:off x="3282690" y="1693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157" name="tx157"/>
            <p:cNvSpPr/>
            <p:nvPr/>
          </p:nvSpPr>
          <p:spPr>
            <a:xfrm>
              <a:off x="3491488" y="1576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58" name="tx158"/>
            <p:cNvSpPr/>
            <p:nvPr/>
          </p:nvSpPr>
          <p:spPr>
            <a:xfrm>
              <a:off x="3700285" y="15959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159" name="tx159"/>
            <p:cNvSpPr/>
            <p:nvPr/>
          </p:nvSpPr>
          <p:spPr>
            <a:xfrm>
              <a:off x="3909083" y="1654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160" name="rc160"/>
            <p:cNvSpPr/>
            <p:nvPr/>
          </p:nvSpPr>
          <p:spPr>
            <a:xfrm>
              <a:off x="2434680" y="2358522"/>
              <a:ext cx="1607740" cy="1000048"/>
            </a:xfrm>
            <a:prstGeom prst="rect">
              <a:avLst/>
            </a:prstGeom>
            <a:solidFill>
              <a:srgbClr val="EBEBEB">
                <a:alpha val="100000"/>
              </a:srgbClr>
            </a:solidFill>
          </p:spPr>
          <p:txBody>
            <a:bodyPr/>
            <a:lstStyle/>
            <a:p/>
          </p:txBody>
        </p:sp>
        <p:sp>
          <p:nvSpPr>
            <p:cNvPr id="161" name="pl161"/>
            <p:cNvSpPr/>
            <p:nvPr/>
          </p:nvSpPr>
          <p:spPr>
            <a:xfrm>
              <a:off x="243468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2" name="pl162"/>
            <p:cNvSpPr/>
            <p:nvPr/>
          </p:nvSpPr>
          <p:spPr>
            <a:xfrm>
              <a:off x="243468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3" name="pl163"/>
            <p:cNvSpPr/>
            <p:nvPr/>
          </p:nvSpPr>
          <p:spPr>
            <a:xfrm>
              <a:off x="243468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4" name="pl164"/>
            <p:cNvSpPr/>
            <p:nvPr/>
          </p:nvSpPr>
          <p:spPr>
            <a:xfrm>
              <a:off x="243468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5" name="pl165"/>
            <p:cNvSpPr/>
            <p:nvPr/>
          </p:nvSpPr>
          <p:spPr>
            <a:xfrm>
              <a:off x="243468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6" name="pl166"/>
            <p:cNvSpPr/>
            <p:nvPr/>
          </p:nvSpPr>
          <p:spPr>
            <a:xfrm>
              <a:off x="243468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7" name="pl167"/>
            <p:cNvSpPr/>
            <p:nvPr/>
          </p:nvSpPr>
          <p:spPr>
            <a:xfrm>
              <a:off x="243468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8" name="pl168"/>
            <p:cNvSpPr/>
            <p:nvPr/>
          </p:nvSpPr>
          <p:spPr>
            <a:xfrm>
              <a:off x="243468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9" name="pl169"/>
            <p:cNvSpPr/>
            <p:nvPr/>
          </p:nvSpPr>
          <p:spPr>
            <a:xfrm>
              <a:off x="250775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71655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292535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13415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3429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5517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7605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396934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7" name="pl177"/>
            <p:cNvSpPr/>
            <p:nvPr/>
          </p:nvSpPr>
          <p:spPr>
            <a:xfrm>
              <a:off x="250775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178" name="pl178"/>
            <p:cNvSpPr/>
            <p:nvPr/>
          </p:nvSpPr>
          <p:spPr>
            <a:xfrm>
              <a:off x="2507759" y="2892761"/>
              <a:ext cx="1461582" cy="146634"/>
            </a:xfrm>
            <a:custGeom>
              <a:avLst/>
              <a:pathLst>
                <a:path w="1461582" h="146634">
                  <a:moveTo>
                    <a:pt x="0" y="48878"/>
                  </a:moveTo>
                  <a:lnTo>
                    <a:pt x="208797" y="48878"/>
                  </a:lnTo>
                  <a:lnTo>
                    <a:pt x="417595" y="117307"/>
                  </a:lnTo>
                  <a:lnTo>
                    <a:pt x="626392" y="0"/>
                  </a:lnTo>
                  <a:lnTo>
                    <a:pt x="835190" y="146634"/>
                  </a:lnTo>
                  <a:lnTo>
                    <a:pt x="1043987" y="48878"/>
                  </a:lnTo>
                  <a:lnTo>
                    <a:pt x="1252785" y="136859"/>
                  </a:lnTo>
                  <a:lnTo>
                    <a:pt x="1461582" y="127083"/>
                  </a:lnTo>
                </a:path>
              </a:pathLst>
            </a:custGeom>
            <a:ln w="40651" cap="flat">
              <a:solidFill>
                <a:srgbClr val="BEBEBE">
                  <a:alpha val="69803"/>
                </a:srgbClr>
              </a:solidFill>
              <a:prstDash val="solid"/>
              <a:round/>
            </a:ln>
          </p:spPr>
          <p:txBody>
            <a:bodyPr/>
            <a:lstStyle/>
            <a:p/>
          </p:txBody>
        </p:sp>
        <p:sp>
          <p:nvSpPr>
            <p:cNvPr id="179" name="pl179"/>
            <p:cNvSpPr/>
            <p:nvPr/>
          </p:nvSpPr>
          <p:spPr>
            <a:xfrm>
              <a:off x="2507759" y="2892761"/>
              <a:ext cx="1461582" cy="146634"/>
            </a:xfrm>
            <a:custGeom>
              <a:avLst/>
              <a:pathLst>
                <a:path w="1461582" h="146634">
                  <a:moveTo>
                    <a:pt x="0" y="48878"/>
                  </a:moveTo>
                  <a:lnTo>
                    <a:pt x="208797" y="48878"/>
                  </a:lnTo>
                  <a:lnTo>
                    <a:pt x="417595" y="117307"/>
                  </a:lnTo>
                  <a:lnTo>
                    <a:pt x="626392" y="0"/>
                  </a:lnTo>
                  <a:lnTo>
                    <a:pt x="835190" y="146634"/>
                  </a:lnTo>
                  <a:lnTo>
                    <a:pt x="1043987" y="48878"/>
                  </a:lnTo>
                  <a:lnTo>
                    <a:pt x="1252785" y="136859"/>
                  </a:lnTo>
                  <a:lnTo>
                    <a:pt x="1461582" y="127083"/>
                  </a:lnTo>
                </a:path>
              </a:pathLst>
            </a:custGeom>
            <a:ln w="35231" cap="flat">
              <a:solidFill>
                <a:srgbClr val="BEBEBE">
                  <a:alpha val="69803"/>
                </a:srgbClr>
              </a:solidFill>
              <a:prstDash val="solid"/>
              <a:round/>
            </a:ln>
          </p:spPr>
          <p:txBody>
            <a:bodyPr/>
            <a:lstStyle/>
            <a:p/>
          </p:txBody>
        </p:sp>
        <p:sp>
          <p:nvSpPr>
            <p:cNvPr id="180" name="pl180"/>
            <p:cNvSpPr/>
            <p:nvPr/>
          </p:nvSpPr>
          <p:spPr>
            <a:xfrm>
              <a:off x="250775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181" name="pl181"/>
            <p:cNvSpPr/>
            <p:nvPr/>
          </p:nvSpPr>
          <p:spPr>
            <a:xfrm>
              <a:off x="2507759" y="2892761"/>
              <a:ext cx="1461582" cy="146634"/>
            </a:xfrm>
            <a:custGeom>
              <a:avLst/>
              <a:pathLst>
                <a:path w="1461582" h="146634">
                  <a:moveTo>
                    <a:pt x="0" y="48878"/>
                  </a:moveTo>
                  <a:lnTo>
                    <a:pt x="208797" y="48878"/>
                  </a:lnTo>
                  <a:lnTo>
                    <a:pt x="417595" y="117307"/>
                  </a:lnTo>
                  <a:lnTo>
                    <a:pt x="626392" y="0"/>
                  </a:lnTo>
                  <a:lnTo>
                    <a:pt x="835190" y="146634"/>
                  </a:lnTo>
                  <a:lnTo>
                    <a:pt x="1043987" y="48878"/>
                  </a:lnTo>
                  <a:lnTo>
                    <a:pt x="1252785" y="136859"/>
                  </a:lnTo>
                  <a:lnTo>
                    <a:pt x="1461582" y="127083"/>
                  </a:lnTo>
                </a:path>
              </a:pathLst>
            </a:custGeom>
            <a:ln w="40651" cap="flat">
              <a:solidFill>
                <a:srgbClr val="000000">
                  <a:alpha val="100000"/>
                </a:srgbClr>
              </a:solidFill>
              <a:prstDash val="solid"/>
              <a:round/>
            </a:ln>
          </p:spPr>
          <p:txBody>
            <a:bodyPr/>
            <a:lstStyle/>
            <a:p/>
          </p:txBody>
        </p:sp>
        <p:sp>
          <p:nvSpPr>
            <p:cNvPr id="182" name="pl182"/>
            <p:cNvSpPr/>
            <p:nvPr/>
          </p:nvSpPr>
          <p:spPr>
            <a:xfrm>
              <a:off x="2507759" y="2892761"/>
              <a:ext cx="1461582" cy="146634"/>
            </a:xfrm>
            <a:custGeom>
              <a:avLst/>
              <a:pathLst>
                <a:path w="1461582" h="146634">
                  <a:moveTo>
                    <a:pt x="0" y="48878"/>
                  </a:moveTo>
                  <a:lnTo>
                    <a:pt x="208797" y="48878"/>
                  </a:lnTo>
                  <a:lnTo>
                    <a:pt x="417595" y="117307"/>
                  </a:lnTo>
                  <a:lnTo>
                    <a:pt x="626392" y="0"/>
                  </a:lnTo>
                  <a:lnTo>
                    <a:pt x="835190" y="146634"/>
                  </a:lnTo>
                  <a:lnTo>
                    <a:pt x="1043987" y="48878"/>
                  </a:lnTo>
                  <a:lnTo>
                    <a:pt x="1252785" y="136859"/>
                  </a:lnTo>
                  <a:lnTo>
                    <a:pt x="1461582" y="127083"/>
                  </a:lnTo>
                </a:path>
              </a:pathLst>
            </a:custGeom>
            <a:ln w="35231" cap="flat">
              <a:solidFill>
                <a:srgbClr val="1CABE2">
                  <a:alpha val="100000"/>
                </a:srgbClr>
              </a:solidFill>
              <a:prstDash val="solid"/>
              <a:round/>
            </a:ln>
          </p:spPr>
          <p:txBody>
            <a:bodyPr/>
            <a:lstStyle/>
            <a:p/>
          </p:txBody>
        </p:sp>
        <p:sp>
          <p:nvSpPr>
            <p:cNvPr id="183" name="tx183"/>
            <p:cNvSpPr/>
            <p:nvPr/>
          </p:nvSpPr>
          <p:spPr>
            <a:xfrm>
              <a:off x="2447500" y="276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84" name="tx184"/>
            <p:cNvSpPr/>
            <p:nvPr/>
          </p:nvSpPr>
          <p:spPr>
            <a:xfrm>
              <a:off x="2656297" y="276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85" name="tx185"/>
            <p:cNvSpPr/>
            <p:nvPr/>
          </p:nvSpPr>
          <p:spPr>
            <a:xfrm>
              <a:off x="2865095" y="2831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86" name="tx186"/>
            <p:cNvSpPr/>
            <p:nvPr/>
          </p:nvSpPr>
          <p:spPr>
            <a:xfrm>
              <a:off x="3073892" y="2714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87" name="tx187"/>
            <p:cNvSpPr/>
            <p:nvPr/>
          </p:nvSpPr>
          <p:spPr>
            <a:xfrm>
              <a:off x="3282690" y="28608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88" name="tx188"/>
            <p:cNvSpPr/>
            <p:nvPr/>
          </p:nvSpPr>
          <p:spPr>
            <a:xfrm>
              <a:off x="3491488" y="276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89" name="tx189"/>
            <p:cNvSpPr/>
            <p:nvPr/>
          </p:nvSpPr>
          <p:spPr>
            <a:xfrm>
              <a:off x="3700285" y="2851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90" name="tx190"/>
            <p:cNvSpPr/>
            <p:nvPr/>
          </p:nvSpPr>
          <p:spPr>
            <a:xfrm>
              <a:off x="3909083" y="2841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91" name="rc191"/>
            <p:cNvSpPr/>
            <p:nvPr/>
          </p:nvSpPr>
          <p:spPr>
            <a:xfrm>
              <a:off x="2434680" y="3643012"/>
              <a:ext cx="1607740" cy="1000048"/>
            </a:xfrm>
            <a:prstGeom prst="rect">
              <a:avLst/>
            </a:prstGeom>
            <a:solidFill>
              <a:srgbClr val="EBEBEB">
                <a:alpha val="100000"/>
              </a:srgbClr>
            </a:solidFill>
          </p:spPr>
          <p:txBody>
            <a:bodyPr/>
            <a:lstStyle/>
            <a:p/>
          </p:txBody>
        </p:sp>
        <p:sp>
          <p:nvSpPr>
            <p:cNvPr id="192" name="pl192"/>
            <p:cNvSpPr/>
            <p:nvPr/>
          </p:nvSpPr>
          <p:spPr>
            <a:xfrm>
              <a:off x="243468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3" name="pl193"/>
            <p:cNvSpPr/>
            <p:nvPr/>
          </p:nvSpPr>
          <p:spPr>
            <a:xfrm>
              <a:off x="243468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4" name="pl194"/>
            <p:cNvSpPr/>
            <p:nvPr/>
          </p:nvSpPr>
          <p:spPr>
            <a:xfrm>
              <a:off x="243468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5" name="pl195"/>
            <p:cNvSpPr/>
            <p:nvPr/>
          </p:nvSpPr>
          <p:spPr>
            <a:xfrm>
              <a:off x="243468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6" name="pl196"/>
            <p:cNvSpPr/>
            <p:nvPr/>
          </p:nvSpPr>
          <p:spPr>
            <a:xfrm>
              <a:off x="243468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7" name="pl197"/>
            <p:cNvSpPr/>
            <p:nvPr/>
          </p:nvSpPr>
          <p:spPr>
            <a:xfrm>
              <a:off x="243468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8" name="pl198"/>
            <p:cNvSpPr/>
            <p:nvPr/>
          </p:nvSpPr>
          <p:spPr>
            <a:xfrm>
              <a:off x="243468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9" name="pl199"/>
            <p:cNvSpPr/>
            <p:nvPr/>
          </p:nvSpPr>
          <p:spPr>
            <a:xfrm>
              <a:off x="243468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00" name="pl200"/>
            <p:cNvSpPr/>
            <p:nvPr/>
          </p:nvSpPr>
          <p:spPr>
            <a:xfrm>
              <a:off x="250775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71655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292535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13415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3429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5517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7605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396934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50775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209" name="pl209"/>
            <p:cNvSpPr/>
            <p:nvPr/>
          </p:nvSpPr>
          <p:spPr>
            <a:xfrm>
              <a:off x="2507759" y="4187026"/>
              <a:ext cx="1461582" cy="185737"/>
            </a:xfrm>
            <a:custGeom>
              <a:avLst/>
              <a:pathLst>
                <a:path w="1461582" h="185737">
                  <a:moveTo>
                    <a:pt x="0" y="0"/>
                  </a:moveTo>
                  <a:lnTo>
                    <a:pt x="208797" y="48878"/>
                  </a:lnTo>
                  <a:lnTo>
                    <a:pt x="417595" y="68429"/>
                  </a:lnTo>
                  <a:lnTo>
                    <a:pt x="626392" y="185737"/>
                  </a:lnTo>
                  <a:lnTo>
                    <a:pt x="835190" y="166185"/>
                  </a:lnTo>
                  <a:lnTo>
                    <a:pt x="1043987" y="87980"/>
                  </a:lnTo>
                  <a:lnTo>
                    <a:pt x="1252785" y="136859"/>
                  </a:lnTo>
                  <a:lnTo>
                    <a:pt x="1461582" y="97756"/>
                  </a:lnTo>
                </a:path>
              </a:pathLst>
            </a:custGeom>
            <a:ln w="40651" cap="flat">
              <a:solidFill>
                <a:srgbClr val="BEBEBE">
                  <a:alpha val="69803"/>
                </a:srgbClr>
              </a:solidFill>
              <a:prstDash val="solid"/>
              <a:round/>
            </a:ln>
          </p:spPr>
          <p:txBody>
            <a:bodyPr/>
            <a:lstStyle/>
            <a:p/>
          </p:txBody>
        </p:sp>
        <p:sp>
          <p:nvSpPr>
            <p:cNvPr id="210" name="pl210"/>
            <p:cNvSpPr/>
            <p:nvPr/>
          </p:nvSpPr>
          <p:spPr>
            <a:xfrm>
              <a:off x="2507759" y="4187026"/>
              <a:ext cx="1461582" cy="185737"/>
            </a:xfrm>
            <a:custGeom>
              <a:avLst/>
              <a:pathLst>
                <a:path w="1461582" h="185737">
                  <a:moveTo>
                    <a:pt x="0" y="0"/>
                  </a:moveTo>
                  <a:lnTo>
                    <a:pt x="208797" y="48878"/>
                  </a:lnTo>
                  <a:lnTo>
                    <a:pt x="417595" y="68429"/>
                  </a:lnTo>
                  <a:lnTo>
                    <a:pt x="626392" y="185737"/>
                  </a:lnTo>
                  <a:lnTo>
                    <a:pt x="835190" y="166185"/>
                  </a:lnTo>
                  <a:lnTo>
                    <a:pt x="1043987" y="87980"/>
                  </a:lnTo>
                  <a:lnTo>
                    <a:pt x="1252785" y="136859"/>
                  </a:lnTo>
                  <a:lnTo>
                    <a:pt x="1461582" y="97756"/>
                  </a:lnTo>
                </a:path>
              </a:pathLst>
            </a:custGeom>
            <a:ln w="35231" cap="flat">
              <a:solidFill>
                <a:srgbClr val="BEBEBE">
                  <a:alpha val="69803"/>
                </a:srgbClr>
              </a:solidFill>
              <a:prstDash val="solid"/>
              <a:round/>
            </a:ln>
          </p:spPr>
          <p:txBody>
            <a:bodyPr/>
            <a:lstStyle/>
            <a:p/>
          </p:txBody>
        </p:sp>
        <p:sp>
          <p:nvSpPr>
            <p:cNvPr id="211" name="pl211"/>
            <p:cNvSpPr/>
            <p:nvPr/>
          </p:nvSpPr>
          <p:spPr>
            <a:xfrm>
              <a:off x="250775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212" name="pl212"/>
            <p:cNvSpPr/>
            <p:nvPr/>
          </p:nvSpPr>
          <p:spPr>
            <a:xfrm>
              <a:off x="2507759" y="4187026"/>
              <a:ext cx="1461582" cy="185737"/>
            </a:xfrm>
            <a:custGeom>
              <a:avLst/>
              <a:pathLst>
                <a:path w="1461582" h="185737">
                  <a:moveTo>
                    <a:pt x="0" y="0"/>
                  </a:moveTo>
                  <a:lnTo>
                    <a:pt x="208797" y="48878"/>
                  </a:lnTo>
                  <a:lnTo>
                    <a:pt x="417595" y="68429"/>
                  </a:lnTo>
                  <a:lnTo>
                    <a:pt x="626392" y="185737"/>
                  </a:lnTo>
                  <a:lnTo>
                    <a:pt x="835190" y="166185"/>
                  </a:lnTo>
                  <a:lnTo>
                    <a:pt x="1043987" y="87980"/>
                  </a:lnTo>
                  <a:lnTo>
                    <a:pt x="1252785" y="136859"/>
                  </a:lnTo>
                  <a:lnTo>
                    <a:pt x="1461582" y="97756"/>
                  </a:lnTo>
                </a:path>
              </a:pathLst>
            </a:custGeom>
            <a:ln w="40651" cap="flat">
              <a:solidFill>
                <a:srgbClr val="000000">
                  <a:alpha val="100000"/>
                </a:srgbClr>
              </a:solidFill>
              <a:prstDash val="solid"/>
              <a:round/>
            </a:ln>
          </p:spPr>
          <p:txBody>
            <a:bodyPr/>
            <a:lstStyle/>
            <a:p/>
          </p:txBody>
        </p:sp>
        <p:sp>
          <p:nvSpPr>
            <p:cNvPr id="213" name="pl213"/>
            <p:cNvSpPr/>
            <p:nvPr/>
          </p:nvSpPr>
          <p:spPr>
            <a:xfrm>
              <a:off x="2507759" y="4187026"/>
              <a:ext cx="1461582" cy="185737"/>
            </a:xfrm>
            <a:custGeom>
              <a:avLst/>
              <a:pathLst>
                <a:path w="1461582" h="185737">
                  <a:moveTo>
                    <a:pt x="0" y="0"/>
                  </a:moveTo>
                  <a:lnTo>
                    <a:pt x="208797" y="48878"/>
                  </a:lnTo>
                  <a:lnTo>
                    <a:pt x="417595" y="68429"/>
                  </a:lnTo>
                  <a:lnTo>
                    <a:pt x="626392" y="185737"/>
                  </a:lnTo>
                  <a:lnTo>
                    <a:pt x="835190" y="166185"/>
                  </a:lnTo>
                  <a:lnTo>
                    <a:pt x="1043987" y="87980"/>
                  </a:lnTo>
                  <a:lnTo>
                    <a:pt x="1252785" y="136859"/>
                  </a:lnTo>
                  <a:lnTo>
                    <a:pt x="1461582" y="97756"/>
                  </a:lnTo>
                </a:path>
              </a:pathLst>
            </a:custGeom>
            <a:ln w="35231" cap="flat">
              <a:solidFill>
                <a:srgbClr val="1CABE2">
                  <a:alpha val="100000"/>
                </a:srgbClr>
              </a:solidFill>
              <a:prstDash val="solid"/>
              <a:round/>
            </a:ln>
          </p:spPr>
          <p:txBody>
            <a:bodyPr/>
            <a:lstStyle/>
            <a:p/>
          </p:txBody>
        </p:sp>
        <p:sp>
          <p:nvSpPr>
            <p:cNvPr id="214" name="tx214"/>
            <p:cNvSpPr/>
            <p:nvPr/>
          </p:nvSpPr>
          <p:spPr>
            <a:xfrm>
              <a:off x="2447500" y="4008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15" name="tx215"/>
            <p:cNvSpPr/>
            <p:nvPr/>
          </p:nvSpPr>
          <p:spPr>
            <a:xfrm>
              <a:off x="2656297" y="40573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16" name="tx216"/>
            <p:cNvSpPr/>
            <p:nvPr/>
          </p:nvSpPr>
          <p:spPr>
            <a:xfrm>
              <a:off x="2865095" y="40769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17" name="tx217"/>
            <p:cNvSpPr/>
            <p:nvPr/>
          </p:nvSpPr>
          <p:spPr>
            <a:xfrm>
              <a:off x="3073892" y="4194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218" name="tx218"/>
            <p:cNvSpPr/>
            <p:nvPr/>
          </p:nvSpPr>
          <p:spPr>
            <a:xfrm>
              <a:off x="3282690" y="41746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219" name="tx219"/>
            <p:cNvSpPr/>
            <p:nvPr/>
          </p:nvSpPr>
          <p:spPr>
            <a:xfrm>
              <a:off x="3491488" y="4096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20" name="tx220"/>
            <p:cNvSpPr/>
            <p:nvPr/>
          </p:nvSpPr>
          <p:spPr>
            <a:xfrm>
              <a:off x="3700285" y="41453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221" name="tx221"/>
            <p:cNvSpPr/>
            <p:nvPr/>
          </p:nvSpPr>
          <p:spPr>
            <a:xfrm>
              <a:off x="3909083" y="41062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22" name="rc222"/>
            <p:cNvSpPr/>
            <p:nvPr/>
          </p:nvSpPr>
          <p:spPr>
            <a:xfrm>
              <a:off x="2434680" y="4927502"/>
              <a:ext cx="1607740" cy="1000048"/>
            </a:xfrm>
            <a:prstGeom prst="rect">
              <a:avLst/>
            </a:prstGeom>
            <a:solidFill>
              <a:srgbClr val="EBEBEB">
                <a:alpha val="100000"/>
              </a:srgbClr>
            </a:solidFill>
          </p:spPr>
          <p:txBody>
            <a:bodyPr/>
            <a:lstStyle/>
            <a:p/>
          </p:txBody>
        </p:sp>
        <p:sp>
          <p:nvSpPr>
            <p:cNvPr id="223" name="pl223"/>
            <p:cNvSpPr/>
            <p:nvPr/>
          </p:nvSpPr>
          <p:spPr>
            <a:xfrm>
              <a:off x="243468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4" name="pl224"/>
            <p:cNvSpPr/>
            <p:nvPr/>
          </p:nvSpPr>
          <p:spPr>
            <a:xfrm>
              <a:off x="243468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5" name="pl225"/>
            <p:cNvSpPr/>
            <p:nvPr/>
          </p:nvSpPr>
          <p:spPr>
            <a:xfrm>
              <a:off x="243468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6" name="pl226"/>
            <p:cNvSpPr/>
            <p:nvPr/>
          </p:nvSpPr>
          <p:spPr>
            <a:xfrm>
              <a:off x="243468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7" name="pl227"/>
            <p:cNvSpPr/>
            <p:nvPr/>
          </p:nvSpPr>
          <p:spPr>
            <a:xfrm>
              <a:off x="243468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8" name="pl228"/>
            <p:cNvSpPr/>
            <p:nvPr/>
          </p:nvSpPr>
          <p:spPr>
            <a:xfrm>
              <a:off x="243468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9" name="pl229"/>
            <p:cNvSpPr/>
            <p:nvPr/>
          </p:nvSpPr>
          <p:spPr>
            <a:xfrm>
              <a:off x="243468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0" name="pl230"/>
            <p:cNvSpPr/>
            <p:nvPr/>
          </p:nvSpPr>
          <p:spPr>
            <a:xfrm>
              <a:off x="243468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1" name="pl231"/>
            <p:cNvSpPr/>
            <p:nvPr/>
          </p:nvSpPr>
          <p:spPr>
            <a:xfrm>
              <a:off x="250775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71655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292535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13415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3429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5517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7605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396934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250775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240" name="pl240"/>
            <p:cNvSpPr/>
            <p:nvPr/>
          </p:nvSpPr>
          <p:spPr>
            <a:xfrm>
              <a:off x="2507759" y="5354209"/>
              <a:ext cx="1461582" cy="205288"/>
            </a:xfrm>
            <a:custGeom>
              <a:avLst/>
              <a:pathLst>
                <a:path w="1461582" h="205288">
                  <a:moveTo>
                    <a:pt x="0" y="39102"/>
                  </a:moveTo>
                  <a:lnTo>
                    <a:pt x="208797" y="9775"/>
                  </a:lnTo>
                  <a:lnTo>
                    <a:pt x="417595" y="19551"/>
                  </a:lnTo>
                  <a:lnTo>
                    <a:pt x="626392" y="0"/>
                  </a:lnTo>
                  <a:lnTo>
                    <a:pt x="835190" y="9775"/>
                  </a:lnTo>
                  <a:lnTo>
                    <a:pt x="1043987" y="68429"/>
                  </a:lnTo>
                  <a:lnTo>
                    <a:pt x="1252785" y="117307"/>
                  </a:lnTo>
                  <a:lnTo>
                    <a:pt x="1461582" y="205288"/>
                  </a:lnTo>
                </a:path>
              </a:pathLst>
            </a:custGeom>
            <a:ln w="40651" cap="flat">
              <a:solidFill>
                <a:srgbClr val="BEBEBE">
                  <a:alpha val="69803"/>
                </a:srgbClr>
              </a:solidFill>
              <a:prstDash val="solid"/>
              <a:round/>
            </a:ln>
          </p:spPr>
          <p:txBody>
            <a:bodyPr/>
            <a:lstStyle/>
            <a:p/>
          </p:txBody>
        </p:sp>
        <p:sp>
          <p:nvSpPr>
            <p:cNvPr id="241" name="pl241"/>
            <p:cNvSpPr/>
            <p:nvPr/>
          </p:nvSpPr>
          <p:spPr>
            <a:xfrm>
              <a:off x="2507759" y="5354209"/>
              <a:ext cx="1461582" cy="205288"/>
            </a:xfrm>
            <a:custGeom>
              <a:avLst/>
              <a:pathLst>
                <a:path w="1461582" h="205288">
                  <a:moveTo>
                    <a:pt x="0" y="39102"/>
                  </a:moveTo>
                  <a:lnTo>
                    <a:pt x="208797" y="9775"/>
                  </a:lnTo>
                  <a:lnTo>
                    <a:pt x="417595" y="19551"/>
                  </a:lnTo>
                  <a:lnTo>
                    <a:pt x="626392" y="0"/>
                  </a:lnTo>
                  <a:lnTo>
                    <a:pt x="835190" y="9775"/>
                  </a:lnTo>
                  <a:lnTo>
                    <a:pt x="1043987" y="68429"/>
                  </a:lnTo>
                  <a:lnTo>
                    <a:pt x="1252785" y="117307"/>
                  </a:lnTo>
                  <a:lnTo>
                    <a:pt x="1461582" y="205288"/>
                  </a:lnTo>
                </a:path>
              </a:pathLst>
            </a:custGeom>
            <a:ln w="35231" cap="flat">
              <a:solidFill>
                <a:srgbClr val="BEBEBE">
                  <a:alpha val="69803"/>
                </a:srgbClr>
              </a:solidFill>
              <a:prstDash val="solid"/>
              <a:round/>
            </a:ln>
          </p:spPr>
          <p:txBody>
            <a:bodyPr/>
            <a:lstStyle/>
            <a:p/>
          </p:txBody>
        </p:sp>
        <p:sp>
          <p:nvSpPr>
            <p:cNvPr id="242" name="pl242"/>
            <p:cNvSpPr/>
            <p:nvPr/>
          </p:nvSpPr>
          <p:spPr>
            <a:xfrm>
              <a:off x="250775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243" name="pl243"/>
            <p:cNvSpPr/>
            <p:nvPr/>
          </p:nvSpPr>
          <p:spPr>
            <a:xfrm>
              <a:off x="2507759" y="5354209"/>
              <a:ext cx="1461582" cy="205288"/>
            </a:xfrm>
            <a:custGeom>
              <a:avLst/>
              <a:pathLst>
                <a:path w="1461582" h="205288">
                  <a:moveTo>
                    <a:pt x="0" y="39102"/>
                  </a:moveTo>
                  <a:lnTo>
                    <a:pt x="208797" y="9775"/>
                  </a:lnTo>
                  <a:lnTo>
                    <a:pt x="417595" y="19551"/>
                  </a:lnTo>
                  <a:lnTo>
                    <a:pt x="626392" y="0"/>
                  </a:lnTo>
                  <a:lnTo>
                    <a:pt x="835190" y="9775"/>
                  </a:lnTo>
                  <a:lnTo>
                    <a:pt x="1043987" y="68429"/>
                  </a:lnTo>
                  <a:lnTo>
                    <a:pt x="1252785" y="117307"/>
                  </a:lnTo>
                  <a:lnTo>
                    <a:pt x="1461582" y="205288"/>
                  </a:lnTo>
                </a:path>
              </a:pathLst>
            </a:custGeom>
            <a:ln w="40651" cap="flat">
              <a:solidFill>
                <a:srgbClr val="000000">
                  <a:alpha val="100000"/>
                </a:srgbClr>
              </a:solidFill>
              <a:prstDash val="solid"/>
              <a:round/>
            </a:ln>
          </p:spPr>
          <p:txBody>
            <a:bodyPr/>
            <a:lstStyle/>
            <a:p/>
          </p:txBody>
        </p:sp>
        <p:sp>
          <p:nvSpPr>
            <p:cNvPr id="244" name="pl244"/>
            <p:cNvSpPr/>
            <p:nvPr/>
          </p:nvSpPr>
          <p:spPr>
            <a:xfrm>
              <a:off x="2507759" y="5354209"/>
              <a:ext cx="1461582" cy="205288"/>
            </a:xfrm>
            <a:custGeom>
              <a:avLst/>
              <a:pathLst>
                <a:path w="1461582" h="205288">
                  <a:moveTo>
                    <a:pt x="0" y="39102"/>
                  </a:moveTo>
                  <a:lnTo>
                    <a:pt x="208797" y="9775"/>
                  </a:lnTo>
                  <a:lnTo>
                    <a:pt x="417595" y="19551"/>
                  </a:lnTo>
                  <a:lnTo>
                    <a:pt x="626392" y="0"/>
                  </a:lnTo>
                  <a:lnTo>
                    <a:pt x="835190" y="9775"/>
                  </a:lnTo>
                  <a:lnTo>
                    <a:pt x="1043987" y="68429"/>
                  </a:lnTo>
                  <a:lnTo>
                    <a:pt x="1252785" y="117307"/>
                  </a:lnTo>
                  <a:lnTo>
                    <a:pt x="1461582" y="205288"/>
                  </a:lnTo>
                </a:path>
              </a:pathLst>
            </a:custGeom>
            <a:ln w="35231" cap="flat">
              <a:solidFill>
                <a:srgbClr val="1CABE2">
                  <a:alpha val="100000"/>
                </a:srgbClr>
              </a:solidFill>
              <a:prstDash val="solid"/>
              <a:round/>
            </a:ln>
          </p:spPr>
          <p:txBody>
            <a:bodyPr/>
            <a:lstStyle/>
            <a:p/>
          </p:txBody>
        </p:sp>
        <p:sp>
          <p:nvSpPr>
            <p:cNvPr id="245" name="tx245"/>
            <p:cNvSpPr/>
            <p:nvPr/>
          </p:nvSpPr>
          <p:spPr>
            <a:xfrm>
              <a:off x="2447500" y="52147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46" name="tx246"/>
            <p:cNvSpPr/>
            <p:nvPr/>
          </p:nvSpPr>
          <p:spPr>
            <a:xfrm>
              <a:off x="2656297" y="51854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47" name="tx247"/>
            <p:cNvSpPr/>
            <p:nvPr/>
          </p:nvSpPr>
          <p:spPr>
            <a:xfrm>
              <a:off x="2865095" y="51952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48" name="tx248"/>
            <p:cNvSpPr/>
            <p:nvPr/>
          </p:nvSpPr>
          <p:spPr>
            <a:xfrm>
              <a:off x="3073892" y="51756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49" name="tx249"/>
            <p:cNvSpPr/>
            <p:nvPr/>
          </p:nvSpPr>
          <p:spPr>
            <a:xfrm>
              <a:off x="3282690" y="51854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50" name="tx250"/>
            <p:cNvSpPr/>
            <p:nvPr/>
          </p:nvSpPr>
          <p:spPr>
            <a:xfrm>
              <a:off x="3491488" y="52440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51" name="tx251"/>
            <p:cNvSpPr/>
            <p:nvPr/>
          </p:nvSpPr>
          <p:spPr>
            <a:xfrm>
              <a:off x="3700285" y="5292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52" name="tx252"/>
            <p:cNvSpPr/>
            <p:nvPr/>
          </p:nvSpPr>
          <p:spPr>
            <a:xfrm>
              <a:off x="3909083" y="538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53" name="rc253"/>
            <p:cNvSpPr/>
            <p:nvPr/>
          </p:nvSpPr>
          <p:spPr>
            <a:xfrm>
              <a:off x="4112010" y="1074032"/>
              <a:ext cx="1607740" cy="1000048"/>
            </a:xfrm>
            <a:prstGeom prst="rect">
              <a:avLst/>
            </a:prstGeom>
            <a:solidFill>
              <a:srgbClr val="EBEBEB">
                <a:alpha val="100000"/>
              </a:srgbClr>
            </a:solidFill>
          </p:spPr>
          <p:txBody>
            <a:bodyPr/>
            <a:lstStyle/>
            <a:p/>
          </p:txBody>
        </p:sp>
        <p:sp>
          <p:nvSpPr>
            <p:cNvPr id="254" name="pl254"/>
            <p:cNvSpPr/>
            <p:nvPr/>
          </p:nvSpPr>
          <p:spPr>
            <a:xfrm>
              <a:off x="411201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5" name="pl255"/>
            <p:cNvSpPr/>
            <p:nvPr/>
          </p:nvSpPr>
          <p:spPr>
            <a:xfrm>
              <a:off x="411201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6" name="pl256"/>
            <p:cNvSpPr/>
            <p:nvPr/>
          </p:nvSpPr>
          <p:spPr>
            <a:xfrm>
              <a:off x="411201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7" name="pl257"/>
            <p:cNvSpPr/>
            <p:nvPr/>
          </p:nvSpPr>
          <p:spPr>
            <a:xfrm>
              <a:off x="411201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8" name="pl258"/>
            <p:cNvSpPr/>
            <p:nvPr/>
          </p:nvSpPr>
          <p:spPr>
            <a:xfrm>
              <a:off x="411201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9" name="pl259"/>
            <p:cNvSpPr/>
            <p:nvPr/>
          </p:nvSpPr>
          <p:spPr>
            <a:xfrm>
              <a:off x="411201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0" name="pl260"/>
            <p:cNvSpPr/>
            <p:nvPr/>
          </p:nvSpPr>
          <p:spPr>
            <a:xfrm>
              <a:off x="411201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1" name="pl261"/>
            <p:cNvSpPr/>
            <p:nvPr/>
          </p:nvSpPr>
          <p:spPr>
            <a:xfrm>
              <a:off x="411201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2" name="pl262"/>
            <p:cNvSpPr/>
            <p:nvPr/>
          </p:nvSpPr>
          <p:spPr>
            <a:xfrm>
              <a:off x="418508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39388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60268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481148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02027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22907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43787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564667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418508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271" name="pl271"/>
            <p:cNvSpPr/>
            <p:nvPr/>
          </p:nvSpPr>
          <p:spPr>
            <a:xfrm>
              <a:off x="4185089" y="1618046"/>
              <a:ext cx="1461582" cy="244391"/>
            </a:xfrm>
            <a:custGeom>
              <a:avLst/>
              <a:pathLst>
                <a:path w="1461582" h="244391">
                  <a:moveTo>
                    <a:pt x="0" y="0"/>
                  </a:moveTo>
                  <a:lnTo>
                    <a:pt x="208797" y="9775"/>
                  </a:lnTo>
                  <a:lnTo>
                    <a:pt x="417595" y="175961"/>
                  </a:lnTo>
                  <a:lnTo>
                    <a:pt x="626392" y="244391"/>
                  </a:lnTo>
                  <a:lnTo>
                    <a:pt x="835190" y="224839"/>
                  </a:lnTo>
                  <a:lnTo>
                    <a:pt x="1043987" y="224839"/>
                  </a:lnTo>
                  <a:lnTo>
                    <a:pt x="1252785" y="224839"/>
                  </a:lnTo>
                  <a:lnTo>
                    <a:pt x="1461582" y="224839"/>
                  </a:lnTo>
                </a:path>
              </a:pathLst>
            </a:custGeom>
            <a:ln w="40651" cap="flat">
              <a:solidFill>
                <a:srgbClr val="BEBEBE">
                  <a:alpha val="69803"/>
                </a:srgbClr>
              </a:solidFill>
              <a:prstDash val="solid"/>
              <a:round/>
            </a:ln>
          </p:spPr>
          <p:txBody>
            <a:bodyPr/>
            <a:lstStyle/>
            <a:p/>
          </p:txBody>
        </p:sp>
        <p:sp>
          <p:nvSpPr>
            <p:cNvPr id="272" name="pl272"/>
            <p:cNvSpPr/>
            <p:nvPr/>
          </p:nvSpPr>
          <p:spPr>
            <a:xfrm>
              <a:off x="4185089" y="1618046"/>
              <a:ext cx="1461582" cy="244391"/>
            </a:xfrm>
            <a:custGeom>
              <a:avLst/>
              <a:pathLst>
                <a:path w="1461582" h="244391">
                  <a:moveTo>
                    <a:pt x="0" y="0"/>
                  </a:moveTo>
                  <a:lnTo>
                    <a:pt x="208797" y="9775"/>
                  </a:lnTo>
                  <a:lnTo>
                    <a:pt x="417595" y="175961"/>
                  </a:lnTo>
                  <a:lnTo>
                    <a:pt x="626392" y="244391"/>
                  </a:lnTo>
                  <a:lnTo>
                    <a:pt x="835190" y="224839"/>
                  </a:lnTo>
                  <a:lnTo>
                    <a:pt x="1043987" y="224839"/>
                  </a:lnTo>
                  <a:lnTo>
                    <a:pt x="1252785" y="224839"/>
                  </a:lnTo>
                  <a:lnTo>
                    <a:pt x="1461582" y="224839"/>
                  </a:lnTo>
                </a:path>
              </a:pathLst>
            </a:custGeom>
            <a:ln w="35231" cap="flat">
              <a:solidFill>
                <a:srgbClr val="BEBEBE">
                  <a:alpha val="69803"/>
                </a:srgbClr>
              </a:solidFill>
              <a:prstDash val="solid"/>
              <a:round/>
            </a:ln>
          </p:spPr>
          <p:txBody>
            <a:bodyPr/>
            <a:lstStyle/>
            <a:p/>
          </p:txBody>
        </p:sp>
        <p:sp>
          <p:nvSpPr>
            <p:cNvPr id="273" name="pl273"/>
            <p:cNvSpPr/>
            <p:nvPr/>
          </p:nvSpPr>
          <p:spPr>
            <a:xfrm>
              <a:off x="418508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274" name="pl274"/>
            <p:cNvSpPr/>
            <p:nvPr/>
          </p:nvSpPr>
          <p:spPr>
            <a:xfrm>
              <a:off x="4185089" y="1618046"/>
              <a:ext cx="1461582" cy="244391"/>
            </a:xfrm>
            <a:custGeom>
              <a:avLst/>
              <a:pathLst>
                <a:path w="1461582" h="244391">
                  <a:moveTo>
                    <a:pt x="0" y="0"/>
                  </a:moveTo>
                  <a:lnTo>
                    <a:pt x="208797" y="9775"/>
                  </a:lnTo>
                  <a:lnTo>
                    <a:pt x="417595" y="175961"/>
                  </a:lnTo>
                  <a:lnTo>
                    <a:pt x="626392" y="244391"/>
                  </a:lnTo>
                  <a:lnTo>
                    <a:pt x="835190" y="224839"/>
                  </a:lnTo>
                  <a:lnTo>
                    <a:pt x="1043987" y="224839"/>
                  </a:lnTo>
                  <a:lnTo>
                    <a:pt x="1252785" y="224839"/>
                  </a:lnTo>
                  <a:lnTo>
                    <a:pt x="1461582" y="224839"/>
                  </a:lnTo>
                </a:path>
              </a:pathLst>
            </a:custGeom>
            <a:ln w="40651" cap="flat">
              <a:solidFill>
                <a:srgbClr val="000000">
                  <a:alpha val="100000"/>
                </a:srgbClr>
              </a:solidFill>
              <a:prstDash val="solid"/>
              <a:round/>
            </a:ln>
          </p:spPr>
          <p:txBody>
            <a:bodyPr/>
            <a:lstStyle/>
            <a:p/>
          </p:txBody>
        </p:sp>
        <p:sp>
          <p:nvSpPr>
            <p:cNvPr id="275" name="pl275"/>
            <p:cNvSpPr/>
            <p:nvPr/>
          </p:nvSpPr>
          <p:spPr>
            <a:xfrm>
              <a:off x="4185089" y="1618046"/>
              <a:ext cx="1461582" cy="244391"/>
            </a:xfrm>
            <a:custGeom>
              <a:avLst/>
              <a:pathLst>
                <a:path w="1461582" h="244391">
                  <a:moveTo>
                    <a:pt x="0" y="0"/>
                  </a:moveTo>
                  <a:lnTo>
                    <a:pt x="208797" y="9775"/>
                  </a:lnTo>
                  <a:lnTo>
                    <a:pt x="417595" y="175961"/>
                  </a:lnTo>
                  <a:lnTo>
                    <a:pt x="626392" y="244391"/>
                  </a:lnTo>
                  <a:lnTo>
                    <a:pt x="835190" y="224839"/>
                  </a:lnTo>
                  <a:lnTo>
                    <a:pt x="1043987" y="224839"/>
                  </a:lnTo>
                  <a:lnTo>
                    <a:pt x="1252785" y="224839"/>
                  </a:lnTo>
                  <a:lnTo>
                    <a:pt x="1461582" y="224839"/>
                  </a:lnTo>
                </a:path>
              </a:pathLst>
            </a:custGeom>
            <a:ln w="35231" cap="flat">
              <a:solidFill>
                <a:srgbClr val="1CABE2">
                  <a:alpha val="100000"/>
                </a:srgbClr>
              </a:solidFill>
              <a:prstDash val="solid"/>
              <a:round/>
            </a:ln>
          </p:spPr>
          <p:txBody>
            <a:bodyPr/>
            <a:lstStyle/>
            <a:p/>
          </p:txBody>
        </p:sp>
        <p:sp>
          <p:nvSpPr>
            <p:cNvPr id="276" name="tx276"/>
            <p:cNvSpPr/>
            <p:nvPr/>
          </p:nvSpPr>
          <p:spPr>
            <a:xfrm>
              <a:off x="4124830" y="14394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77" name="tx277"/>
            <p:cNvSpPr/>
            <p:nvPr/>
          </p:nvSpPr>
          <p:spPr>
            <a:xfrm>
              <a:off x="4333627" y="14492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78" name="tx278"/>
            <p:cNvSpPr/>
            <p:nvPr/>
          </p:nvSpPr>
          <p:spPr>
            <a:xfrm>
              <a:off x="4542425" y="16154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279" name="tx279"/>
            <p:cNvSpPr/>
            <p:nvPr/>
          </p:nvSpPr>
          <p:spPr>
            <a:xfrm>
              <a:off x="4751222" y="16838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280" name="tx280"/>
            <p:cNvSpPr/>
            <p:nvPr/>
          </p:nvSpPr>
          <p:spPr>
            <a:xfrm>
              <a:off x="4960020" y="1664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281" name="tx281"/>
            <p:cNvSpPr/>
            <p:nvPr/>
          </p:nvSpPr>
          <p:spPr>
            <a:xfrm>
              <a:off x="5168817" y="1664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282" name="tx282"/>
            <p:cNvSpPr/>
            <p:nvPr/>
          </p:nvSpPr>
          <p:spPr>
            <a:xfrm>
              <a:off x="5377615" y="1664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283" name="tx283"/>
            <p:cNvSpPr/>
            <p:nvPr/>
          </p:nvSpPr>
          <p:spPr>
            <a:xfrm>
              <a:off x="5586413" y="1664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284" name="rc284"/>
            <p:cNvSpPr/>
            <p:nvPr/>
          </p:nvSpPr>
          <p:spPr>
            <a:xfrm>
              <a:off x="4112010" y="2358522"/>
              <a:ext cx="1607740" cy="1000048"/>
            </a:xfrm>
            <a:prstGeom prst="rect">
              <a:avLst/>
            </a:prstGeom>
            <a:solidFill>
              <a:srgbClr val="EBEBEB">
                <a:alpha val="100000"/>
              </a:srgbClr>
            </a:solidFill>
          </p:spPr>
          <p:txBody>
            <a:bodyPr/>
            <a:lstStyle/>
            <a:p/>
          </p:txBody>
        </p:sp>
        <p:sp>
          <p:nvSpPr>
            <p:cNvPr id="285" name="pl285"/>
            <p:cNvSpPr/>
            <p:nvPr/>
          </p:nvSpPr>
          <p:spPr>
            <a:xfrm>
              <a:off x="411201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6" name="pl286"/>
            <p:cNvSpPr/>
            <p:nvPr/>
          </p:nvSpPr>
          <p:spPr>
            <a:xfrm>
              <a:off x="411201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7" name="pl287"/>
            <p:cNvSpPr/>
            <p:nvPr/>
          </p:nvSpPr>
          <p:spPr>
            <a:xfrm>
              <a:off x="411201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8" name="pl288"/>
            <p:cNvSpPr/>
            <p:nvPr/>
          </p:nvSpPr>
          <p:spPr>
            <a:xfrm>
              <a:off x="411201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9" name="pl289"/>
            <p:cNvSpPr/>
            <p:nvPr/>
          </p:nvSpPr>
          <p:spPr>
            <a:xfrm>
              <a:off x="411201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0" name="pl290"/>
            <p:cNvSpPr/>
            <p:nvPr/>
          </p:nvSpPr>
          <p:spPr>
            <a:xfrm>
              <a:off x="411201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1" name="pl291"/>
            <p:cNvSpPr/>
            <p:nvPr/>
          </p:nvSpPr>
          <p:spPr>
            <a:xfrm>
              <a:off x="411201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2" name="pl292"/>
            <p:cNvSpPr/>
            <p:nvPr/>
          </p:nvSpPr>
          <p:spPr>
            <a:xfrm>
              <a:off x="411201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3" name="pl293"/>
            <p:cNvSpPr/>
            <p:nvPr/>
          </p:nvSpPr>
          <p:spPr>
            <a:xfrm>
              <a:off x="418508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39388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60268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481148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02027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22907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43787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564667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1" name="pl301"/>
            <p:cNvSpPr/>
            <p:nvPr/>
          </p:nvSpPr>
          <p:spPr>
            <a:xfrm>
              <a:off x="418508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302" name="pl302"/>
            <p:cNvSpPr/>
            <p:nvPr/>
          </p:nvSpPr>
          <p:spPr>
            <a:xfrm>
              <a:off x="4185089" y="2990517"/>
              <a:ext cx="1461582" cy="136859"/>
            </a:xfrm>
            <a:custGeom>
              <a:avLst/>
              <a:pathLst>
                <a:path w="1461582" h="136859">
                  <a:moveTo>
                    <a:pt x="0" y="136859"/>
                  </a:moveTo>
                  <a:lnTo>
                    <a:pt x="208797" y="117307"/>
                  </a:lnTo>
                  <a:lnTo>
                    <a:pt x="417595" y="107532"/>
                  </a:lnTo>
                  <a:lnTo>
                    <a:pt x="626392" y="87980"/>
                  </a:lnTo>
                  <a:lnTo>
                    <a:pt x="835190" y="68429"/>
                  </a:lnTo>
                  <a:lnTo>
                    <a:pt x="1043987" y="48878"/>
                  </a:lnTo>
                  <a:lnTo>
                    <a:pt x="1252785" y="19551"/>
                  </a:lnTo>
                  <a:lnTo>
                    <a:pt x="1461582" y="0"/>
                  </a:lnTo>
                </a:path>
              </a:pathLst>
            </a:custGeom>
            <a:ln w="40651" cap="flat">
              <a:solidFill>
                <a:srgbClr val="BEBEBE">
                  <a:alpha val="69803"/>
                </a:srgbClr>
              </a:solidFill>
              <a:prstDash val="solid"/>
              <a:round/>
            </a:ln>
          </p:spPr>
          <p:txBody>
            <a:bodyPr/>
            <a:lstStyle/>
            <a:p/>
          </p:txBody>
        </p:sp>
        <p:sp>
          <p:nvSpPr>
            <p:cNvPr id="303" name="pl303"/>
            <p:cNvSpPr/>
            <p:nvPr/>
          </p:nvSpPr>
          <p:spPr>
            <a:xfrm>
              <a:off x="4185089" y="2990517"/>
              <a:ext cx="1461582" cy="136859"/>
            </a:xfrm>
            <a:custGeom>
              <a:avLst/>
              <a:pathLst>
                <a:path w="1461582" h="136859">
                  <a:moveTo>
                    <a:pt x="0" y="136859"/>
                  </a:moveTo>
                  <a:lnTo>
                    <a:pt x="208797" y="117307"/>
                  </a:lnTo>
                  <a:lnTo>
                    <a:pt x="417595" y="107532"/>
                  </a:lnTo>
                  <a:lnTo>
                    <a:pt x="626392" y="87980"/>
                  </a:lnTo>
                  <a:lnTo>
                    <a:pt x="835190" y="68429"/>
                  </a:lnTo>
                  <a:lnTo>
                    <a:pt x="1043987" y="48878"/>
                  </a:lnTo>
                  <a:lnTo>
                    <a:pt x="1252785" y="19551"/>
                  </a:lnTo>
                  <a:lnTo>
                    <a:pt x="1461582" y="0"/>
                  </a:lnTo>
                </a:path>
              </a:pathLst>
            </a:custGeom>
            <a:ln w="35231" cap="flat">
              <a:solidFill>
                <a:srgbClr val="BEBEBE">
                  <a:alpha val="69803"/>
                </a:srgbClr>
              </a:solidFill>
              <a:prstDash val="solid"/>
              <a:round/>
            </a:ln>
          </p:spPr>
          <p:txBody>
            <a:bodyPr/>
            <a:lstStyle/>
            <a:p/>
          </p:txBody>
        </p:sp>
        <p:sp>
          <p:nvSpPr>
            <p:cNvPr id="304" name="pl304"/>
            <p:cNvSpPr/>
            <p:nvPr/>
          </p:nvSpPr>
          <p:spPr>
            <a:xfrm>
              <a:off x="418508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305" name="pl305"/>
            <p:cNvSpPr/>
            <p:nvPr/>
          </p:nvSpPr>
          <p:spPr>
            <a:xfrm>
              <a:off x="4185089" y="2990517"/>
              <a:ext cx="1461582" cy="136859"/>
            </a:xfrm>
            <a:custGeom>
              <a:avLst/>
              <a:pathLst>
                <a:path w="1461582" h="136859">
                  <a:moveTo>
                    <a:pt x="0" y="136859"/>
                  </a:moveTo>
                  <a:lnTo>
                    <a:pt x="208797" y="117307"/>
                  </a:lnTo>
                  <a:lnTo>
                    <a:pt x="417595" y="107532"/>
                  </a:lnTo>
                  <a:lnTo>
                    <a:pt x="626392" y="87980"/>
                  </a:lnTo>
                  <a:lnTo>
                    <a:pt x="835190" y="68429"/>
                  </a:lnTo>
                  <a:lnTo>
                    <a:pt x="1043987" y="48878"/>
                  </a:lnTo>
                  <a:lnTo>
                    <a:pt x="1252785" y="19551"/>
                  </a:lnTo>
                  <a:lnTo>
                    <a:pt x="1461582" y="0"/>
                  </a:lnTo>
                </a:path>
              </a:pathLst>
            </a:custGeom>
            <a:ln w="40651" cap="flat">
              <a:solidFill>
                <a:srgbClr val="000000">
                  <a:alpha val="100000"/>
                </a:srgbClr>
              </a:solidFill>
              <a:prstDash val="solid"/>
              <a:round/>
            </a:ln>
          </p:spPr>
          <p:txBody>
            <a:bodyPr/>
            <a:lstStyle/>
            <a:p/>
          </p:txBody>
        </p:sp>
        <p:sp>
          <p:nvSpPr>
            <p:cNvPr id="306" name="pl306"/>
            <p:cNvSpPr/>
            <p:nvPr/>
          </p:nvSpPr>
          <p:spPr>
            <a:xfrm>
              <a:off x="4185089" y="2990517"/>
              <a:ext cx="1461582" cy="136859"/>
            </a:xfrm>
            <a:custGeom>
              <a:avLst/>
              <a:pathLst>
                <a:path w="1461582" h="136859">
                  <a:moveTo>
                    <a:pt x="0" y="136859"/>
                  </a:moveTo>
                  <a:lnTo>
                    <a:pt x="208797" y="117307"/>
                  </a:lnTo>
                  <a:lnTo>
                    <a:pt x="417595" y="107532"/>
                  </a:lnTo>
                  <a:lnTo>
                    <a:pt x="626392" y="87980"/>
                  </a:lnTo>
                  <a:lnTo>
                    <a:pt x="835190" y="68429"/>
                  </a:lnTo>
                  <a:lnTo>
                    <a:pt x="1043987" y="48878"/>
                  </a:lnTo>
                  <a:lnTo>
                    <a:pt x="1252785" y="19551"/>
                  </a:lnTo>
                  <a:lnTo>
                    <a:pt x="1461582" y="0"/>
                  </a:lnTo>
                </a:path>
              </a:pathLst>
            </a:custGeom>
            <a:ln w="35231" cap="flat">
              <a:solidFill>
                <a:srgbClr val="1CABE2">
                  <a:alpha val="100000"/>
                </a:srgbClr>
              </a:solidFill>
              <a:prstDash val="solid"/>
              <a:round/>
            </a:ln>
          </p:spPr>
          <p:txBody>
            <a:bodyPr/>
            <a:lstStyle/>
            <a:p/>
          </p:txBody>
        </p:sp>
        <p:sp>
          <p:nvSpPr>
            <p:cNvPr id="307" name="tx307"/>
            <p:cNvSpPr/>
            <p:nvPr/>
          </p:nvSpPr>
          <p:spPr>
            <a:xfrm>
              <a:off x="4124830" y="29488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308" name="tx308"/>
            <p:cNvSpPr/>
            <p:nvPr/>
          </p:nvSpPr>
          <p:spPr>
            <a:xfrm>
              <a:off x="4333627" y="2929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309" name="tx309"/>
            <p:cNvSpPr/>
            <p:nvPr/>
          </p:nvSpPr>
          <p:spPr>
            <a:xfrm>
              <a:off x="4542425" y="2919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310" name="tx310"/>
            <p:cNvSpPr/>
            <p:nvPr/>
          </p:nvSpPr>
          <p:spPr>
            <a:xfrm>
              <a:off x="4751222" y="2899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311" name="tx311"/>
            <p:cNvSpPr/>
            <p:nvPr/>
          </p:nvSpPr>
          <p:spPr>
            <a:xfrm>
              <a:off x="4960020" y="28803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312" name="tx312"/>
            <p:cNvSpPr/>
            <p:nvPr/>
          </p:nvSpPr>
          <p:spPr>
            <a:xfrm>
              <a:off x="5168817" y="28608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13" name="tx313"/>
            <p:cNvSpPr/>
            <p:nvPr/>
          </p:nvSpPr>
          <p:spPr>
            <a:xfrm>
              <a:off x="5377615" y="2831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14" name="tx314"/>
            <p:cNvSpPr/>
            <p:nvPr/>
          </p:nvSpPr>
          <p:spPr>
            <a:xfrm>
              <a:off x="5586413" y="28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15" name="rc315"/>
            <p:cNvSpPr/>
            <p:nvPr/>
          </p:nvSpPr>
          <p:spPr>
            <a:xfrm>
              <a:off x="4112010" y="3643012"/>
              <a:ext cx="1607740" cy="1000048"/>
            </a:xfrm>
            <a:prstGeom prst="rect">
              <a:avLst/>
            </a:prstGeom>
            <a:solidFill>
              <a:srgbClr val="EBEBEB">
                <a:alpha val="100000"/>
              </a:srgbClr>
            </a:solidFill>
          </p:spPr>
          <p:txBody>
            <a:bodyPr/>
            <a:lstStyle/>
            <a:p/>
          </p:txBody>
        </p:sp>
        <p:sp>
          <p:nvSpPr>
            <p:cNvPr id="316" name="pl316"/>
            <p:cNvSpPr/>
            <p:nvPr/>
          </p:nvSpPr>
          <p:spPr>
            <a:xfrm>
              <a:off x="411201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7" name="pl317"/>
            <p:cNvSpPr/>
            <p:nvPr/>
          </p:nvSpPr>
          <p:spPr>
            <a:xfrm>
              <a:off x="411201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8" name="pl318"/>
            <p:cNvSpPr/>
            <p:nvPr/>
          </p:nvSpPr>
          <p:spPr>
            <a:xfrm>
              <a:off x="411201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9" name="pl319"/>
            <p:cNvSpPr/>
            <p:nvPr/>
          </p:nvSpPr>
          <p:spPr>
            <a:xfrm>
              <a:off x="411201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0" name="pl320"/>
            <p:cNvSpPr/>
            <p:nvPr/>
          </p:nvSpPr>
          <p:spPr>
            <a:xfrm>
              <a:off x="411201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1" name="pl321"/>
            <p:cNvSpPr/>
            <p:nvPr/>
          </p:nvSpPr>
          <p:spPr>
            <a:xfrm>
              <a:off x="411201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2" name="pl322"/>
            <p:cNvSpPr/>
            <p:nvPr/>
          </p:nvSpPr>
          <p:spPr>
            <a:xfrm>
              <a:off x="411201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3" name="pl323"/>
            <p:cNvSpPr/>
            <p:nvPr/>
          </p:nvSpPr>
          <p:spPr>
            <a:xfrm>
              <a:off x="411201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4" name="pl324"/>
            <p:cNvSpPr/>
            <p:nvPr/>
          </p:nvSpPr>
          <p:spPr>
            <a:xfrm>
              <a:off x="418508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39388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60268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481148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02027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22907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43787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564667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418508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333" name="pl333"/>
            <p:cNvSpPr/>
            <p:nvPr/>
          </p:nvSpPr>
          <p:spPr>
            <a:xfrm>
              <a:off x="4185089" y="3942635"/>
              <a:ext cx="1461582" cy="322596"/>
            </a:xfrm>
            <a:custGeom>
              <a:avLst/>
              <a:pathLst>
                <a:path w="1461582" h="322596">
                  <a:moveTo>
                    <a:pt x="0" y="87980"/>
                  </a:moveTo>
                  <a:lnTo>
                    <a:pt x="208797" y="29326"/>
                  </a:lnTo>
                  <a:lnTo>
                    <a:pt x="417595" y="39102"/>
                  </a:lnTo>
                  <a:lnTo>
                    <a:pt x="626392" y="9775"/>
                  </a:lnTo>
                  <a:lnTo>
                    <a:pt x="835190" y="0"/>
                  </a:lnTo>
                  <a:lnTo>
                    <a:pt x="1043987" y="136859"/>
                  </a:lnTo>
                  <a:lnTo>
                    <a:pt x="1252785" y="283493"/>
                  </a:lnTo>
                  <a:lnTo>
                    <a:pt x="1461582" y="322596"/>
                  </a:lnTo>
                </a:path>
              </a:pathLst>
            </a:custGeom>
            <a:ln w="40651" cap="flat">
              <a:solidFill>
                <a:srgbClr val="BEBEBE">
                  <a:alpha val="69803"/>
                </a:srgbClr>
              </a:solidFill>
              <a:prstDash val="solid"/>
              <a:round/>
            </a:ln>
          </p:spPr>
          <p:txBody>
            <a:bodyPr/>
            <a:lstStyle/>
            <a:p/>
          </p:txBody>
        </p:sp>
        <p:sp>
          <p:nvSpPr>
            <p:cNvPr id="334" name="pl334"/>
            <p:cNvSpPr/>
            <p:nvPr/>
          </p:nvSpPr>
          <p:spPr>
            <a:xfrm>
              <a:off x="4185089" y="3942635"/>
              <a:ext cx="1461582" cy="322596"/>
            </a:xfrm>
            <a:custGeom>
              <a:avLst/>
              <a:pathLst>
                <a:path w="1461582" h="322596">
                  <a:moveTo>
                    <a:pt x="0" y="87980"/>
                  </a:moveTo>
                  <a:lnTo>
                    <a:pt x="208797" y="29326"/>
                  </a:lnTo>
                  <a:lnTo>
                    <a:pt x="417595" y="39102"/>
                  </a:lnTo>
                  <a:lnTo>
                    <a:pt x="626392" y="9775"/>
                  </a:lnTo>
                  <a:lnTo>
                    <a:pt x="835190" y="0"/>
                  </a:lnTo>
                  <a:lnTo>
                    <a:pt x="1043987" y="136859"/>
                  </a:lnTo>
                  <a:lnTo>
                    <a:pt x="1252785" y="283493"/>
                  </a:lnTo>
                  <a:lnTo>
                    <a:pt x="1461582" y="322596"/>
                  </a:lnTo>
                </a:path>
              </a:pathLst>
            </a:custGeom>
            <a:ln w="35231" cap="flat">
              <a:solidFill>
                <a:srgbClr val="BEBEBE">
                  <a:alpha val="69803"/>
                </a:srgbClr>
              </a:solidFill>
              <a:prstDash val="solid"/>
              <a:round/>
            </a:ln>
          </p:spPr>
          <p:txBody>
            <a:bodyPr/>
            <a:lstStyle/>
            <a:p/>
          </p:txBody>
        </p:sp>
        <p:sp>
          <p:nvSpPr>
            <p:cNvPr id="335" name="pl335"/>
            <p:cNvSpPr/>
            <p:nvPr/>
          </p:nvSpPr>
          <p:spPr>
            <a:xfrm>
              <a:off x="418508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336" name="pl336"/>
            <p:cNvSpPr/>
            <p:nvPr/>
          </p:nvSpPr>
          <p:spPr>
            <a:xfrm>
              <a:off x="4185089" y="3942635"/>
              <a:ext cx="1461582" cy="322596"/>
            </a:xfrm>
            <a:custGeom>
              <a:avLst/>
              <a:pathLst>
                <a:path w="1461582" h="322596">
                  <a:moveTo>
                    <a:pt x="0" y="87980"/>
                  </a:moveTo>
                  <a:lnTo>
                    <a:pt x="208797" y="29326"/>
                  </a:lnTo>
                  <a:lnTo>
                    <a:pt x="417595" y="39102"/>
                  </a:lnTo>
                  <a:lnTo>
                    <a:pt x="626392" y="9775"/>
                  </a:lnTo>
                  <a:lnTo>
                    <a:pt x="835190" y="0"/>
                  </a:lnTo>
                  <a:lnTo>
                    <a:pt x="1043987" y="136859"/>
                  </a:lnTo>
                  <a:lnTo>
                    <a:pt x="1252785" y="283493"/>
                  </a:lnTo>
                  <a:lnTo>
                    <a:pt x="1461582" y="322596"/>
                  </a:lnTo>
                </a:path>
              </a:pathLst>
            </a:custGeom>
            <a:ln w="40651" cap="flat">
              <a:solidFill>
                <a:srgbClr val="000000">
                  <a:alpha val="100000"/>
                </a:srgbClr>
              </a:solidFill>
              <a:prstDash val="solid"/>
              <a:round/>
            </a:ln>
          </p:spPr>
          <p:txBody>
            <a:bodyPr/>
            <a:lstStyle/>
            <a:p/>
          </p:txBody>
        </p:sp>
        <p:sp>
          <p:nvSpPr>
            <p:cNvPr id="337" name="pl337"/>
            <p:cNvSpPr/>
            <p:nvPr/>
          </p:nvSpPr>
          <p:spPr>
            <a:xfrm>
              <a:off x="4185089" y="3942635"/>
              <a:ext cx="1461582" cy="322596"/>
            </a:xfrm>
            <a:custGeom>
              <a:avLst/>
              <a:pathLst>
                <a:path w="1461582" h="322596">
                  <a:moveTo>
                    <a:pt x="0" y="87980"/>
                  </a:moveTo>
                  <a:lnTo>
                    <a:pt x="208797" y="29326"/>
                  </a:lnTo>
                  <a:lnTo>
                    <a:pt x="417595" y="39102"/>
                  </a:lnTo>
                  <a:lnTo>
                    <a:pt x="626392" y="9775"/>
                  </a:lnTo>
                  <a:lnTo>
                    <a:pt x="835190" y="0"/>
                  </a:lnTo>
                  <a:lnTo>
                    <a:pt x="1043987" y="136859"/>
                  </a:lnTo>
                  <a:lnTo>
                    <a:pt x="1252785" y="283493"/>
                  </a:lnTo>
                  <a:lnTo>
                    <a:pt x="1461582" y="322596"/>
                  </a:lnTo>
                </a:path>
              </a:pathLst>
            </a:custGeom>
            <a:ln w="35231" cap="flat">
              <a:solidFill>
                <a:srgbClr val="1CABE2">
                  <a:alpha val="100000"/>
                </a:srgbClr>
              </a:solidFill>
              <a:prstDash val="solid"/>
              <a:round/>
            </a:ln>
          </p:spPr>
          <p:txBody>
            <a:bodyPr/>
            <a:lstStyle/>
            <a:p/>
          </p:txBody>
        </p:sp>
        <p:sp>
          <p:nvSpPr>
            <p:cNvPr id="338" name="tx338"/>
            <p:cNvSpPr/>
            <p:nvPr/>
          </p:nvSpPr>
          <p:spPr>
            <a:xfrm>
              <a:off x="4124830" y="38520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39" name="tx339"/>
            <p:cNvSpPr/>
            <p:nvPr/>
          </p:nvSpPr>
          <p:spPr>
            <a:xfrm>
              <a:off x="4333627" y="37934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40" name="tx340"/>
            <p:cNvSpPr/>
            <p:nvPr/>
          </p:nvSpPr>
          <p:spPr>
            <a:xfrm>
              <a:off x="4542425" y="38031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41" name="tx341"/>
            <p:cNvSpPr/>
            <p:nvPr/>
          </p:nvSpPr>
          <p:spPr>
            <a:xfrm>
              <a:off x="4751222" y="37738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42" name="tx342"/>
            <p:cNvSpPr/>
            <p:nvPr/>
          </p:nvSpPr>
          <p:spPr>
            <a:xfrm>
              <a:off x="4960020" y="37640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43" name="tx343"/>
            <p:cNvSpPr/>
            <p:nvPr/>
          </p:nvSpPr>
          <p:spPr>
            <a:xfrm>
              <a:off x="5168817" y="39009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44" name="tx344"/>
            <p:cNvSpPr/>
            <p:nvPr/>
          </p:nvSpPr>
          <p:spPr>
            <a:xfrm>
              <a:off x="5377615" y="40475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45" name="tx345"/>
            <p:cNvSpPr/>
            <p:nvPr/>
          </p:nvSpPr>
          <p:spPr>
            <a:xfrm>
              <a:off x="5586413" y="40866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46" name="rc346"/>
            <p:cNvSpPr/>
            <p:nvPr/>
          </p:nvSpPr>
          <p:spPr>
            <a:xfrm>
              <a:off x="4112010" y="4927502"/>
              <a:ext cx="1607740" cy="1000048"/>
            </a:xfrm>
            <a:prstGeom prst="rect">
              <a:avLst/>
            </a:prstGeom>
            <a:solidFill>
              <a:srgbClr val="EBEBEB">
                <a:alpha val="100000"/>
              </a:srgbClr>
            </a:solidFill>
          </p:spPr>
          <p:txBody>
            <a:bodyPr/>
            <a:lstStyle/>
            <a:p/>
          </p:txBody>
        </p:sp>
        <p:sp>
          <p:nvSpPr>
            <p:cNvPr id="347" name="pl347"/>
            <p:cNvSpPr/>
            <p:nvPr/>
          </p:nvSpPr>
          <p:spPr>
            <a:xfrm>
              <a:off x="411201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8" name="pl348"/>
            <p:cNvSpPr/>
            <p:nvPr/>
          </p:nvSpPr>
          <p:spPr>
            <a:xfrm>
              <a:off x="411201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9" name="pl349"/>
            <p:cNvSpPr/>
            <p:nvPr/>
          </p:nvSpPr>
          <p:spPr>
            <a:xfrm>
              <a:off x="411201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0" name="pl350"/>
            <p:cNvSpPr/>
            <p:nvPr/>
          </p:nvSpPr>
          <p:spPr>
            <a:xfrm>
              <a:off x="411201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1" name="pl351"/>
            <p:cNvSpPr/>
            <p:nvPr/>
          </p:nvSpPr>
          <p:spPr>
            <a:xfrm>
              <a:off x="411201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2" name="pl352"/>
            <p:cNvSpPr/>
            <p:nvPr/>
          </p:nvSpPr>
          <p:spPr>
            <a:xfrm>
              <a:off x="411201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3" name="pl353"/>
            <p:cNvSpPr/>
            <p:nvPr/>
          </p:nvSpPr>
          <p:spPr>
            <a:xfrm>
              <a:off x="411201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4" name="pl354"/>
            <p:cNvSpPr/>
            <p:nvPr/>
          </p:nvSpPr>
          <p:spPr>
            <a:xfrm>
              <a:off x="411201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5" name="pl355"/>
            <p:cNvSpPr/>
            <p:nvPr/>
          </p:nvSpPr>
          <p:spPr>
            <a:xfrm>
              <a:off x="418508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39388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60268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481148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02027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22907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43787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564667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418508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364" name="pl364"/>
            <p:cNvSpPr/>
            <p:nvPr/>
          </p:nvSpPr>
          <p:spPr>
            <a:xfrm>
              <a:off x="4185089" y="5481292"/>
              <a:ext cx="1461582" cy="136859"/>
            </a:xfrm>
            <a:custGeom>
              <a:avLst/>
              <a:pathLst>
                <a:path w="1461582" h="136859">
                  <a:moveTo>
                    <a:pt x="0" y="127083"/>
                  </a:moveTo>
                  <a:lnTo>
                    <a:pt x="208797" y="58653"/>
                  </a:lnTo>
                  <a:lnTo>
                    <a:pt x="417595" y="107532"/>
                  </a:lnTo>
                  <a:lnTo>
                    <a:pt x="626392" y="117307"/>
                  </a:lnTo>
                  <a:lnTo>
                    <a:pt x="835190" y="136859"/>
                  </a:lnTo>
                  <a:lnTo>
                    <a:pt x="1043987" y="68429"/>
                  </a:lnTo>
                  <a:lnTo>
                    <a:pt x="1252785" y="0"/>
                  </a:lnTo>
                  <a:lnTo>
                    <a:pt x="1461582" y="127083"/>
                  </a:lnTo>
                </a:path>
              </a:pathLst>
            </a:custGeom>
            <a:ln w="40651" cap="flat">
              <a:solidFill>
                <a:srgbClr val="BEBEBE">
                  <a:alpha val="69803"/>
                </a:srgbClr>
              </a:solidFill>
              <a:prstDash val="solid"/>
              <a:round/>
            </a:ln>
          </p:spPr>
          <p:txBody>
            <a:bodyPr/>
            <a:lstStyle/>
            <a:p/>
          </p:txBody>
        </p:sp>
        <p:sp>
          <p:nvSpPr>
            <p:cNvPr id="365" name="pl365"/>
            <p:cNvSpPr/>
            <p:nvPr/>
          </p:nvSpPr>
          <p:spPr>
            <a:xfrm>
              <a:off x="4185089" y="5481292"/>
              <a:ext cx="1461582" cy="136859"/>
            </a:xfrm>
            <a:custGeom>
              <a:avLst/>
              <a:pathLst>
                <a:path w="1461582" h="136859">
                  <a:moveTo>
                    <a:pt x="0" y="127083"/>
                  </a:moveTo>
                  <a:lnTo>
                    <a:pt x="208797" y="58653"/>
                  </a:lnTo>
                  <a:lnTo>
                    <a:pt x="417595" y="107532"/>
                  </a:lnTo>
                  <a:lnTo>
                    <a:pt x="626392" y="117307"/>
                  </a:lnTo>
                  <a:lnTo>
                    <a:pt x="835190" y="136859"/>
                  </a:lnTo>
                  <a:lnTo>
                    <a:pt x="1043987" y="68429"/>
                  </a:lnTo>
                  <a:lnTo>
                    <a:pt x="1252785" y="0"/>
                  </a:lnTo>
                  <a:lnTo>
                    <a:pt x="1461582" y="127083"/>
                  </a:lnTo>
                </a:path>
              </a:pathLst>
            </a:custGeom>
            <a:ln w="35231" cap="flat">
              <a:solidFill>
                <a:srgbClr val="BEBEBE">
                  <a:alpha val="69803"/>
                </a:srgbClr>
              </a:solidFill>
              <a:prstDash val="solid"/>
              <a:round/>
            </a:ln>
          </p:spPr>
          <p:txBody>
            <a:bodyPr/>
            <a:lstStyle/>
            <a:p/>
          </p:txBody>
        </p:sp>
        <p:sp>
          <p:nvSpPr>
            <p:cNvPr id="366" name="pl366"/>
            <p:cNvSpPr/>
            <p:nvPr/>
          </p:nvSpPr>
          <p:spPr>
            <a:xfrm>
              <a:off x="418508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367" name="pl367"/>
            <p:cNvSpPr/>
            <p:nvPr/>
          </p:nvSpPr>
          <p:spPr>
            <a:xfrm>
              <a:off x="4185089" y="5481292"/>
              <a:ext cx="1461582" cy="136859"/>
            </a:xfrm>
            <a:custGeom>
              <a:avLst/>
              <a:pathLst>
                <a:path w="1461582" h="136859">
                  <a:moveTo>
                    <a:pt x="0" y="127083"/>
                  </a:moveTo>
                  <a:lnTo>
                    <a:pt x="208797" y="58653"/>
                  </a:lnTo>
                  <a:lnTo>
                    <a:pt x="417595" y="107532"/>
                  </a:lnTo>
                  <a:lnTo>
                    <a:pt x="626392" y="117307"/>
                  </a:lnTo>
                  <a:lnTo>
                    <a:pt x="835190" y="136859"/>
                  </a:lnTo>
                  <a:lnTo>
                    <a:pt x="1043987" y="68429"/>
                  </a:lnTo>
                  <a:lnTo>
                    <a:pt x="1252785" y="0"/>
                  </a:lnTo>
                  <a:lnTo>
                    <a:pt x="1461582" y="127083"/>
                  </a:lnTo>
                </a:path>
              </a:pathLst>
            </a:custGeom>
            <a:ln w="40651" cap="flat">
              <a:solidFill>
                <a:srgbClr val="000000">
                  <a:alpha val="100000"/>
                </a:srgbClr>
              </a:solidFill>
              <a:prstDash val="solid"/>
              <a:round/>
            </a:ln>
          </p:spPr>
          <p:txBody>
            <a:bodyPr/>
            <a:lstStyle/>
            <a:p/>
          </p:txBody>
        </p:sp>
        <p:sp>
          <p:nvSpPr>
            <p:cNvPr id="368" name="pl368"/>
            <p:cNvSpPr/>
            <p:nvPr/>
          </p:nvSpPr>
          <p:spPr>
            <a:xfrm>
              <a:off x="4185089" y="5481292"/>
              <a:ext cx="1461582" cy="136859"/>
            </a:xfrm>
            <a:custGeom>
              <a:avLst/>
              <a:pathLst>
                <a:path w="1461582" h="136859">
                  <a:moveTo>
                    <a:pt x="0" y="127083"/>
                  </a:moveTo>
                  <a:lnTo>
                    <a:pt x="208797" y="58653"/>
                  </a:lnTo>
                  <a:lnTo>
                    <a:pt x="417595" y="107532"/>
                  </a:lnTo>
                  <a:lnTo>
                    <a:pt x="626392" y="117307"/>
                  </a:lnTo>
                  <a:lnTo>
                    <a:pt x="835190" y="136859"/>
                  </a:lnTo>
                  <a:lnTo>
                    <a:pt x="1043987" y="68429"/>
                  </a:lnTo>
                  <a:lnTo>
                    <a:pt x="1252785" y="0"/>
                  </a:lnTo>
                  <a:lnTo>
                    <a:pt x="1461582" y="127083"/>
                  </a:lnTo>
                </a:path>
              </a:pathLst>
            </a:custGeom>
            <a:ln w="35231" cap="flat">
              <a:solidFill>
                <a:srgbClr val="1CABE2">
                  <a:alpha val="100000"/>
                </a:srgbClr>
              </a:solidFill>
              <a:prstDash val="solid"/>
              <a:round/>
            </a:ln>
          </p:spPr>
          <p:txBody>
            <a:bodyPr/>
            <a:lstStyle/>
            <a:p/>
          </p:txBody>
        </p:sp>
        <p:sp>
          <p:nvSpPr>
            <p:cNvPr id="369" name="tx369"/>
            <p:cNvSpPr/>
            <p:nvPr/>
          </p:nvSpPr>
          <p:spPr>
            <a:xfrm>
              <a:off x="4124830" y="5429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70" name="tx370"/>
            <p:cNvSpPr/>
            <p:nvPr/>
          </p:nvSpPr>
          <p:spPr>
            <a:xfrm>
              <a:off x="4333627" y="53613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71" name="tx371"/>
            <p:cNvSpPr/>
            <p:nvPr/>
          </p:nvSpPr>
          <p:spPr>
            <a:xfrm>
              <a:off x="4542425" y="5410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72" name="tx372"/>
            <p:cNvSpPr/>
            <p:nvPr/>
          </p:nvSpPr>
          <p:spPr>
            <a:xfrm>
              <a:off x="4751222" y="54200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73" name="tx373"/>
            <p:cNvSpPr/>
            <p:nvPr/>
          </p:nvSpPr>
          <p:spPr>
            <a:xfrm>
              <a:off x="4960020" y="54395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374" name="tx374"/>
            <p:cNvSpPr/>
            <p:nvPr/>
          </p:nvSpPr>
          <p:spPr>
            <a:xfrm>
              <a:off x="5168817" y="53711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75" name="tx375"/>
            <p:cNvSpPr/>
            <p:nvPr/>
          </p:nvSpPr>
          <p:spPr>
            <a:xfrm>
              <a:off x="5377615" y="53027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76" name="tx376"/>
            <p:cNvSpPr/>
            <p:nvPr/>
          </p:nvSpPr>
          <p:spPr>
            <a:xfrm>
              <a:off x="5586413" y="5429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77" name="rc377"/>
            <p:cNvSpPr/>
            <p:nvPr/>
          </p:nvSpPr>
          <p:spPr>
            <a:xfrm>
              <a:off x="5789340" y="1074032"/>
              <a:ext cx="1607740" cy="1000048"/>
            </a:xfrm>
            <a:prstGeom prst="rect">
              <a:avLst/>
            </a:prstGeom>
            <a:solidFill>
              <a:srgbClr val="EBEBEB">
                <a:alpha val="100000"/>
              </a:srgbClr>
            </a:solidFill>
          </p:spPr>
          <p:txBody>
            <a:bodyPr/>
            <a:lstStyle/>
            <a:p/>
          </p:txBody>
        </p:sp>
        <p:sp>
          <p:nvSpPr>
            <p:cNvPr id="378" name="pl378"/>
            <p:cNvSpPr/>
            <p:nvPr/>
          </p:nvSpPr>
          <p:spPr>
            <a:xfrm>
              <a:off x="578934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9" name="pl379"/>
            <p:cNvSpPr/>
            <p:nvPr/>
          </p:nvSpPr>
          <p:spPr>
            <a:xfrm>
              <a:off x="578934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0" name="pl380"/>
            <p:cNvSpPr/>
            <p:nvPr/>
          </p:nvSpPr>
          <p:spPr>
            <a:xfrm>
              <a:off x="578934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1" name="pl381"/>
            <p:cNvSpPr/>
            <p:nvPr/>
          </p:nvSpPr>
          <p:spPr>
            <a:xfrm>
              <a:off x="578934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2" name="pl382"/>
            <p:cNvSpPr/>
            <p:nvPr/>
          </p:nvSpPr>
          <p:spPr>
            <a:xfrm>
              <a:off x="578934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3" name="pl383"/>
            <p:cNvSpPr/>
            <p:nvPr/>
          </p:nvSpPr>
          <p:spPr>
            <a:xfrm>
              <a:off x="578934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4" name="pl384"/>
            <p:cNvSpPr/>
            <p:nvPr/>
          </p:nvSpPr>
          <p:spPr>
            <a:xfrm>
              <a:off x="578934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5" name="pl385"/>
            <p:cNvSpPr/>
            <p:nvPr/>
          </p:nvSpPr>
          <p:spPr>
            <a:xfrm>
              <a:off x="578934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6" name="pl386"/>
            <p:cNvSpPr/>
            <p:nvPr/>
          </p:nvSpPr>
          <p:spPr>
            <a:xfrm>
              <a:off x="58624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07121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2800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48881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69760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690640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11520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732400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586241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395" name="pl395"/>
            <p:cNvSpPr/>
            <p:nvPr/>
          </p:nvSpPr>
          <p:spPr>
            <a:xfrm>
              <a:off x="5862419" y="1530066"/>
              <a:ext cx="1461582" cy="234615"/>
            </a:xfrm>
            <a:custGeom>
              <a:avLst/>
              <a:pathLst>
                <a:path w="1461582" h="234615">
                  <a:moveTo>
                    <a:pt x="0" y="0"/>
                  </a:moveTo>
                  <a:lnTo>
                    <a:pt x="208797" y="78205"/>
                  </a:lnTo>
                  <a:lnTo>
                    <a:pt x="417595" y="146634"/>
                  </a:lnTo>
                  <a:lnTo>
                    <a:pt x="626392" y="127083"/>
                  </a:lnTo>
                  <a:lnTo>
                    <a:pt x="835190" y="136859"/>
                  </a:lnTo>
                  <a:lnTo>
                    <a:pt x="1043987" y="156410"/>
                  </a:lnTo>
                  <a:lnTo>
                    <a:pt x="1252785" y="234615"/>
                  </a:lnTo>
                  <a:lnTo>
                    <a:pt x="1461582" y="234615"/>
                  </a:lnTo>
                </a:path>
              </a:pathLst>
            </a:custGeom>
            <a:ln w="40651" cap="flat">
              <a:solidFill>
                <a:srgbClr val="BEBEBE">
                  <a:alpha val="69803"/>
                </a:srgbClr>
              </a:solidFill>
              <a:prstDash val="solid"/>
              <a:round/>
            </a:ln>
          </p:spPr>
          <p:txBody>
            <a:bodyPr/>
            <a:lstStyle/>
            <a:p/>
          </p:txBody>
        </p:sp>
        <p:sp>
          <p:nvSpPr>
            <p:cNvPr id="396" name="pl396"/>
            <p:cNvSpPr/>
            <p:nvPr/>
          </p:nvSpPr>
          <p:spPr>
            <a:xfrm>
              <a:off x="5862419" y="1530066"/>
              <a:ext cx="1461582" cy="234615"/>
            </a:xfrm>
            <a:custGeom>
              <a:avLst/>
              <a:pathLst>
                <a:path w="1461582" h="234615">
                  <a:moveTo>
                    <a:pt x="0" y="0"/>
                  </a:moveTo>
                  <a:lnTo>
                    <a:pt x="208797" y="78205"/>
                  </a:lnTo>
                  <a:lnTo>
                    <a:pt x="417595" y="146634"/>
                  </a:lnTo>
                  <a:lnTo>
                    <a:pt x="626392" y="127083"/>
                  </a:lnTo>
                  <a:lnTo>
                    <a:pt x="835190" y="136859"/>
                  </a:lnTo>
                  <a:lnTo>
                    <a:pt x="1043987" y="156410"/>
                  </a:lnTo>
                  <a:lnTo>
                    <a:pt x="1252785" y="234615"/>
                  </a:lnTo>
                  <a:lnTo>
                    <a:pt x="1461582" y="234615"/>
                  </a:lnTo>
                </a:path>
              </a:pathLst>
            </a:custGeom>
            <a:ln w="35231" cap="flat">
              <a:solidFill>
                <a:srgbClr val="BEBEBE">
                  <a:alpha val="69803"/>
                </a:srgbClr>
              </a:solidFill>
              <a:prstDash val="solid"/>
              <a:round/>
            </a:ln>
          </p:spPr>
          <p:txBody>
            <a:bodyPr/>
            <a:lstStyle/>
            <a:p/>
          </p:txBody>
        </p:sp>
        <p:sp>
          <p:nvSpPr>
            <p:cNvPr id="397" name="pl397"/>
            <p:cNvSpPr/>
            <p:nvPr/>
          </p:nvSpPr>
          <p:spPr>
            <a:xfrm>
              <a:off x="586241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398" name="pl398"/>
            <p:cNvSpPr/>
            <p:nvPr/>
          </p:nvSpPr>
          <p:spPr>
            <a:xfrm>
              <a:off x="5862419" y="1530066"/>
              <a:ext cx="1461582" cy="234615"/>
            </a:xfrm>
            <a:custGeom>
              <a:avLst/>
              <a:pathLst>
                <a:path w="1461582" h="234615">
                  <a:moveTo>
                    <a:pt x="0" y="0"/>
                  </a:moveTo>
                  <a:lnTo>
                    <a:pt x="208797" y="78205"/>
                  </a:lnTo>
                  <a:lnTo>
                    <a:pt x="417595" y="146634"/>
                  </a:lnTo>
                  <a:lnTo>
                    <a:pt x="626392" y="127083"/>
                  </a:lnTo>
                  <a:lnTo>
                    <a:pt x="835190" y="136859"/>
                  </a:lnTo>
                  <a:lnTo>
                    <a:pt x="1043987" y="156410"/>
                  </a:lnTo>
                  <a:lnTo>
                    <a:pt x="1252785" y="234615"/>
                  </a:lnTo>
                  <a:lnTo>
                    <a:pt x="1461582" y="234615"/>
                  </a:lnTo>
                </a:path>
              </a:pathLst>
            </a:custGeom>
            <a:ln w="40651" cap="flat">
              <a:solidFill>
                <a:srgbClr val="000000">
                  <a:alpha val="100000"/>
                </a:srgbClr>
              </a:solidFill>
              <a:prstDash val="solid"/>
              <a:round/>
            </a:ln>
          </p:spPr>
          <p:txBody>
            <a:bodyPr/>
            <a:lstStyle/>
            <a:p/>
          </p:txBody>
        </p:sp>
        <p:sp>
          <p:nvSpPr>
            <p:cNvPr id="399" name="pl399"/>
            <p:cNvSpPr/>
            <p:nvPr/>
          </p:nvSpPr>
          <p:spPr>
            <a:xfrm>
              <a:off x="5862419" y="1530066"/>
              <a:ext cx="1461582" cy="234615"/>
            </a:xfrm>
            <a:custGeom>
              <a:avLst/>
              <a:pathLst>
                <a:path w="1461582" h="234615">
                  <a:moveTo>
                    <a:pt x="0" y="0"/>
                  </a:moveTo>
                  <a:lnTo>
                    <a:pt x="208797" y="78205"/>
                  </a:lnTo>
                  <a:lnTo>
                    <a:pt x="417595" y="146634"/>
                  </a:lnTo>
                  <a:lnTo>
                    <a:pt x="626392" y="127083"/>
                  </a:lnTo>
                  <a:lnTo>
                    <a:pt x="835190" y="136859"/>
                  </a:lnTo>
                  <a:lnTo>
                    <a:pt x="1043987" y="156410"/>
                  </a:lnTo>
                  <a:lnTo>
                    <a:pt x="1252785" y="234615"/>
                  </a:lnTo>
                  <a:lnTo>
                    <a:pt x="1461582" y="234615"/>
                  </a:lnTo>
                </a:path>
              </a:pathLst>
            </a:custGeom>
            <a:ln w="35231" cap="flat">
              <a:solidFill>
                <a:srgbClr val="1CABE2">
                  <a:alpha val="100000"/>
                </a:srgbClr>
              </a:solidFill>
              <a:prstDash val="solid"/>
              <a:round/>
            </a:ln>
          </p:spPr>
          <p:txBody>
            <a:bodyPr/>
            <a:lstStyle/>
            <a:p/>
          </p:txBody>
        </p:sp>
        <p:sp>
          <p:nvSpPr>
            <p:cNvPr id="400" name="tx400"/>
            <p:cNvSpPr/>
            <p:nvPr/>
          </p:nvSpPr>
          <p:spPr>
            <a:xfrm>
              <a:off x="5802160" y="1351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01" name="tx401"/>
            <p:cNvSpPr/>
            <p:nvPr/>
          </p:nvSpPr>
          <p:spPr>
            <a:xfrm>
              <a:off x="6010957" y="1429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02" name="tx402"/>
            <p:cNvSpPr/>
            <p:nvPr/>
          </p:nvSpPr>
          <p:spPr>
            <a:xfrm>
              <a:off x="6219755" y="14981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03" name="tx403"/>
            <p:cNvSpPr/>
            <p:nvPr/>
          </p:nvSpPr>
          <p:spPr>
            <a:xfrm>
              <a:off x="6428552" y="14785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04" name="tx404"/>
            <p:cNvSpPr/>
            <p:nvPr/>
          </p:nvSpPr>
          <p:spPr>
            <a:xfrm>
              <a:off x="6637350" y="14883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05" name="tx405"/>
            <p:cNvSpPr/>
            <p:nvPr/>
          </p:nvSpPr>
          <p:spPr>
            <a:xfrm>
              <a:off x="6846147" y="15079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06" name="tx406"/>
            <p:cNvSpPr/>
            <p:nvPr/>
          </p:nvSpPr>
          <p:spPr>
            <a:xfrm>
              <a:off x="7054945" y="1586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407" name="tx407"/>
            <p:cNvSpPr/>
            <p:nvPr/>
          </p:nvSpPr>
          <p:spPr>
            <a:xfrm>
              <a:off x="7263742" y="1586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408" name="rc408"/>
            <p:cNvSpPr/>
            <p:nvPr/>
          </p:nvSpPr>
          <p:spPr>
            <a:xfrm>
              <a:off x="5789340" y="2358522"/>
              <a:ext cx="1607740" cy="1000048"/>
            </a:xfrm>
            <a:prstGeom prst="rect">
              <a:avLst/>
            </a:prstGeom>
            <a:solidFill>
              <a:srgbClr val="EBEBEB">
                <a:alpha val="100000"/>
              </a:srgbClr>
            </a:solidFill>
          </p:spPr>
          <p:txBody>
            <a:bodyPr/>
            <a:lstStyle/>
            <a:p/>
          </p:txBody>
        </p:sp>
        <p:sp>
          <p:nvSpPr>
            <p:cNvPr id="409" name="pl409"/>
            <p:cNvSpPr/>
            <p:nvPr/>
          </p:nvSpPr>
          <p:spPr>
            <a:xfrm>
              <a:off x="578934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0" name="pl410"/>
            <p:cNvSpPr/>
            <p:nvPr/>
          </p:nvSpPr>
          <p:spPr>
            <a:xfrm>
              <a:off x="578934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1" name="pl411"/>
            <p:cNvSpPr/>
            <p:nvPr/>
          </p:nvSpPr>
          <p:spPr>
            <a:xfrm>
              <a:off x="578934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2" name="pl412"/>
            <p:cNvSpPr/>
            <p:nvPr/>
          </p:nvSpPr>
          <p:spPr>
            <a:xfrm>
              <a:off x="578934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3" name="pl413"/>
            <p:cNvSpPr/>
            <p:nvPr/>
          </p:nvSpPr>
          <p:spPr>
            <a:xfrm>
              <a:off x="578934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4" name="pl414"/>
            <p:cNvSpPr/>
            <p:nvPr/>
          </p:nvSpPr>
          <p:spPr>
            <a:xfrm>
              <a:off x="578934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5" name="pl415"/>
            <p:cNvSpPr/>
            <p:nvPr/>
          </p:nvSpPr>
          <p:spPr>
            <a:xfrm>
              <a:off x="578934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6" name="pl416"/>
            <p:cNvSpPr/>
            <p:nvPr/>
          </p:nvSpPr>
          <p:spPr>
            <a:xfrm>
              <a:off x="578934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7" name="pl417"/>
            <p:cNvSpPr/>
            <p:nvPr/>
          </p:nvSpPr>
          <p:spPr>
            <a:xfrm>
              <a:off x="58624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07121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2800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48881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69760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690640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11520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732400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586241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426" name="pl426"/>
            <p:cNvSpPr/>
            <p:nvPr/>
          </p:nvSpPr>
          <p:spPr>
            <a:xfrm>
              <a:off x="5862419" y="3039395"/>
              <a:ext cx="1461582" cy="117307"/>
            </a:xfrm>
            <a:custGeom>
              <a:avLst/>
              <a:pathLst>
                <a:path w="1461582" h="117307">
                  <a:moveTo>
                    <a:pt x="0" y="29326"/>
                  </a:moveTo>
                  <a:lnTo>
                    <a:pt x="208797" y="58653"/>
                  </a:lnTo>
                  <a:lnTo>
                    <a:pt x="417595" y="19551"/>
                  </a:lnTo>
                  <a:lnTo>
                    <a:pt x="626392" y="117307"/>
                  </a:lnTo>
                  <a:lnTo>
                    <a:pt x="835190" y="117307"/>
                  </a:lnTo>
                  <a:lnTo>
                    <a:pt x="1043987" y="58653"/>
                  </a:lnTo>
                  <a:lnTo>
                    <a:pt x="1252785" y="0"/>
                  </a:lnTo>
                  <a:lnTo>
                    <a:pt x="1461582" y="19551"/>
                  </a:lnTo>
                </a:path>
              </a:pathLst>
            </a:custGeom>
            <a:ln w="40651" cap="flat">
              <a:solidFill>
                <a:srgbClr val="BEBEBE">
                  <a:alpha val="69803"/>
                </a:srgbClr>
              </a:solidFill>
              <a:prstDash val="solid"/>
              <a:round/>
            </a:ln>
          </p:spPr>
          <p:txBody>
            <a:bodyPr/>
            <a:lstStyle/>
            <a:p/>
          </p:txBody>
        </p:sp>
        <p:sp>
          <p:nvSpPr>
            <p:cNvPr id="427" name="pl427"/>
            <p:cNvSpPr/>
            <p:nvPr/>
          </p:nvSpPr>
          <p:spPr>
            <a:xfrm>
              <a:off x="5862419" y="3039395"/>
              <a:ext cx="1461582" cy="117307"/>
            </a:xfrm>
            <a:custGeom>
              <a:avLst/>
              <a:pathLst>
                <a:path w="1461582" h="117307">
                  <a:moveTo>
                    <a:pt x="0" y="29326"/>
                  </a:moveTo>
                  <a:lnTo>
                    <a:pt x="208797" y="58653"/>
                  </a:lnTo>
                  <a:lnTo>
                    <a:pt x="417595" y="19551"/>
                  </a:lnTo>
                  <a:lnTo>
                    <a:pt x="626392" y="117307"/>
                  </a:lnTo>
                  <a:lnTo>
                    <a:pt x="835190" y="117307"/>
                  </a:lnTo>
                  <a:lnTo>
                    <a:pt x="1043987" y="58653"/>
                  </a:lnTo>
                  <a:lnTo>
                    <a:pt x="1252785" y="0"/>
                  </a:lnTo>
                  <a:lnTo>
                    <a:pt x="1461582" y="19551"/>
                  </a:lnTo>
                </a:path>
              </a:pathLst>
            </a:custGeom>
            <a:ln w="35231" cap="flat">
              <a:solidFill>
                <a:srgbClr val="BEBEBE">
                  <a:alpha val="69803"/>
                </a:srgbClr>
              </a:solidFill>
              <a:prstDash val="solid"/>
              <a:round/>
            </a:ln>
          </p:spPr>
          <p:txBody>
            <a:bodyPr/>
            <a:lstStyle/>
            <a:p/>
          </p:txBody>
        </p:sp>
        <p:sp>
          <p:nvSpPr>
            <p:cNvPr id="428" name="pl428"/>
            <p:cNvSpPr/>
            <p:nvPr/>
          </p:nvSpPr>
          <p:spPr>
            <a:xfrm>
              <a:off x="586241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429" name="pl429"/>
            <p:cNvSpPr/>
            <p:nvPr/>
          </p:nvSpPr>
          <p:spPr>
            <a:xfrm>
              <a:off x="5862419" y="3039395"/>
              <a:ext cx="1461582" cy="117307"/>
            </a:xfrm>
            <a:custGeom>
              <a:avLst/>
              <a:pathLst>
                <a:path w="1461582" h="117307">
                  <a:moveTo>
                    <a:pt x="0" y="29326"/>
                  </a:moveTo>
                  <a:lnTo>
                    <a:pt x="208797" y="58653"/>
                  </a:lnTo>
                  <a:lnTo>
                    <a:pt x="417595" y="19551"/>
                  </a:lnTo>
                  <a:lnTo>
                    <a:pt x="626392" y="117307"/>
                  </a:lnTo>
                  <a:lnTo>
                    <a:pt x="835190" y="117307"/>
                  </a:lnTo>
                  <a:lnTo>
                    <a:pt x="1043987" y="58653"/>
                  </a:lnTo>
                  <a:lnTo>
                    <a:pt x="1252785" y="0"/>
                  </a:lnTo>
                  <a:lnTo>
                    <a:pt x="1461582" y="19551"/>
                  </a:lnTo>
                </a:path>
              </a:pathLst>
            </a:custGeom>
            <a:ln w="40651" cap="flat">
              <a:solidFill>
                <a:srgbClr val="000000">
                  <a:alpha val="100000"/>
                </a:srgbClr>
              </a:solidFill>
              <a:prstDash val="solid"/>
              <a:round/>
            </a:ln>
          </p:spPr>
          <p:txBody>
            <a:bodyPr/>
            <a:lstStyle/>
            <a:p/>
          </p:txBody>
        </p:sp>
        <p:sp>
          <p:nvSpPr>
            <p:cNvPr id="430" name="pl430"/>
            <p:cNvSpPr/>
            <p:nvPr/>
          </p:nvSpPr>
          <p:spPr>
            <a:xfrm>
              <a:off x="5862419" y="3039395"/>
              <a:ext cx="1461582" cy="117307"/>
            </a:xfrm>
            <a:custGeom>
              <a:avLst/>
              <a:pathLst>
                <a:path w="1461582" h="117307">
                  <a:moveTo>
                    <a:pt x="0" y="29326"/>
                  </a:moveTo>
                  <a:lnTo>
                    <a:pt x="208797" y="58653"/>
                  </a:lnTo>
                  <a:lnTo>
                    <a:pt x="417595" y="19551"/>
                  </a:lnTo>
                  <a:lnTo>
                    <a:pt x="626392" y="117307"/>
                  </a:lnTo>
                  <a:lnTo>
                    <a:pt x="835190" y="117307"/>
                  </a:lnTo>
                  <a:lnTo>
                    <a:pt x="1043987" y="58653"/>
                  </a:lnTo>
                  <a:lnTo>
                    <a:pt x="1252785" y="0"/>
                  </a:lnTo>
                  <a:lnTo>
                    <a:pt x="1461582" y="19551"/>
                  </a:lnTo>
                </a:path>
              </a:pathLst>
            </a:custGeom>
            <a:ln w="35231" cap="flat">
              <a:solidFill>
                <a:srgbClr val="1CABE2">
                  <a:alpha val="100000"/>
                </a:srgbClr>
              </a:solidFill>
              <a:prstDash val="solid"/>
              <a:round/>
            </a:ln>
          </p:spPr>
          <p:txBody>
            <a:bodyPr/>
            <a:lstStyle/>
            <a:p/>
          </p:txBody>
        </p:sp>
        <p:sp>
          <p:nvSpPr>
            <p:cNvPr id="431" name="tx431"/>
            <p:cNvSpPr/>
            <p:nvPr/>
          </p:nvSpPr>
          <p:spPr>
            <a:xfrm>
              <a:off x="5802160" y="28901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432" name="tx432"/>
            <p:cNvSpPr/>
            <p:nvPr/>
          </p:nvSpPr>
          <p:spPr>
            <a:xfrm>
              <a:off x="6010957" y="2919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433" name="tx433"/>
            <p:cNvSpPr/>
            <p:nvPr/>
          </p:nvSpPr>
          <p:spPr>
            <a:xfrm>
              <a:off x="6219755" y="28803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434" name="tx434"/>
            <p:cNvSpPr/>
            <p:nvPr/>
          </p:nvSpPr>
          <p:spPr>
            <a:xfrm>
              <a:off x="6428552" y="29781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435" name="tx435"/>
            <p:cNvSpPr/>
            <p:nvPr/>
          </p:nvSpPr>
          <p:spPr>
            <a:xfrm>
              <a:off x="6637350" y="29781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436" name="tx436"/>
            <p:cNvSpPr/>
            <p:nvPr/>
          </p:nvSpPr>
          <p:spPr>
            <a:xfrm>
              <a:off x="6846147" y="2919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437" name="tx437"/>
            <p:cNvSpPr/>
            <p:nvPr/>
          </p:nvSpPr>
          <p:spPr>
            <a:xfrm>
              <a:off x="7054945" y="28608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38" name="tx438"/>
            <p:cNvSpPr/>
            <p:nvPr/>
          </p:nvSpPr>
          <p:spPr>
            <a:xfrm>
              <a:off x="7263742" y="28803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439" name="rc439"/>
            <p:cNvSpPr/>
            <p:nvPr/>
          </p:nvSpPr>
          <p:spPr>
            <a:xfrm>
              <a:off x="5789340" y="3643012"/>
              <a:ext cx="1607740" cy="1000048"/>
            </a:xfrm>
            <a:prstGeom prst="rect">
              <a:avLst/>
            </a:prstGeom>
            <a:solidFill>
              <a:srgbClr val="EBEBEB">
                <a:alpha val="100000"/>
              </a:srgbClr>
            </a:solidFill>
          </p:spPr>
          <p:txBody>
            <a:bodyPr/>
            <a:lstStyle/>
            <a:p/>
          </p:txBody>
        </p:sp>
        <p:sp>
          <p:nvSpPr>
            <p:cNvPr id="440" name="pl440"/>
            <p:cNvSpPr/>
            <p:nvPr/>
          </p:nvSpPr>
          <p:spPr>
            <a:xfrm>
              <a:off x="578934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1" name="pl441"/>
            <p:cNvSpPr/>
            <p:nvPr/>
          </p:nvSpPr>
          <p:spPr>
            <a:xfrm>
              <a:off x="578934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2" name="pl442"/>
            <p:cNvSpPr/>
            <p:nvPr/>
          </p:nvSpPr>
          <p:spPr>
            <a:xfrm>
              <a:off x="578934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3" name="pl443"/>
            <p:cNvSpPr/>
            <p:nvPr/>
          </p:nvSpPr>
          <p:spPr>
            <a:xfrm>
              <a:off x="578934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4" name="pl444"/>
            <p:cNvSpPr/>
            <p:nvPr/>
          </p:nvSpPr>
          <p:spPr>
            <a:xfrm>
              <a:off x="578934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5" name="pl445"/>
            <p:cNvSpPr/>
            <p:nvPr/>
          </p:nvSpPr>
          <p:spPr>
            <a:xfrm>
              <a:off x="578934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6" name="pl446"/>
            <p:cNvSpPr/>
            <p:nvPr/>
          </p:nvSpPr>
          <p:spPr>
            <a:xfrm>
              <a:off x="578934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7" name="pl447"/>
            <p:cNvSpPr/>
            <p:nvPr/>
          </p:nvSpPr>
          <p:spPr>
            <a:xfrm>
              <a:off x="578934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8" name="pl448"/>
            <p:cNvSpPr/>
            <p:nvPr/>
          </p:nvSpPr>
          <p:spPr>
            <a:xfrm>
              <a:off x="58624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07121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2800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48881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69760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690640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11520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732400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6" name="pl456"/>
            <p:cNvSpPr/>
            <p:nvPr/>
          </p:nvSpPr>
          <p:spPr>
            <a:xfrm>
              <a:off x="586241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457" name="pl457"/>
            <p:cNvSpPr/>
            <p:nvPr/>
          </p:nvSpPr>
          <p:spPr>
            <a:xfrm>
              <a:off x="5862419" y="4265231"/>
              <a:ext cx="1461582" cy="156410"/>
            </a:xfrm>
            <a:custGeom>
              <a:avLst/>
              <a:pathLst>
                <a:path w="1461582" h="156410">
                  <a:moveTo>
                    <a:pt x="0" y="48878"/>
                  </a:moveTo>
                  <a:lnTo>
                    <a:pt x="208797" y="0"/>
                  </a:lnTo>
                  <a:lnTo>
                    <a:pt x="417595" y="39102"/>
                  </a:lnTo>
                  <a:lnTo>
                    <a:pt x="626392" y="156410"/>
                  </a:lnTo>
                  <a:lnTo>
                    <a:pt x="835190" y="107532"/>
                  </a:lnTo>
                  <a:lnTo>
                    <a:pt x="1043987" y="29326"/>
                  </a:lnTo>
                  <a:lnTo>
                    <a:pt x="1252785" y="29326"/>
                  </a:lnTo>
                  <a:lnTo>
                    <a:pt x="1461582" y="39102"/>
                  </a:lnTo>
                </a:path>
              </a:pathLst>
            </a:custGeom>
            <a:ln w="40651" cap="flat">
              <a:solidFill>
                <a:srgbClr val="BEBEBE">
                  <a:alpha val="69803"/>
                </a:srgbClr>
              </a:solidFill>
              <a:prstDash val="solid"/>
              <a:round/>
            </a:ln>
          </p:spPr>
          <p:txBody>
            <a:bodyPr/>
            <a:lstStyle/>
            <a:p/>
          </p:txBody>
        </p:sp>
        <p:sp>
          <p:nvSpPr>
            <p:cNvPr id="458" name="pl458"/>
            <p:cNvSpPr/>
            <p:nvPr/>
          </p:nvSpPr>
          <p:spPr>
            <a:xfrm>
              <a:off x="5862419" y="4265231"/>
              <a:ext cx="1461582" cy="156410"/>
            </a:xfrm>
            <a:custGeom>
              <a:avLst/>
              <a:pathLst>
                <a:path w="1461582" h="156410">
                  <a:moveTo>
                    <a:pt x="0" y="48878"/>
                  </a:moveTo>
                  <a:lnTo>
                    <a:pt x="208797" y="0"/>
                  </a:lnTo>
                  <a:lnTo>
                    <a:pt x="417595" y="39102"/>
                  </a:lnTo>
                  <a:lnTo>
                    <a:pt x="626392" y="156410"/>
                  </a:lnTo>
                  <a:lnTo>
                    <a:pt x="835190" y="107532"/>
                  </a:lnTo>
                  <a:lnTo>
                    <a:pt x="1043987" y="29326"/>
                  </a:lnTo>
                  <a:lnTo>
                    <a:pt x="1252785" y="29326"/>
                  </a:lnTo>
                  <a:lnTo>
                    <a:pt x="1461582" y="39102"/>
                  </a:lnTo>
                </a:path>
              </a:pathLst>
            </a:custGeom>
            <a:ln w="35231" cap="flat">
              <a:solidFill>
                <a:srgbClr val="BEBEBE">
                  <a:alpha val="69803"/>
                </a:srgbClr>
              </a:solidFill>
              <a:prstDash val="solid"/>
              <a:round/>
            </a:ln>
          </p:spPr>
          <p:txBody>
            <a:bodyPr/>
            <a:lstStyle/>
            <a:p/>
          </p:txBody>
        </p:sp>
        <p:sp>
          <p:nvSpPr>
            <p:cNvPr id="459" name="pl459"/>
            <p:cNvSpPr/>
            <p:nvPr/>
          </p:nvSpPr>
          <p:spPr>
            <a:xfrm>
              <a:off x="586241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460" name="pl460"/>
            <p:cNvSpPr/>
            <p:nvPr/>
          </p:nvSpPr>
          <p:spPr>
            <a:xfrm>
              <a:off x="5862419" y="4265231"/>
              <a:ext cx="1461582" cy="156410"/>
            </a:xfrm>
            <a:custGeom>
              <a:avLst/>
              <a:pathLst>
                <a:path w="1461582" h="156410">
                  <a:moveTo>
                    <a:pt x="0" y="48878"/>
                  </a:moveTo>
                  <a:lnTo>
                    <a:pt x="208797" y="0"/>
                  </a:lnTo>
                  <a:lnTo>
                    <a:pt x="417595" y="39102"/>
                  </a:lnTo>
                  <a:lnTo>
                    <a:pt x="626392" y="156410"/>
                  </a:lnTo>
                  <a:lnTo>
                    <a:pt x="835190" y="107532"/>
                  </a:lnTo>
                  <a:lnTo>
                    <a:pt x="1043987" y="29326"/>
                  </a:lnTo>
                  <a:lnTo>
                    <a:pt x="1252785" y="29326"/>
                  </a:lnTo>
                  <a:lnTo>
                    <a:pt x="1461582" y="39102"/>
                  </a:lnTo>
                </a:path>
              </a:pathLst>
            </a:custGeom>
            <a:ln w="40651" cap="flat">
              <a:solidFill>
                <a:srgbClr val="000000">
                  <a:alpha val="100000"/>
                </a:srgbClr>
              </a:solidFill>
              <a:prstDash val="solid"/>
              <a:round/>
            </a:ln>
          </p:spPr>
          <p:txBody>
            <a:bodyPr/>
            <a:lstStyle/>
            <a:p/>
          </p:txBody>
        </p:sp>
        <p:sp>
          <p:nvSpPr>
            <p:cNvPr id="461" name="pl461"/>
            <p:cNvSpPr/>
            <p:nvPr/>
          </p:nvSpPr>
          <p:spPr>
            <a:xfrm>
              <a:off x="5862419" y="4265231"/>
              <a:ext cx="1461582" cy="156410"/>
            </a:xfrm>
            <a:custGeom>
              <a:avLst/>
              <a:pathLst>
                <a:path w="1461582" h="156410">
                  <a:moveTo>
                    <a:pt x="0" y="48878"/>
                  </a:moveTo>
                  <a:lnTo>
                    <a:pt x="208797" y="0"/>
                  </a:lnTo>
                  <a:lnTo>
                    <a:pt x="417595" y="39102"/>
                  </a:lnTo>
                  <a:lnTo>
                    <a:pt x="626392" y="156410"/>
                  </a:lnTo>
                  <a:lnTo>
                    <a:pt x="835190" y="107532"/>
                  </a:lnTo>
                  <a:lnTo>
                    <a:pt x="1043987" y="29326"/>
                  </a:lnTo>
                  <a:lnTo>
                    <a:pt x="1252785" y="29326"/>
                  </a:lnTo>
                  <a:lnTo>
                    <a:pt x="1461582" y="39102"/>
                  </a:lnTo>
                </a:path>
              </a:pathLst>
            </a:custGeom>
            <a:ln w="35231" cap="flat">
              <a:solidFill>
                <a:srgbClr val="1CABE2">
                  <a:alpha val="100000"/>
                </a:srgbClr>
              </a:solidFill>
              <a:prstDash val="solid"/>
              <a:round/>
            </a:ln>
          </p:spPr>
          <p:txBody>
            <a:bodyPr/>
            <a:lstStyle/>
            <a:p/>
          </p:txBody>
        </p:sp>
        <p:sp>
          <p:nvSpPr>
            <p:cNvPr id="462" name="tx462"/>
            <p:cNvSpPr/>
            <p:nvPr/>
          </p:nvSpPr>
          <p:spPr>
            <a:xfrm>
              <a:off x="5802160" y="41355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63" name="tx463"/>
            <p:cNvSpPr/>
            <p:nvPr/>
          </p:nvSpPr>
          <p:spPr>
            <a:xfrm>
              <a:off x="6010957" y="40866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64" name="tx464"/>
            <p:cNvSpPr/>
            <p:nvPr/>
          </p:nvSpPr>
          <p:spPr>
            <a:xfrm>
              <a:off x="6219755" y="4125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65" name="tx465"/>
            <p:cNvSpPr/>
            <p:nvPr/>
          </p:nvSpPr>
          <p:spPr>
            <a:xfrm>
              <a:off x="6428552" y="42430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466" name="tx466"/>
            <p:cNvSpPr/>
            <p:nvPr/>
          </p:nvSpPr>
          <p:spPr>
            <a:xfrm>
              <a:off x="6637350" y="4194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467" name="tx467"/>
            <p:cNvSpPr/>
            <p:nvPr/>
          </p:nvSpPr>
          <p:spPr>
            <a:xfrm>
              <a:off x="6846147" y="4116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68" name="tx468"/>
            <p:cNvSpPr/>
            <p:nvPr/>
          </p:nvSpPr>
          <p:spPr>
            <a:xfrm>
              <a:off x="7054945" y="4116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69" name="tx469"/>
            <p:cNvSpPr/>
            <p:nvPr/>
          </p:nvSpPr>
          <p:spPr>
            <a:xfrm>
              <a:off x="7263742" y="4125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70" name="rc470"/>
            <p:cNvSpPr/>
            <p:nvPr/>
          </p:nvSpPr>
          <p:spPr>
            <a:xfrm>
              <a:off x="5789340" y="4927502"/>
              <a:ext cx="1607740" cy="1000048"/>
            </a:xfrm>
            <a:prstGeom prst="rect">
              <a:avLst/>
            </a:prstGeom>
            <a:solidFill>
              <a:srgbClr val="EBEBEB">
                <a:alpha val="100000"/>
              </a:srgbClr>
            </a:solidFill>
          </p:spPr>
          <p:txBody>
            <a:bodyPr/>
            <a:lstStyle/>
            <a:p/>
          </p:txBody>
        </p:sp>
        <p:sp>
          <p:nvSpPr>
            <p:cNvPr id="471" name="pl471"/>
            <p:cNvSpPr/>
            <p:nvPr/>
          </p:nvSpPr>
          <p:spPr>
            <a:xfrm>
              <a:off x="578934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2" name="pl472"/>
            <p:cNvSpPr/>
            <p:nvPr/>
          </p:nvSpPr>
          <p:spPr>
            <a:xfrm>
              <a:off x="578934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3" name="pl473"/>
            <p:cNvSpPr/>
            <p:nvPr/>
          </p:nvSpPr>
          <p:spPr>
            <a:xfrm>
              <a:off x="578934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4" name="pl474"/>
            <p:cNvSpPr/>
            <p:nvPr/>
          </p:nvSpPr>
          <p:spPr>
            <a:xfrm>
              <a:off x="578934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5" name="pl475"/>
            <p:cNvSpPr/>
            <p:nvPr/>
          </p:nvSpPr>
          <p:spPr>
            <a:xfrm>
              <a:off x="578934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6" name="pl476"/>
            <p:cNvSpPr/>
            <p:nvPr/>
          </p:nvSpPr>
          <p:spPr>
            <a:xfrm>
              <a:off x="578934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7" name="pl477"/>
            <p:cNvSpPr/>
            <p:nvPr/>
          </p:nvSpPr>
          <p:spPr>
            <a:xfrm>
              <a:off x="578934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8" name="pl478"/>
            <p:cNvSpPr/>
            <p:nvPr/>
          </p:nvSpPr>
          <p:spPr>
            <a:xfrm>
              <a:off x="578934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9" name="pl479"/>
            <p:cNvSpPr/>
            <p:nvPr/>
          </p:nvSpPr>
          <p:spPr>
            <a:xfrm>
              <a:off x="58624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07121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2800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48881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69760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690640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11520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732400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7" name="pl487"/>
            <p:cNvSpPr/>
            <p:nvPr/>
          </p:nvSpPr>
          <p:spPr>
            <a:xfrm>
              <a:off x="586241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488" name="pl488"/>
            <p:cNvSpPr/>
            <p:nvPr/>
          </p:nvSpPr>
          <p:spPr>
            <a:xfrm>
              <a:off x="5862419" y="5569273"/>
              <a:ext cx="1461582" cy="205288"/>
            </a:xfrm>
            <a:custGeom>
              <a:avLst/>
              <a:pathLst>
                <a:path w="1461582" h="205288">
                  <a:moveTo>
                    <a:pt x="0" y="39102"/>
                  </a:moveTo>
                  <a:lnTo>
                    <a:pt x="208797" y="0"/>
                  </a:lnTo>
                  <a:lnTo>
                    <a:pt x="417595" y="97756"/>
                  </a:lnTo>
                  <a:lnTo>
                    <a:pt x="626392" y="78205"/>
                  </a:lnTo>
                  <a:lnTo>
                    <a:pt x="835190" y="205288"/>
                  </a:lnTo>
                  <a:lnTo>
                    <a:pt x="1043987" y="97756"/>
                  </a:lnTo>
                  <a:lnTo>
                    <a:pt x="1252785" y="19551"/>
                  </a:lnTo>
                  <a:lnTo>
                    <a:pt x="1461582" y="136859"/>
                  </a:lnTo>
                </a:path>
              </a:pathLst>
            </a:custGeom>
            <a:ln w="40651" cap="flat">
              <a:solidFill>
                <a:srgbClr val="BEBEBE">
                  <a:alpha val="69803"/>
                </a:srgbClr>
              </a:solidFill>
              <a:prstDash val="solid"/>
              <a:round/>
            </a:ln>
          </p:spPr>
          <p:txBody>
            <a:bodyPr/>
            <a:lstStyle/>
            <a:p/>
          </p:txBody>
        </p:sp>
        <p:sp>
          <p:nvSpPr>
            <p:cNvPr id="489" name="pl489"/>
            <p:cNvSpPr/>
            <p:nvPr/>
          </p:nvSpPr>
          <p:spPr>
            <a:xfrm>
              <a:off x="5862419" y="5569273"/>
              <a:ext cx="1461582" cy="205288"/>
            </a:xfrm>
            <a:custGeom>
              <a:avLst/>
              <a:pathLst>
                <a:path w="1461582" h="205288">
                  <a:moveTo>
                    <a:pt x="0" y="39102"/>
                  </a:moveTo>
                  <a:lnTo>
                    <a:pt x="208797" y="0"/>
                  </a:lnTo>
                  <a:lnTo>
                    <a:pt x="417595" y="97756"/>
                  </a:lnTo>
                  <a:lnTo>
                    <a:pt x="626392" y="78205"/>
                  </a:lnTo>
                  <a:lnTo>
                    <a:pt x="835190" y="205288"/>
                  </a:lnTo>
                  <a:lnTo>
                    <a:pt x="1043987" y="97756"/>
                  </a:lnTo>
                  <a:lnTo>
                    <a:pt x="1252785" y="19551"/>
                  </a:lnTo>
                  <a:lnTo>
                    <a:pt x="1461582" y="136859"/>
                  </a:lnTo>
                </a:path>
              </a:pathLst>
            </a:custGeom>
            <a:ln w="35231" cap="flat">
              <a:solidFill>
                <a:srgbClr val="BEBEBE">
                  <a:alpha val="69803"/>
                </a:srgbClr>
              </a:solidFill>
              <a:prstDash val="solid"/>
              <a:round/>
            </a:ln>
          </p:spPr>
          <p:txBody>
            <a:bodyPr/>
            <a:lstStyle/>
            <a:p/>
          </p:txBody>
        </p:sp>
        <p:sp>
          <p:nvSpPr>
            <p:cNvPr id="490" name="pl490"/>
            <p:cNvSpPr/>
            <p:nvPr/>
          </p:nvSpPr>
          <p:spPr>
            <a:xfrm>
              <a:off x="586241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491" name="pl491"/>
            <p:cNvSpPr/>
            <p:nvPr/>
          </p:nvSpPr>
          <p:spPr>
            <a:xfrm>
              <a:off x="5862419" y="5569273"/>
              <a:ext cx="1461582" cy="205288"/>
            </a:xfrm>
            <a:custGeom>
              <a:avLst/>
              <a:pathLst>
                <a:path w="1461582" h="205288">
                  <a:moveTo>
                    <a:pt x="0" y="39102"/>
                  </a:moveTo>
                  <a:lnTo>
                    <a:pt x="208797" y="0"/>
                  </a:lnTo>
                  <a:lnTo>
                    <a:pt x="417595" y="97756"/>
                  </a:lnTo>
                  <a:lnTo>
                    <a:pt x="626392" y="78205"/>
                  </a:lnTo>
                  <a:lnTo>
                    <a:pt x="835190" y="205288"/>
                  </a:lnTo>
                  <a:lnTo>
                    <a:pt x="1043987" y="97756"/>
                  </a:lnTo>
                  <a:lnTo>
                    <a:pt x="1252785" y="19551"/>
                  </a:lnTo>
                  <a:lnTo>
                    <a:pt x="1461582" y="136859"/>
                  </a:lnTo>
                </a:path>
              </a:pathLst>
            </a:custGeom>
            <a:ln w="40651" cap="flat">
              <a:solidFill>
                <a:srgbClr val="000000">
                  <a:alpha val="100000"/>
                </a:srgbClr>
              </a:solidFill>
              <a:prstDash val="solid"/>
              <a:round/>
            </a:ln>
          </p:spPr>
          <p:txBody>
            <a:bodyPr/>
            <a:lstStyle/>
            <a:p/>
          </p:txBody>
        </p:sp>
        <p:sp>
          <p:nvSpPr>
            <p:cNvPr id="492" name="pl492"/>
            <p:cNvSpPr/>
            <p:nvPr/>
          </p:nvSpPr>
          <p:spPr>
            <a:xfrm>
              <a:off x="5862419" y="5569273"/>
              <a:ext cx="1461582" cy="205288"/>
            </a:xfrm>
            <a:custGeom>
              <a:avLst/>
              <a:pathLst>
                <a:path w="1461582" h="205288">
                  <a:moveTo>
                    <a:pt x="0" y="39102"/>
                  </a:moveTo>
                  <a:lnTo>
                    <a:pt x="208797" y="0"/>
                  </a:lnTo>
                  <a:lnTo>
                    <a:pt x="417595" y="97756"/>
                  </a:lnTo>
                  <a:lnTo>
                    <a:pt x="626392" y="78205"/>
                  </a:lnTo>
                  <a:lnTo>
                    <a:pt x="835190" y="205288"/>
                  </a:lnTo>
                  <a:lnTo>
                    <a:pt x="1043987" y="97756"/>
                  </a:lnTo>
                  <a:lnTo>
                    <a:pt x="1252785" y="19551"/>
                  </a:lnTo>
                  <a:lnTo>
                    <a:pt x="1461582" y="136859"/>
                  </a:lnTo>
                </a:path>
              </a:pathLst>
            </a:custGeom>
            <a:ln w="35231" cap="flat">
              <a:solidFill>
                <a:srgbClr val="1CABE2">
                  <a:alpha val="100000"/>
                </a:srgbClr>
              </a:solidFill>
              <a:prstDash val="solid"/>
              <a:round/>
            </a:ln>
          </p:spPr>
          <p:txBody>
            <a:bodyPr/>
            <a:lstStyle/>
            <a:p/>
          </p:txBody>
        </p:sp>
        <p:sp>
          <p:nvSpPr>
            <p:cNvPr id="493" name="tx493"/>
            <p:cNvSpPr/>
            <p:nvPr/>
          </p:nvSpPr>
          <p:spPr>
            <a:xfrm>
              <a:off x="5802160" y="5429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94" name="tx494"/>
            <p:cNvSpPr/>
            <p:nvPr/>
          </p:nvSpPr>
          <p:spPr>
            <a:xfrm>
              <a:off x="6010957" y="53907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95" name="tx495"/>
            <p:cNvSpPr/>
            <p:nvPr/>
          </p:nvSpPr>
          <p:spPr>
            <a:xfrm>
              <a:off x="6219755" y="54884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496" name="tx496"/>
            <p:cNvSpPr/>
            <p:nvPr/>
          </p:nvSpPr>
          <p:spPr>
            <a:xfrm>
              <a:off x="6428552" y="54689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497" name="tx497"/>
            <p:cNvSpPr/>
            <p:nvPr/>
          </p:nvSpPr>
          <p:spPr>
            <a:xfrm>
              <a:off x="6637350" y="559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498" name="tx498"/>
            <p:cNvSpPr/>
            <p:nvPr/>
          </p:nvSpPr>
          <p:spPr>
            <a:xfrm>
              <a:off x="6846147" y="54884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499" name="tx499"/>
            <p:cNvSpPr/>
            <p:nvPr/>
          </p:nvSpPr>
          <p:spPr>
            <a:xfrm>
              <a:off x="7054945" y="5410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00" name="tx500"/>
            <p:cNvSpPr/>
            <p:nvPr/>
          </p:nvSpPr>
          <p:spPr>
            <a:xfrm>
              <a:off x="7263742" y="55275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501" name="rc501"/>
            <p:cNvSpPr/>
            <p:nvPr/>
          </p:nvSpPr>
          <p:spPr>
            <a:xfrm>
              <a:off x="7466670" y="1074032"/>
              <a:ext cx="1607740" cy="1000048"/>
            </a:xfrm>
            <a:prstGeom prst="rect">
              <a:avLst/>
            </a:prstGeom>
            <a:solidFill>
              <a:srgbClr val="EBEBEB">
                <a:alpha val="100000"/>
              </a:srgbClr>
            </a:solidFill>
          </p:spPr>
          <p:txBody>
            <a:bodyPr/>
            <a:lstStyle/>
            <a:p/>
          </p:txBody>
        </p:sp>
        <p:sp>
          <p:nvSpPr>
            <p:cNvPr id="502" name="pl502"/>
            <p:cNvSpPr/>
            <p:nvPr/>
          </p:nvSpPr>
          <p:spPr>
            <a:xfrm>
              <a:off x="746667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3" name="pl503"/>
            <p:cNvSpPr/>
            <p:nvPr/>
          </p:nvSpPr>
          <p:spPr>
            <a:xfrm>
              <a:off x="746667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4" name="pl504"/>
            <p:cNvSpPr/>
            <p:nvPr/>
          </p:nvSpPr>
          <p:spPr>
            <a:xfrm>
              <a:off x="746667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5" name="pl505"/>
            <p:cNvSpPr/>
            <p:nvPr/>
          </p:nvSpPr>
          <p:spPr>
            <a:xfrm>
              <a:off x="746667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6" name="pl506"/>
            <p:cNvSpPr/>
            <p:nvPr/>
          </p:nvSpPr>
          <p:spPr>
            <a:xfrm>
              <a:off x="746667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7" name="pl507"/>
            <p:cNvSpPr/>
            <p:nvPr/>
          </p:nvSpPr>
          <p:spPr>
            <a:xfrm>
              <a:off x="746667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8" name="pl508"/>
            <p:cNvSpPr/>
            <p:nvPr/>
          </p:nvSpPr>
          <p:spPr>
            <a:xfrm>
              <a:off x="746667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9" name="pl509"/>
            <p:cNvSpPr/>
            <p:nvPr/>
          </p:nvSpPr>
          <p:spPr>
            <a:xfrm>
              <a:off x="746667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10" name="pl510"/>
            <p:cNvSpPr/>
            <p:nvPr/>
          </p:nvSpPr>
          <p:spPr>
            <a:xfrm>
              <a:off x="75397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7485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79573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16614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37493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58373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879253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900133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8" name="pl518"/>
            <p:cNvSpPr/>
            <p:nvPr/>
          </p:nvSpPr>
          <p:spPr>
            <a:xfrm>
              <a:off x="753974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519" name="pl519"/>
            <p:cNvSpPr/>
            <p:nvPr/>
          </p:nvSpPr>
          <p:spPr>
            <a:xfrm>
              <a:off x="7539749" y="1891764"/>
              <a:ext cx="1461582" cy="127083"/>
            </a:xfrm>
            <a:custGeom>
              <a:avLst/>
              <a:pathLst>
                <a:path w="1461582" h="127083">
                  <a:moveTo>
                    <a:pt x="0" y="58653"/>
                  </a:moveTo>
                  <a:lnTo>
                    <a:pt x="208797" y="78205"/>
                  </a:lnTo>
                  <a:lnTo>
                    <a:pt x="417595" y="87980"/>
                  </a:lnTo>
                  <a:lnTo>
                    <a:pt x="626392" y="107532"/>
                  </a:lnTo>
                  <a:lnTo>
                    <a:pt x="835190" y="127083"/>
                  </a:lnTo>
                  <a:lnTo>
                    <a:pt x="1043987" y="58653"/>
                  </a:lnTo>
                  <a:lnTo>
                    <a:pt x="1252785" y="39102"/>
                  </a:lnTo>
                  <a:lnTo>
                    <a:pt x="1461582" y="0"/>
                  </a:lnTo>
                </a:path>
              </a:pathLst>
            </a:custGeom>
            <a:ln w="40651" cap="flat">
              <a:solidFill>
                <a:srgbClr val="BEBEBE">
                  <a:alpha val="69803"/>
                </a:srgbClr>
              </a:solidFill>
              <a:prstDash val="solid"/>
              <a:round/>
            </a:ln>
          </p:spPr>
          <p:txBody>
            <a:bodyPr/>
            <a:lstStyle/>
            <a:p/>
          </p:txBody>
        </p:sp>
        <p:sp>
          <p:nvSpPr>
            <p:cNvPr id="520" name="pl520"/>
            <p:cNvSpPr/>
            <p:nvPr/>
          </p:nvSpPr>
          <p:spPr>
            <a:xfrm>
              <a:off x="7539749" y="1891764"/>
              <a:ext cx="1461582" cy="127083"/>
            </a:xfrm>
            <a:custGeom>
              <a:avLst/>
              <a:pathLst>
                <a:path w="1461582" h="127083">
                  <a:moveTo>
                    <a:pt x="0" y="58653"/>
                  </a:moveTo>
                  <a:lnTo>
                    <a:pt x="208797" y="78205"/>
                  </a:lnTo>
                  <a:lnTo>
                    <a:pt x="417595" y="87980"/>
                  </a:lnTo>
                  <a:lnTo>
                    <a:pt x="626392" y="107532"/>
                  </a:lnTo>
                  <a:lnTo>
                    <a:pt x="835190" y="127083"/>
                  </a:lnTo>
                  <a:lnTo>
                    <a:pt x="1043987" y="58653"/>
                  </a:lnTo>
                  <a:lnTo>
                    <a:pt x="1252785" y="39102"/>
                  </a:lnTo>
                  <a:lnTo>
                    <a:pt x="1461582" y="0"/>
                  </a:lnTo>
                </a:path>
              </a:pathLst>
            </a:custGeom>
            <a:ln w="35231" cap="flat">
              <a:solidFill>
                <a:srgbClr val="BEBEBE">
                  <a:alpha val="69803"/>
                </a:srgbClr>
              </a:solidFill>
              <a:prstDash val="solid"/>
              <a:round/>
            </a:ln>
          </p:spPr>
          <p:txBody>
            <a:bodyPr/>
            <a:lstStyle/>
            <a:p/>
          </p:txBody>
        </p:sp>
        <p:sp>
          <p:nvSpPr>
            <p:cNvPr id="521" name="pl521"/>
            <p:cNvSpPr/>
            <p:nvPr/>
          </p:nvSpPr>
          <p:spPr>
            <a:xfrm>
              <a:off x="753974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522" name="pl522"/>
            <p:cNvSpPr/>
            <p:nvPr/>
          </p:nvSpPr>
          <p:spPr>
            <a:xfrm>
              <a:off x="7539749" y="1891764"/>
              <a:ext cx="1461582" cy="127083"/>
            </a:xfrm>
            <a:custGeom>
              <a:avLst/>
              <a:pathLst>
                <a:path w="1461582" h="127083">
                  <a:moveTo>
                    <a:pt x="0" y="58653"/>
                  </a:moveTo>
                  <a:lnTo>
                    <a:pt x="208797" y="78205"/>
                  </a:lnTo>
                  <a:lnTo>
                    <a:pt x="417595" y="87980"/>
                  </a:lnTo>
                  <a:lnTo>
                    <a:pt x="626392" y="107532"/>
                  </a:lnTo>
                  <a:lnTo>
                    <a:pt x="835190" y="127083"/>
                  </a:lnTo>
                  <a:lnTo>
                    <a:pt x="1043987" y="58653"/>
                  </a:lnTo>
                  <a:lnTo>
                    <a:pt x="1252785" y="39102"/>
                  </a:lnTo>
                  <a:lnTo>
                    <a:pt x="1461582" y="0"/>
                  </a:lnTo>
                </a:path>
              </a:pathLst>
            </a:custGeom>
            <a:ln w="40651" cap="flat">
              <a:solidFill>
                <a:srgbClr val="000000">
                  <a:alpha val="100000"/>
                </a:srgbClr>
              </a:solidFill>
              <a:prstDash val="solid"/>
              <a:round/>
            </a:ln>
          </p:spPr>
          <p:txBody>
            <a:bodyPr/>
            <a:lstStyle/>
            <a:p/>
          </p:txBody>
        </p:sp>
        <p:sp>
          <p:nvSpPr>
            <p:cNvPr id="523" name="pl523"/>
            <p:cNvSpPr/>
            <p:nvPr/>
          </p:nvSpPr>
          <p:spPr>
            <a:xfrm>
              <a:off x="7539749" y="1891764"/>
              <a:ext cx="1461582" cy="127083"/>
            </a:xfrm>
            <a:custGeom>
              <a:avLst/>
              <a:pathLst>
                <a:path w="1461582" h="127083">
                  <a:moveTo>
                    <a:pt x="0" y="58653"/>
                  </a:moveTo>
                  <a:lnTo>
                    <a:pt x="208797" y="78205"/>
                  </a:lnTo>
                  <a:lnTo>
                    <a:pt x="417595" y="87980"/>
                  </a:lnTo>
                  <a:lnTo>
                    <a:pt x="626392" y="107532"/>
                  </a:lnTo>
                  <a:lnTo>
                    <a:pt x="835190" y="127083"/>
                  </a:lnTo>
                  <a:lnTo>
                    <a:pt x="1043987" y="58653"/>
                  </a:lnTo>
                  <a:lnTo>
                    <a:pt x="1252785" y="39102"/>
                  </a:lnTo>
                  <a:lnTo>
                    <a:pt x="1461582" y="0"/>
                  </a:lnTo>
                </a:path>
              </a:pathLst>
            </a:custGeom>
            <a:ln w="35231" cap="flat">
              <a:solidFill>
                <a:srgbClr val="1CABE2">
                  <a:alpha val="100000"/>
                </a:srgbClr>
              </a:solidFill>
              <a:prstDash val="solid"/>
              <a:round/>
            </a:ln>
          </p:spPr>
          <p:txBody>
            <a:bodyPr/>
            <a:lstStyle/>
            <a:p/>
          </p:txBody>
        </p:sp>
        <p:sp>
          <p:nvSpPr>
            <p:cNvPr id="524" name="tx524"/>
            <p:cNvSpPr/>
            <p:nvPr/>
          </p:nvSpPr>
          <p:spPr>
            <a:xfrm>
              <a:off x="7479490" y="1771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525" name="tx525"/>
            <p:cNvSpPr/>
            <p:nvPr/>
          </p:nvSpPr>
          <p:spPr>
            <a:xfrm>
              <a:off x="7688287" y="17914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526" name="tx526"/>
            <p:cNvSpPr/>
            <p:nvPr/>
          </p:nvSpPr>
          <p:spPr>
            <a:xfrm>
              <a:off x="7897085" y="18011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527" name="tx527"/>
            <p:cNvSpPr/>
            <p:nvPr/>
          </p:nvSpPr>
          <p:spPr>
            <a:xfrm>
              <a:off x="8105882" y="18207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528" name="tx528"/>
            <p:cNvSpPr/>
            <p:nvPr/>
          </p:nvSpPr>
          <p:spPr>
            <a:xfrm>
              <a:off x="8314680" y="18402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529" name="tx529"/>
            <p:cNvSpPr/>
            <p:nvPr/>
          </p:nvSpPr>
          <p:spPr>
            <a:xfrm>
              <a:off x="8523477" y="1771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530" name="tx530"/>
            <p:cNvSpPr/>
            <p:nvPr/>
          </p:nvSpPr>
          <p:spPr>
            <a:xfrm>
              <a:off x="8732275" y="17523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531" name="tx531"/>
            <p:cNvSpPr/>
            <p:nvPr/>
          </p:nvSpPr>
          <p:spPr>
            <a:xfrm>
              <a:off x="8941072" y="17132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532" name="rc532"/>
            <p:cNvSpPr/>
            <p:nvPr/>
          </p:nvSpPr>
          <p:spPr>
            <a:xfrm>
              <a:off x="7466670" y="2358522"/>
              <a:ext cx="1607740" cy="1000048"/>
            </a:xfrm>
            <a:prstGeom prst="rect">
              <a:avLst/>
            </a:prstGeom>
            <a:solidFill>
              <a:srgbClr val="EBEBEB">
                <a:alpha val="100000"/>
              </a:srgbClr>
            </a:solidFill>
          </p:spPr>
          <p:txBody>
            <a:bodyPr/>
            <a:lstStyle/>
            <a:p/>
          </p:txBody>
        </p:sp>
        <p:sp>
          <p:nvSpPr>
            <p:cNvPr id="533" name="pl533"/>
            <p:cNvSpPr/>
            <p:nvPr/>
          </p:nvSpPr>
          <p:spPr>
            <a:xfrm>
              <a:off x="746667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4" name="pl534"/>
            <p:cNvSpPr/>
            <p:nvPr/>
          </p:nvSpPr>
          <p:spPr>
            <a:xfrm>
              <a:off x="746667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5" name="pl535"/>
            <p:cNvSpPr/>
            <p:nvPr/>
          </p:nvSpPr>
          <p:spPr>
            <a:xfrm>
              <a:off x="746667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6" name="pl536"/>
            <p:cNvSpPr/>
            <p:nvPr/>
          </p:nvSpPr>
          <p:spPr>
            <a:xfrm>
              <a:off x="746667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7" name="pl537"/>
            <p:cNvSpPr/>
            <p:nvPr/>
          </p:nvSpPr>
          <p:spPr>
            <a:xfrm>
              <a:off x="746667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8" name="pl538"/>
            <p:cNvSpPr/>
            <p:nvPr/>
          </p:nvSpPr>
          <p:spPr>
            <a:xfrm>
              <a:off x="746667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39" name="pl539"/>
            <p:cNvSpPr/>
            <p:nvPr/>
          </p:nvSpPr>
          <p:spPr>
            <a:xfrm>
              <a:off x="746667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0" name="pl540"/>
            <p:cNvSpPr/>
            <p:nvPr/>
          </p:nvSpPr>
          <p:spPr>
            <a:xfrm>
              <a:off x="746667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1" name="pl541"/>
            <p:cNvSpPr/>
            <p:nvPr/>
          </p:nvSpPr>
          <p:spPr>
            <a:xfrm>
              <a:off x="75397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7485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79573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16614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37493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58373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879253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900133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9" name="pl549"/>
            <p:cNvSpPr/>
            <p:nvPr/>
          </p:nvSpPr>
          <p:spPr>
            <a:xfrm>
              <a:off x="753974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550" name="pl550"/>
            <p:cNvSpPr/>
            <p:nvPr/>
          </p:nvSpPr>
          <p:spPr>
            <a:xfrm>
              <a:off x="7539749" y="2853658"/>
              <a:ext cx="1461582" cy="244391"/>
            </a:xfrm>
            <a:custGeom>
              <a:avLst/>
              <a:pathLst>
                <a:path w="1461582" h="244391">
                  <a:moveTo>
                    <a:pt x="0" y="0"/>
                  </a:moveTo>
                  <a:lnTo>
                    <a:pt x="208797" y="58653"/>
                  </a:lnTo>
                  <a:lnTo>
                    <a:pt x="417595" y="185737"/>
                  </a:lnTo>
                  <a:lnTo>
                    <a:pt x="626392" y="175961"/>
                  </a:lnTo>
                  <a:lnTo>
                    <a:pt x="835190" y="175961"/>
                  </a:lnTo>
                  <a:lnTo>
                    <a:pt x="1043987" y="234615"/>
                  </a:lnTo>
                  <a:lnTo>
                    <a:pt x="1252785" y="244391"/>
                  </a:lnTo>
                  <a:lnTo>
                    <a:pt x="1461582" y="244391"/>
                  </a:lnTo>
                </a:path>
              </a:pathLst>
            </a:custGeom>
            <a:ln w="40651" cap="flat">
              <a:solidFill>
                <a:srgbClr val="BEBEBE">
                  <a:alpha val="69803"/>
                </a:srgbClr>
              </a:solidFill>
              <a:prstDash val="solid"/>
              <a:round/>
            </a:ln>
          </p:spPr>
          <p:txBody>
            <a:bodyPr/>
            <a:lstStyle/>
            <a:p/>
          </p:txBody>
        </p:sp>
        <p:sp>
          <p:nvSpPr>
            <p:cNvPr id="551" name="pl551"/>
            <p:cNvSpPr/>
            <p:nvPr/>
          </p:nvSpPr>
          <p:spPr>
            <a:xfrm>
              <a:off x="7539749" y="2853658"/>
              <a:ext cx="1461582" cy="244391"/>
            </a:xfrm>
            <a:custGeom>
              <a:avLst/>
              <a:pathLst>
                <a:path w="1461582" h="244391">
                  <a:moveTo>
                    <a:pt x="0" y="0"/>
                  </a:moveTo>
                  <a:lnTo>
                    <a:pt x="208797" y="58653"/>
                  </a:lnTo>
                  <a:lnTo>
                    <a:pt x="417595" y="185737"/>
                  </a:lnTo>
                  <a:lnTo>
                    <a:pt x="626392" y="175961"/>
                  </a:lnTo>
                  <a:lnTo>
                    <a:pt x="835190" y="175961"/>
                  </a:lnTo>
                  <a:lnTo>
                    <a:pt x="1043987" y="234615"/>
                  </a:lnTo>
                  <a:lnTo>
                    <a:pt x="1252785" y="244391"/>
                  </a:lnTo>
                  <a:lnTo>
                    <a:pt x="1461582" y="244391"/>
                  </a:lnTo>
                </a:path>
              </a:pathLst>
            </a:custGeom>
            <a:ln w="35231" cap="flat">
              <a:solidFill>
                <a:srgbClr val="BEBEBE">
                  <a:alpha val="69803"/>
                </a:srgbClr>
              </a:solidFill>
              <a:prstDash val="solid"/>
              <a:round/>
            </a:ln>
          </p:spPr>
          <p:txBody>
            <a:bodyPr/>
            <a:lstStyle/>
            <a:p/>
          </p:txBody>
        </p:sp>
        <p:sp>
          <p:nvSpPr>
            <p:cNvPr id="552" name="pl552"/>
            <p:cNvSpPr/>
            <p:nvPr/>
          </p:nvSpPr>
          <p:spPr>
            <a:xfrm>
              <a:off x="753974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553" name="pl553"/>
            <p:cNvSpPr/>
            <p:nvPr/>
          </p:nvSpPr>
          <p:spPr>
            <a:xfrm>
              <a:off x="7539749" y="2853658"/>
              <a:ext cx="1461582" cy="244391"/>
            </a:xfrm>
            <a:custGeom>
              <a:avLst/>
              <a:pathLst>
                <a:path w="1461582" h="244391">
                  <a:moveTo>
                    <a:pt x="0" y="0"/>
                  </a:moveTo>
                  <a:lnTo>
                    <a:pt x="208797" y="58653"/>
                  </a:lnTo>
                  <a:lnTo>
                    <a:pt x="417595" y="185737"/>
                  </a:lnTo>
                  <a:lnTo>
                    <a:pt x="626392" y="175961"/>
                  </a:lnTo>
                  <a:lnTo>
                    <a:pt x="835190" y="175961"/>
                  </a:lnTo>
                  <a:lnTo>
                    <a:pt x="1043987" y="234615"/>
                  </a:lnTo>
                  <a:lnTo>
                    <a:pt x="1252785" y="244391"/>
                  </a:lnTo>
                  <a:lnTo>
                    <a:pt x="1461582" y="244391"/>
                  </a:lnTo>
                </a:path>
              </a:pathLst>
            </a:custGeom>
            <a:ln w="40651" cap="flat">
              <a:solidFill>
                <a:srgbClr val="000000">
                  <a:alpha val="100000"/>
                </a:srgbClr>
              </a:solidFill>
              <a:prstDash val="solid"/>
              <a:round/>
            </a:ln>
          </p:spPr>
          <p:txBody>
            <a:bodyPr/>
            <a:lstStyle/>
            <a:p/>
          </p:txBody>
        </p:sp>
        <p:sp>
          <p:nvSpPr>
            <p:cNvPr id="554" name="pl554"/>
            <p:cNvSpPr/>
            <p:nvPr/>
          </p:nvSpPr>
          <p:spPr>
            <a:xfrm>
              <a:off x="7539749" y="2853658"/>
              <a:ext cx="1461582" cy="244391"/>
            </a:xfrm>
            <a:custGeom>
              <a:avLst/>
              <a:pathLst>
                <a:path w="1461582" h="244391">
                  <a:moveTo>
                    <a:pt x="0" y="0"/>
                  </a:moveTo>
                  <a:lnTo>
                    <a:pt x="208797" y="58653"/>
                  </a:lnTo>
                  <a:lnTo>
                    <a:pt x="417595" y="185737"/>
                  </a:lnTo>
                  <a:lnTo>
                    <a:pt x="626392" y="175961"/>
                  </a:lnTo>
                  <a:lnTo>
                    <a:pt x="835190" y="175961"/>
                  </a:lnTo>
                  <a:lnTo>
                    <a:pt x="1043987" y="234615"/>
                  </a:lnTo>
                  <a:lnTo>
                    <a:pt x="1252785" y="244391"/>
                  </a:lnTo>
                  <a:lnTo>
                    <a:pt x="1461582" y="244391"/>
                  </a:lnTo>
                </a:path>
              </a:pathLst>
            </a:custGeom>
            <a:ln w="35231" cap="flat">
              <a:solidFill>
                <a:srgbClr val="1CABE2">
                  <a:alpha val="100000"/>
                </a:srgbClr>
              </a:solidFill>
              <a:prstDash val="solid"/>
              <a:round/>
            </a:ln>
          </p:spPr>
          <p:txBody>
            <a:bodyPr/>
            <a:lstStyle/>
            <a:p/>
          </p:txBody>
        </p:sp>
        <p:sp>
          <p:nvSpPr>
            <p:cNvPr id="555" name="tx555"/>
            <p:cNvSpPr/>
            <p:nvPr/>
          </p:nvSpPr>
          <p:spPr>
            <a:xfrm>
              <a:off x="7479490" y="26751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56" name="tx556"/>
            <p:cNvSpPr/>
            <p:nvPr/>
          </p:nvSpPr>
          <p:spPr>
            <a:xfrm>
              <a:off x="7688287" y="27337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57" name="tx557"/>
            <p:cNvSpPr/>
            <p:nvPr/>
          </p:nvSpPr>
          <p:spPr>
            <a:xfrm>
              <a:off x="7897085" y="28608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58" name="tx558"/>
            <p:cNvSpPr/>
            <p:nvPr/>
          </p:nvSpPr>
          <p:spPr>
            <a:xfrm>
              <a:off x="8105882" y="2851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559" name="tx559"/>
            <p:cNvSpPr/>
            <p:nvPr/>
          </p:nvSpPr>
          <p:spPr>
            <a:xfrm>
              <a:off x="8314680" y="2851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560" name="tx560"/>
            <p:cNvSpPr/>
            <p:nvPr/>
          </p:nvSpPr>
          <p:spPr>
            <a:xfrm>
              <a:off x="8523477" y="29097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561" name="tx561"/>
            <p:cNvSpPr/>
            <p:nvPr/>
          </p:nvSpPr>
          <p:spPr>
            <a:xfrm>
              <a:off x="8732275" y="2919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562" name="tx562"/>
            <p:cNvSpPr/>
            <p:nvPr/>
          </p:nvSpPr>
          <p:spPr>
            <a:xfrm>
              <a:off x="8941072" y="2919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563" name="rc563"/>
            <p:cNvSpPr/>
            <p:nvPr/>
          </p:nvSpPr>
          <p:spPr>
            <a:xfrm>
              <a:off x="7466670" y="3643012"/>
              <a:ext cx="1607740" cy="1000048"/>
            </a:xfrm>
            <a:prstGeom prst="rect">
              <a:avLst/>
            </a:prstGeom>
            <a:solidFill>
              <a:srgbClr val="EBEBEB">
                <a:alpha val="100000"/>
              </a:srgbClr>
            </a:solidFill>
          </p:spPr>
          <p:txBody>
            <a:bodyPr/>
            <a:lstStyle/>
            <a:p/>
          </p:txBody>
        </p:sp>
        <p:sp>
          <p:nvSpPr>
            <p:cNvPr id="564" name="pl564"/>
            <p:cNvSpPr/>
            <p:nvPr/>
          </p:nvSpPr>
          <p:spPr>
            <a:xfrm>
              <a:off x="746667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5" name="pl565"/>
            <p:cNvSpPr/>
            <p:nvPr/>
          </p:nvSpPr>
          <p:spPr>
            <a:xfrm>
              <a:off x="746667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6" name="pl566"/>
            <p:cNvSpPr/>
            <p:nvPr/>
          </p:nvSpPr>
          <p:spPr>
            <a:xfrm>
              <a:off x="746667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7" name="pl567"/>
            <p:cNvSpPr/>
            <p:nvPr/>
          </p:nvSpPr>
          <p:spPr>
            <a:xfrm>
              <a:off x="746667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8" name="pl568"/>
            <p:cNvSpPr/>
            <p:nvPr/>
          </p:nvSpPr>
          <p:spPr>
            <a:xfrm>
              <a:off x="746667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9" name="pl569"/>
            <p:cNvSpPr/>
            <p:nvPr/>
          </p:nvSpPr>
          <p:spPr>
            <a:xfrm>
              <a:off x="746667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0" name="pl570"/>
            <p:cNvSpPr/>
            <p:nvPr/>
          </p:nvSpPr>
          <p:spPr>
            <a:xfrm>
              <a:off x="746667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1" name="pl571"/>
            <p:cNvSpPr/>
            <p:nvPr/>
          </p:nvSpPr>
          <p:spPr>
            <a:xfrm>
              <a:off x="746667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2" name="pl572"/>
            <p:cNvSpPr/>
            <p:nvPr/>
          </p:nvSpPr>
          <p:spPr>
            <a:xfrm>
              <a:off x="75397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7485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79573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16614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37493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58373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879253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900133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0" name="pl580"/>
            <p:cNvSpPr/>
            <p:nvPr/>
          </p:nvSpPr>
          <p:spPr>
            <a:xfrm>
              <a:off x="753974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581" name="pl581"/>
            <p:cNvSpPr/>
            <p:nvPr/>
          </p:nvSpPr>
          <p:spPr>
            <a:xfrm>
              <a:off x="7539749" y="4490071"/>
              <a:ext cx="1461582" cy="107532"/>
            </a:xfrm>
            <a:custGeom>
              <a:avLst/>
              <a:pathLst>
                <a:path w="1461582" h="107532">
                  <a:moveTo>
                    <a:pt x="0" y="78205"/>
                  </a:moveTo>
                  <a:lnTo>
                    <a:pt x="208797" y="78205"/>
                  </a:lnTo>
                  <a:lnTo>
                    <a:pt x="417595" y="29326"/>
                  </a:lnTo>
                  <a:lnTo>
                    <a:pt x="626392" y="107532"/>
                  </a:lnTo>
                  <a:lnTo>
                    <a:pt x="835190" y="58653"/>
                  </a:lnTo>
                  <a:lnTo>
                    <a:pt x="1043987" y="78205"/>
                  </a:lnTo>
                  <a:lnTo>
                    <a:pt x="1252785" y="9775"/>
                  </a:lnTo>
                  <a:lnTo>
                    <a:pt x="1461582" y="0"/>
                  </a:lnTo>
                </a:path>
              </a:pathLst>
            </a:custGeom>
            <a:ln w="40651" cap="flat">
              <a:solidFill>
                <a:srgbClr val="BEBEBE">
                  <a:alpha val="69803"/>
                </a:srgbClr>
              </a:solidFill>
              <a:prstDash val="solid"/>
              <a:round/>
            </a:ln>
          </p:spPr>
          <p:txBody>
            <a:bodyPr/>
            <a:lstStyle/>
            <a:p/>
          </p:txBody>
        </p:sp>
        <p:sp>
          <p:nvSpPr>
            <p:cNvPr id="582" name="pl582"/>
            <p:cNvSpPr/>
            <p:nvPr/>
          </p:nvSpPr>
          <p:spPr>
            <a:xfrm>
              <a:off x="7539749" y="4490071"/>
              <a:ext cx="1461582" cy="107532"/>
            </a:xfrm>
            <a:custGeom>
              <a:avLst/>
              <a:pathLst>
                <a:path w="1461582" h="107532">
                  <a:moveTo>
                    <a:pt x="0" y="78205"/>
                  </a:moveTo>
                  <a:lnTo>
                    <a:pt x="208797" y="78205"/>
                  </a:lnTo>
                  <a:lnTo>
                    <a:pt x="417595" y="29326"/>
                  </a:lnTo>
                  <a:lnTo>
                    <a:pt x="626392" y="107532"/>
                  </a:lnTo>
                  <a:lnTo>
                    <a:pt x="835190" y="58653"/>
                  </a:lnTo>
                  <a:lnTo>
                    <a:pt x="1043987" y="78205"/>
                  </a:lnTo>
                  <a:lnTo>
                    <a:pt x="1252785" y="9775"/>
                  </a:lnTo>
                  <a:lnTo>
                    <a:pt x="1461582" y="0"/>
                  </a:lnTo>
                </a:path>
              </a:pathLst>
            </a:custGeom>
            <a:ln w="35231" cap="flat">
              <a:solidFill>
                <a:srgbClr val="BEBEBE">
                  <a:alpha val="69803"/>
                </a:srgbClr>
              </a:solidFill>
              <a:prstDash val="solid"/>
              <a:round/>
            </a:ln>
          </p:spPr>
          <p:txBody>
            <a:bodyPr/>
            <a:lstStyle/>
            <a:p/>
          </p:txBody>
        </p:sp>
        <p:sp>
          <p:nvSpPr>
            <p:cNvPr id="583" name="pl583"/>
            <p:cNvSpPr/>
            <p:nvPr/>
          </p:nvSpPr>
          <p:spPr>
            <a:xfrm>
              <a:off x="753974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584" name="pl584"/>
            <p:cNvSpPr/>
            <p:nvPr/>
          </p:nvSpPr>
          <p:spPr>
            <a:xfrm>
              <a:off x="7539749" y="4490071"/>
              <a:ext cx="1461582" cy="107532"/>
            </a:xfrm>
            <a:custGeom>
              <a:avLst/>
              <a:pathLst>
                <a:path w="1461582" h="107532">
                  <a:moveTo>
                    <a:pt x="0" y="78205"/>
                  </a:moveTo>
                  <a:lnTo>
                    <a:pt x="208797" y="78205"/>
                  </a:lnTo>
                  <a:lnTo>
                    <a:pt x="417595" y="29326"/>
                  </a:lnTo>
                  <a:lnTo>
                    <a:pt x="626392" y="107532"/>
                  </a:lnTo>
                  <a:lnTo>
                    <a:pt x="835190" y="58653"/>
                  </a:lnTo>
                  <a:lnTo>
                    <a:pt x="1043987" y="78205"/>
                  </a:lnTo>
                  <a:lnTo>
                    <a:pt x="1252785" y="9775"/>
                  </a:lnTo>
                  <a:lnTo>
                    <a:pt x="1461582" y="0"/>
                  </a:lnTo>
                </a:path>
              </a:pathLst>
            </a:custGeom>
            <a:ln w="40651" cap="flat">
              <a:solidFill>
                <a:srgbClr val="000000">
                  <a:alpha val="100000"/>
                </a:srgbClr>
              </a:solidFill>
              <a:prstDash val="solid"/>
              <a:round/>
            </a:ln>
          </p:spPr>
          <p:txBody>
            <a:bodyPr/>
            <a:lstStyle/>
            <a:p/>
          </p:txBody>
        </p:sp>
        <p:sp>
          <p:nvSpPr>
            <p:cNvPr id="585" name="pl585"/>
            <p:cNvSpPr/>
            <p:nvPr/>
          </p:nvSpPr>
          <p:spPr>
            <a:xfrm>
              <a:off x="7539749" y="4490071"/>
              <a:ext cx="1461582" cy="107532"/>
            </a:xfrm>
            <a:custGeom>
              <a:avLst/>
              <a:pathLst>
                <a:path w="1461582" h="107532">
                  <a:moveTo>
                    <a:pt x="0" y="78205"/>
                  </a:moveTo>
                  <a:lnTo>
                    <a:pt x="208797" y="78205"/>
                  </a:lnTo>
                  <a:lnTo>
                    <a:pt x="417595" y="29326"/>
                  </a:lnTo>
                  <a:lnTo>
                    <a:pt x="626392" y="107532"/>
                  </a:lnTo>
                  <a:lnTo>
                    <a:pt x="835190" y="58653"/>
                  </a:lnTo>
                  <a:lnTo>
                    <a:pt x="1043987" y="78205"/>
                  </a:lnTo>
                  <a:lnTo>
                    <a:pt x="1252785" y="9775"/>
                  </a:lnTo>
                  <a:lnTo>
                    <a:pt x="1461582" y="0"/>
                  </a:lnTo>
                </a:path>
              </a:pathLst>
            </a:custGeom>
            <a:ln w="35231" cap="flat">
              <a:solidFill>
                <a:srgbClr val="1CABE2">
                  <a:alpha val="100000"/>
                </a:srgbClr>
              </a:solidFill>
              <a:prstDash val="solid"/>
              <a:round/>
            </a:ln>
          </p:spPr>
          <p:txBody>
            <a:bodyPr/>
            <a:lstStyle/>
            <a:p/>
          </p:txBody>
        </p:sp>
        <p:sp>
          <p:nvSpPr>
            <p:cNvPr id="586" name="tx586"/>
            <p:cNvSpPr/>
            <p:nvPr/>
          </p:nvSpPr>
          <p:spPr>
            <a:xfrm>
              <a:off x="7479490" y="43897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587" name="tx587"/>
            <p:cNvSpPr/>
            <p:nvPr/>
          </p:nvSpPr>
          <p:spPr>
            <a:xfrm>
              <a:off x="7688287" y="43897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588" name="tx588"/>
            <p:cNvSpPr/>
            <p:nvPr/>
          </p:nvSpPr>
          <p:spPr>
            <a:xfrm>
              <a:off x="7897085" y="43408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589" name="tx589"/>
            <p:cNvSpPr/>
            <p:nvPr/>
          </p:nvSpPr>
          <p:spPr>
            <a:xfrm>
              <a:off x="8105882" y="44190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590" name="tx590"/>
            <p:cNvSpPr/>
            <p:nvPr/>
          </p:nvSpPr>
          <p:spPr>
            <a:xfrm>
              <a:off x="8314680" y="43701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591" name="tx591"/>
            <p:cNvSpPr/>
            <p:nvPr/>
          </p:nvSpPr>
          <p:spPr>
            <a:xfrm>
              <a:off x="8523477" y="43897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592" name="tx592"/>
            <p:cNvSpPr/>
            <p:nvPr/>
          </p:nvSpPr>
          <p:spPr>
            <a:xfrm>
              <a:off x="8732275" y="43212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593" name="tx593"/>
            <p:cNvSpPr/>
            <p:nvPr/>
          </p:nvSpPr>
          <p:spPr>
            <a:xfrm>
              <a:off x="8941072" y="43115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594" name="rc594"/>
            <p:cNvSpPr/>
            <p:nvPr/>
          </p:nvSpPr>
          <p:spPr>
            <a:xfrm>
              <a:off x="7466670" y="4927502"/>
              <a:ext cx="1607740" cy="1000048"/>
            </a:xfrm>
            <a:prstGeom prst="rect">
              <a:avLst/>
            </a:prstGeom>
            <a:solidFill>
              <a:srgbClr val="EBEBEB">
                <a:alpha val="100000"/>
              </a:srgbClr>
            </a:solidFill>
          </p:spPr>
          <p:txBody>
            <a:bodyPr/>
            <a:lstStyle/>
            <a:p/>
          </p:txBody>
        </p:sp>
        <p:sp>
          <p:nvSpPr>
            <p:cNvPr id="595" name="pl595"/>
            <p:cNvSpPr/>
            <p:nvPr/>
          </p:nvSpPr>
          <p:spPr>
            <a:xfrm>
              <a:off x="746667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6" name="pl596"/>
            <p:cNvSpPr/>
            <p:nvPr/>
          </p:nvSpPr>
          <p:spPr>
            <a:xfrm>
              <a:off x="746667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7" name="pl597"/>
            <p:cNvSpPr/>
            <p:nvPr/>
          </p:nvSpPr>
          <p:spPr>
            <a:xfrm>
              <a:off x="746667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8" name="pl598"/>
            <p:cNvSpPr/>
            <p:nvPr/>
          </p:nvSpPr>
          <p:spPr>
            <a:xfrm>
              <a:off x="746667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9" name="pl599"/>
            <p:cNvSpPr/>
            <p:nvPr/>
          </p:nvSpPr>
          <p:spPr>
            <a:xfrm>
              <a:off x="746667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00" name="pl600"/>
            <p:cNvSpPr/>
            <p:nvPr/>
          </p:nvSpPr>
          <p:spPr>
            <a:xfrm>
              <a:off x="746667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1" name="pl601"/>
            <p:cNvSpPr/>
            <p:nvPr/>
          </p:nvSpPr>
          <p:spPr>
            <a:xfrm>
              <a:off x="746667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2" name="pl602"/>
            <p:cNvSpPr/>
            <p:nvPr/>
          </p:nvSpPr>
          <p:spPr>
            <a:xfrm>
              <a:off x="746667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3" name="pl603"/>
            <p:cNvSpPr/>
            <p:nvPr/>
          </p:nvSpPr>
          <p:spPr>
            <a:xfrm>
              <a:off x="75397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7485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79573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16614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37493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58373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879253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900133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1" name="pl611"/>
            <p:cNvSpPr/>
            <p:nvPr/>
          </p:nvSpPr>
          <p:spPr>
            <a:xfrm>
              <a:off x="753974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612" name="pl612"/>
            <p:cNvSpPr/>
            <p:nvPr/>
          </p:nvSpPr>
          <p:spPr>
            <a:xfrm>
              <a:off x="7539749" y="5608375"/>
              <a:ext cx="1461582" cy="205288"/>
            </a:xfrm>
            <a:custGeom>
              <a:avLst/>
              <a:pathLst>
                <a:path w="1461582" h="205288">
                  <a:moveTo>
                    <a:pt x="0" y="58653"/>
                  </a:moveTo>
                  <a:lnTo>
                    <a:pt x="208797" y="0"/>
                  </a:lnTo>
                  <a:lnTo>
                    <a:pt x="417595" y="29326"/>
                  </a:lnTo>
                  <a:lnTo>
                    <a:pt x="626392" y="39102"/>
                  </a:lnTo>
                  <a:lnTo>
                    <a:pt x="835190" y="19551"/>
                  </a:lnTo>
                  <a:lnTo>
                    <a:pt x="1043987" y="136859"/>
                  </a:lnTo>
                  <a:lnTo>
                    <a:pt x="1252785" y="175961"/>
                  </a:lnTo>
                  <a:lnTo>
                    <a:pt x="1461582" y="205288"/>
                  </a:lnTo>
                </a:path>
              </a:pathLst>
            </a:custGeom>
            <a:ln w="40651" cap="flat">
              <a:solidFill>
                <a:srgbClr val="BEBEBE">
                  <a:alpha val="69803"/>
                </a:srgbClr>
              </a:solidFill>
              <a:prstDash val="solid"/>
              <a:round/>
            </a:ln>
          </p:spPr>
          <p:txBody>
            <a:bodyPr/>
            <a:lstStyle/>
            <a:p/>
          </p:txBody>
        </p:sp>
        <p:sp>
          <p:nvSpPr>
            <p:cNvPr id="613" name="pl613"/>
            <p:cNvSpPr/>
            <p:nvPr/>
          </p:nvSpPr>
          <p:spPr>
            <a:xfrm>
              <a:off x="7539749" y="5608375"/>
              <a:ext cx="1461582" cy="205288"/>
            </a:xfrm>
            <a:custGeom>
              <a:avLst/>
              <a:pathLst>
                <a:path w="1461582" h="205288">
                  <a:moveTo>
                    <a:pt x="0" y="58653"/>
                  </a:moveTo>
                  <a:lnTo>
                    <a:pt x="208797" y="0"/>
                  </a:lnTo>
                  <a:lnTo>
                    <a:pt x="417595" y="29326"/>
                  </a:lnTo>
                  <a:lnTo>
                    <a:pt x="626392" y="39102"/>
                  </a:lnTo>
                  <a:lnTo>
                    <a:pt x="835190" y="19551"/>
                  </a:lnTo>
                  <a:lnTo>
                    <a:pt x="1043987" y="136859"/>
                  </a:lnTo>
                  <a:lnTo>
                    <a:pt x="1252785" y="175961"/>
                  </a:lnTo>
                  <a:lnTo>
                    <a:pt x="1461582" y="205288"/>
                  </a:lnTo>
                </a:path>
              </a:pathLst>
            </a:custGeom>
            <a:ln w="35231" cap="flat">
              <a:solidFill>
                <a:srgbClr val="BEBEBE">
                  <a:alpha val="69803"/>
                </a:srgbClr>
              </a:solidFill>
              <a:prstDash val="solid"/>
              <a:round/>
            </a:ln>
          </p:spPr>
          <p:txBody>
            <a:bodyPr/>
            <a:lstStyle/>
            <a:p/>
          </p:txBody>
        </p:sp>
        <p:sp>
          <p:nvSpPr>
            <p:cNvPr id="614" name="pl614"/>
            <p:cNvSpPr/>
            <p:nvPr/>
          </p:nvSpPr>
          <p:spPr>
            <a:xfrm>
              <a:off x="753974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615" name="pl615"/>
            <p:cNvSpPr/>
            <p:nvPr/>
          </p:nvSpPr>
          <p:spPr>
            <a:xfrm>
              <a:off x="7539749" y="5608375"/>
              <a:ext cx="1461582" cy="205288"/>
            </a:xfrm>
            <a:custGeom>
              <a:avLst/>
              <a:pathLst>
                <a:path w="1461582" h="205288">
                  <a:moveTo>
                    <a:pt x="0" y="58653"/>
                  </a:moveTo>
                  <a:lnTo>
                    <a:pt x="208797" y="0"/>
                  </a:lnTo>
                  <a:lnTo>
                    <a:pt x="417595" y="29326"/>
                  </a:lnTo>
                  <a:lnTo>
                    <a:pt x="626392" y="39102"/>
                  </a:lnTo>
                  <a:lnTo>
                    <a:pt x="835190" y="19551"/>
                  </a:lnTo>
                  <a:lnTo>
                    <a:pt x="1043987" y="136859"/>
                  </a:lnTo>
                  <a:lnTo>
                    <a:pt x="1252785" y="175961"/>
                  </a:lnTo>
                  <a:lnTo>
                    <a:pt x="1461582" y="205288"/>
                  </a:lnTo>
                </a:path>
              </a:pathLst>
            </a:custGeom>
            <a:ln w="40651" cap="flat">
              <a:solidFill>
                <a:srgbClr val="000000">
                  <a:alpha val="100000"/>
                </a:srgbClr>
              </a:solidFill>
              <a:prstDash val="solid"/>
              <a:round/>
            </a:ln>
          </p:spPr>
          <p:txBody>
            <a:bodyPr/>
            <a:lstStyle/>
            <a:p/>
          </p:txBody>
        </p:sp>
        <p:sp>
          <p:nvSpPr>
            <p:cNvPr id="616" name="pl616"/>
            <p:cNvSpPr/>
            <p:nvPr/>
          </p:nvSpPr>
          <p:spPr>
            <a:xfrm>
              <a:off x="7539749" y="5608375"/>
              <a:ext cx="1461582" cy="205288"/>
            </a:xfrm>
            <a:custGeom>
              <a:avLst/>
              <a:pathLst>
                <a:path w="1461582" h="205288">
                  <a:moveTo>
                    <a:pt x="0" y="58653"/>
                  </a:moveTo>
                  <a:lnTo>
                    <a:pt x="208797" y="0"/>
                  </a:lnTo>
                  <a:lnTo>
                    <a:pt x="417595" y="29326"/>
                  </a:lnTo>
                  <a:lnTo>
                    <a:pt x="626392" y="39102"/>
                  </a:lnTo>
                  <a:lnTo>
                    <a:pt x="835190" y="19551"/>
                  </a:lnTo>
                  <a:lnTo>
                    <a:pt x="1043987" y="136859"/>
                  </a:lnTo>
                  <a:lnTo>
                    <a:pt x="1252785" y="175961"/>
                  </a:lnTo>
                  <a:lnTo>
                    <a:pt x="1461582" y="205288"/>
                  </a:lnTo>
                </a:path>
              </a:pathLst>
            </a:custGeom>
            <a:ln w="35231" cap="flat">
              <a:solidFill>
                <a:srgbClr val="1CABE2">
                  <a:alpha val="100000"/>
                </a:srgbClr>
              </a:solidFill>
              <a:prstDash val="solid"/>
              <a:round/>
            </a:ln>
          </p:spPr>
          <p:txBody>
            <a:bodyPr/>
            <a:lstStyle/>
            <a:p/>
          </p:txBody>
        </p:sp>
        <p:sp>
          <p:nvSpPr>
            <p:cNvPr id="617" name="tx617"/>
            <p:cNvSpPr/>
            <p:nvPr/>
          </p:nvSpPr>
          <p:spPr>
            <a:xfrm>
              <a:off x="7479490" y="54884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618" name="tx618"/>
            <p:cNvSpPr/>
            <p:nvPr/>
          </p:nvSpPr>
          <p:spPr>
            <a:xfrm>
              <a:off x="7688287" y="5429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19" name="tx619"/>
            <p:cNvSpPr/>
            <p:nvPr/>
          </p:nvSpPr>
          <p:spPr>
            <a:xfrm>
              <a:off x="7897085" y="54591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620" name="tx620"/>
            <p:cNvSpPr/>
            <p:nvPr/>
          </p:nvSpPr>
          <p:spPr>
            <a:xfrm>
              <a:off x="8105882" y="54689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621" name="tx621"/>
            <p:cNvSpPr/>
            <p:nvPr/>
          </p:nvSpPr>
          <p:spPr>
            <a:xfrm>
              <a:off x="8314680" y="54493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622" name="tx622"/>
            <p:cNvSpPr/>
            <p:nvPr/>
          </p:nvSpPr>
          <p:spPr>
            <a:xfrm>
              <a:off x="8523477" y="55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623" name="tx623"/>
            <p:cNvSpPr/>
            <p:nvPr/>
          </p:nvSpPr>
          <p:spPr>
            <a:xfrm>
              <a:off x="8732275" y="56057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624" name="tx624"/>
            <p:cNvSpPr/>
            <p:nvPr/>
          </p:nvSpPr>
          <p:spPr>
            <a:xfrm>
              <a:off x="8941072" y="56351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625" name="tx625"/>
            <p:cNvSpPr/>
            <p:nvPr/>
          </p:nvSpPr>
          <p:spPr>
            <a:xfrm>
              <a:off x="1337604" y="4780070"/>
              <a:ext cx="447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Romania</a:t>
              </a:r>
            </a:p>
          </p:txBody>
        </p:sp>
        <p:sp>
          <p:nvSpPr>
            <p:cNvPr id="626" name="tx626"/>
            <p:cNvSpPr/>
            <p:nvPr/>
          </p:nvSpPr>
          <p:spPr>
            <a:xfrm>
              <a:off x="2937164" y="4780070"/>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627" name="tx627"/>
            <p:cNvSpPr/>
            <p:nvPr/>
          </p:nvSpPr>
          <p:spPr>
            <a:xfrm>
              <a:off x="4788596" y="4780070"/>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Syria</a:t>
              </a:r>
            </a:p>
          </p:txBody>
        </p:sp>
        <p:sp>
          <p:nvSpPr>
            <p:cNvPr id="628" name="tx628"/>
            <p:cNvSpPr/>
            <p:nvPr/>
          </p:nvSpPr>
          <p:spPr>
            <a:xfrm>
              <a:off x="6332149" y="4780070"/>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Venezuela</a:t>
              </a:r>
            </a:p>
          </p:txBody>
        </p:sp>
        <p:sp>
          <p:nvSpPr>
            <p:cNvPr id="629" name="tx629"/>
            <p:cNvSpPr/>
            <p:nvPr/>
          </p:nvSpPr>
          <p:spPr>
            <a:xfrm>
              <a:off x="8098587" y="4780070"/>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30" name="tx630"/>
            <p:cNvSpPr/>
            <p:nvPr/>
          </p:nvSpPr>
          <p:spPr>
            <a:xfrm>
              <a:off x="1343593" y="3495580"/>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Lebanon</a:t>
              </a:r>
            </a:p>
          </p:txBody>
        </p:sp>
        <p:sp>
          <p:nvSpPr>
            <p:cNvPr id="631" name="tx631"/>
            <p:cNvSpPr/>
            <p:nvPr/>
          </p:nvSpPr>
          <p:spPr>
            <a:xfrm>
              <a:off x="2930992" y="3495580"/>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Madagascar</a:t>
              </a:r>
            </a:p>
          </p:txBody>
        </p:sp>
        <p:sp>
          <p:nvSpPr>
            <p:cNvPr id="632" name="tx632"/>
            <p:cNvSpPr/>
            <p:nvPr/>
          </p:nvSpPr>
          <p:spPr>
            <a:xfrm>
              <a:off x="4763678" y="3495580"/>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Nauru</a:t>
              </a:r>
            </a:p>
          </p:txBody>
        </p:sp>
        <p:sp>
          <p:nvSpPr>
            <p:cNvPr id="633" name="tx633"/>
            <p:cNvSpPr/>
            <p:nvPr/>
          </p:nvSpPr>
          <p:spPr>
            <a:xfrm>
              <a:off x="6416228" y="3495580"/>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634" name="tx634"/>
            <p:cNvSpPr/>
            <p:nvPr/>
          </p:nvSpPr>
          <p:spPr>
            <a:xfrm>
              <a:off x="7785862" y="3495580"/>
              <a:ext cx="969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Papua New Guinea</a:t>
              </a:r>
            </a:p>
          </p:txBody>
        </p:sp>
        <p:sp>
          <p:nvSpPr>
            <p:cNvPr id="635" name="tx635"/>
            <p:cNvSpPr/>
            <p:nvPr/>
          </p:nvSpPr>
          <p:spPr>
            <a:xfrm>
              <a:off x="1440245" y="2211091"/>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DRC</a:t>
              </a:r>
            </a:p>
          </p:txBody>
        </p:sp>
        <p:sp>
          <p:nvSpPr>
            <p:cNvPr id="636" name="tx636"/>
            <p:cNvSpPr/>
            <p:nvPr/>
          </p:nvSpPr>
          <p:spPr>
            <a:xfrm>
              <a:off x="3070712" y="2211091"/>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Gabon</a:t>
              </a:r>
            </a:p>
          </p:txBody>
        </p:sp>
        <p:sp>
          <p:nvSpPr>
            <p:cNvPr id="637" name="tx637"/>
            <p:cNvSpPr/>
            <p:nvPr/>
          </p:nvSpPr>
          <p:spPr>
            <a:xfrm>
              <a:off x="4735652" y="2211091"/>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a:t>
              </a:r>
            </a:p>
          </p:txBody>
        </p:sp>
        <p:sp>
          <p:nvSpPr>
            <p:cNvPr id="638" name="tx638"/>
            <p:cNvSpPr/>
            <p:nvPr/>
          </p:nvSpPr>
          <p:spPr>
            <a:xfrm>
              <a:off x="6481470" y="2211091"/>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Haiti</a:t>
              </a:r>
            </a:p>
          </p:txBody>
        </p:sp>
        <p:sp>
          <p:nvSpPr>
            <p:cNvPr id="639" name="tx639"/>
            <p:cNvSpPr/>
            <p:nvPr/>
          </p:nvSpPr>
          <p:spPr>
            <a:xfrm>
              <a:off x="7978481" y="2211091"/>
              <a:ext cx="5841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Kazakhstan</a:t>
              </a:r>
            </a:p>
          </p:txBody>
        </p:sp>
        <p:sp>
          <p:nvSpPr>
            <p:cNvPr id="640" name="tx640"/>
            <p:cNvSpPr/>
            <p:nvPr/>
          </p:nvSpPr>
          <p:spPr>
            <a:xfrm>
              <a:off x="1266006" y="926601"/>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Afghanistan</a:t>
              </a:r>
            </a:p>
          </p:txBody>
        </p:sp>
        <p:sp>
          <p:nvSpPr>
            <p:cNvPr id="641" name="tx641"/>
            <p:cNvSpPr/>
            <p:nvPr/>
          </p:nvSpPr>
          <p:spPr>
            <a:xfrm>
              <a:off x="3064540" y="926601"/>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Angola</a:t>
              </a:r>
            </a:p>
          </p:txBody>
        </p:sp>
        <p:sp>
          <p:nvSpPr>
            <p:cNvPr id="642" name="tx642"/>
            <p:cNvSpPr/>
            <p:nvPr/>
          </p:nvSpPr>
          <p:spPr>
            <a:xfrm>
              <a:off x="4651847" y="926601"/>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Azerbaijan</a:t>
              </a:r>
            </a:p>
          </p:txBody>
        </p:sp>
        <p:sp>
          <p:nvSpPr>
            <p:cNvPr id="643" name="tx643"/>
            <p:cNvSpPr/>
            <p:nvPr/>
          </p:nvSpPr>
          <p:spPr>
            <a:xfrm>
              <a:off x="6428664" y="926601"/>
              <a:ext cx="3290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Bolivia</a:t>
              </a:r>
            </a:p>
          </p:txBody>
        </p:sp>
        <p:sp>
          <p:nvSpPr>
            <p:cNvPr id="644" name="tx644"/>
            <p:cNvSpPr/>
            <p:nvPr/>
          </p:nvSpPr>
          <p:spPr>
            <a:xfrm>
              <a:off x="8152628" y="926601"/>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645" name="pl645"/>
            <p:cNvSpPr/>
            <p:nvPr/>
          </p:nvSpPr>
          <p:spPr>
            <a:xfrm>
              <a:off x="83042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3922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4802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5682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656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7441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832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9201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70607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91486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2366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3246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412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500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588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676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50775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71655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2535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3415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429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51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605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6934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8340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9219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80099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300979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1859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273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3618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449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8508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9388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6026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81148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2027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2907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3787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466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6073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6952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783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8712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9592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10471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1351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223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624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7121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800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88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760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90640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1520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2400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3806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468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5565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644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732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8204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908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964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97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85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73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61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493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373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253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33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53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41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3298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417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5058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937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81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97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70361" y="181265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70361" y="156826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27" name="tx727"/>
            <p:cNvSpPr/>
            <p:nvPr/>
          </p:nvSpPr>
          <p:spPr>
            <a:xfrm>
              <a:off x="508182" y="132387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28" name="pl728"/>
            <p:cNvSpPr/>
            <p:nvPr/>
          </p:nvSpPr>
          <p:spPr>
            <a:xfrm>
              <a:off x="722555" y="185266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9" name="pl729"/>
            <p:cNvSpPr/>
            <p:nvPr/>
          </p:nvSpPr>
          <p:spPr>
            <a:xfrm>
              <a:off x="722555" y="160827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722555" y="136388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tx731"/>
            <p:cNvSpPr/>
            <p:nvPr/>
          </p:nvSpPr>
          <p:spPr>
            <a:xfrm>
              <a:off x="570361" y="30971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2" name="tx732"/>
            <p:cNvSpPr/>
            <p:nvPr/>
          </p:nvSpPr>
          <p:spPr>
            <a:xfrm>
              <a:off x="570361" y="285275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3" name="tx733"/>
            <p:cNvSpPr/>
            <p:nvPr/>
          </p:nvSpPr>
          <p:spPr>
            <a:xfrm>
              <a:off x="508182" y="260836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34" name="pl734"/>
            <p:cNvSpPr/>
            <p:nvPr/>
          </p:nvSpPr>
          <p:spPr>
            <a:xfrm>
              <a:off x="722555" y="313715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5" name="pl735"/>
            <p:cNvSpPr/>
            <p:nvPr/>
          </p:nvSpPr>
          <p:spPr>
            <a:xfrm>
              <a:off x="722555" y="289276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6" name="pl736"/>
            <p:cNvSpPr/>
            <p:nvPr/>
          </p:nvSpPr>
          <p:spPr>
            <a:xfrm>
              <a:off x="722555" y="264837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7" name="tx737"/>
            <p:cNvSpPr/>
            <p:nvPr/>
          </p:nvSpPr>
          <p:spPr>
            <a:xfrm>
              <a:off x="570361" y="438163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8" name="tx738"/>
            <p:cNvSpPr/>
            <p:nvPr/>
          </p:nvSpPr>
          <p:spPr>
            <a:xfrm>
              <a:off x="570361" y="41372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9" name="tx739"/>
            <p:cNvSpPr/>
            <p:nvPr/>
          </p:nvSpPr>
          <p:spPr>
            <a:xfrm>
              <a:off x="508182" y="389285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0" name="pl740"/>
            <p:cNvSpPr/>
            <p:nvPr/>
          </p:nvSpPr>
          <p:spPr>
            <a:xfrm>
              <a:off x="722555" y="442164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pl741"/>
            <p:cNvSpPr/>
            <p:nvPr/>
          </p:nvSpPr>
          <p:spPr>
            <a:xfrm>
              <a:off x="722555" y="417725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2" name="pl742"/>
            <p:cNvSpPr/>
            <p:nvPr/>
          </p:nvSpPr>
          <p:spPr>
            <a:xfrm>
              <a:off x="722555" y="393286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3" name="tx743"/>
            <p:cNvSpPr/>
            <p:nvPr/>
          </p:nvSpPr>
          <p:spPr>
            <a:xfrm>
              <a:off x="570361" y="566612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4" name="tx744"/>
            <p:cNvSpPr/>
            <p:nvPr/>
          </p:nvSpPr>
          <p:spPr>
            <a:xfrm>
              <a:off x="570361" y="542173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45" name="tx745"/>
            <p:cNvSpPr/>
            <p:nvPr/>
          </p:nvSpPr>
          <p:spPr>
            <a:xfrm>
              <a:off x="508182" y="517734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6" name="pl746"/>
            <p:cNvSpPr/>
            <p:nvPr/>
          </p:nvSpPr>
          <p:spPr>
            <a:xfrm>
              <a:off x="722555" y="570613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722555" y="546174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722555" y="521735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rot="-5400000">
              <a:off x="-37121" y="345077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50" name="tx750"/>
            <p:cNvSpPr/>
            <p:nvPr/>
          </p:nvSpPr>
          <p:spPr>
            <a:xfrm>
              <a:off x="757350" y="660111"/>
              <a:ext cx="36357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Showing top 20 countries with the lowest coverage in 2025</a:t>
              </a:r>
            </a:p>
          </p:txBody>
        </p:sp>
        <p:sp>
          <p:nvSpPr>
            <p:cNvPr id="751" name="tx751"/>
            <p:cNvSpPr/>
            <p:nvPr/>
          </p:nvSpPr>
          <p:spPr>
            <a:xfrm>
              <a:off x="757350" y="435349"/>
              <a:ext cx="371255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DTP3, by country, Global, 2018-2025</a:t>
              </a:r>
            </a:p>
          </p:txBody>
        </p:sp>
        <p:sp>
          <p:nvSpPr>
            <p:cNvPr id="752" name="tx75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53" name="tx753"/>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7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DTP3 coverage in 2025, Nauru and Romania had the highest coverage (66%), while Yemen had the lowest coverage (39%).
DTP3 coverage increased in 6 out of these 20 countries between 2024 and 2025. The largest increase was 4 percentage points in CAR from 42% to 46% and Madagascar from 60% to 64%.
9 countries saw a decrease in coverage (Afghanistan, Angola, Haiti, Nauru, Nigeria, South Africa, Syria, Venezuela, and Yemen). The largest decline was 13% points in Syria from 73% to 60%. Coverage remained constant between 2024 and 2025 in the remaining 5 countries.
In 2025, 0 out of these 20 countries had achieved DTP3 coverage of at least 90%.</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strike="noStrike">
                <a:solidFill>
                  <a:srgbClr val="FFFFFF">
                    <a:alpha val="100000"/>
                  </a:srgbClr>
                </a:solidFill>
                <a:latin typeface="Aptos (Body)"/>
                <a:cs typeface="Aptos (Body)"/>
                <a:ea typeface="Aptos (Body)"/>
                <a:sym typeface="Aptos (Body)"/>
              </a:rPr>
              <a:t>Vaccine coverage
</a:t>
            </a:r>
            <a:r>
              <a:rPr cap="none" sz="1200" i="0" b="0" u="none" strike="noStrik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Unvaccinated
</a:t>
            </a:r>
            <a:r>
              <a:rPr cap="none" sz="1200" i="0" b="0" u="none" strike="noStrik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Under-vaccinated
</a:t>
            </a:r>
            <a:r>
              <a:rPr cap="none" sz="1200" i="0" b="0" u="none" strike="noStrik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Vaccine-Doses
</a:t>
            </a:r>
            <a:r>
              <a:rPr cap="none" sz="1200" i="0" b="0" u="none" strike="noStrike">
                <a:solidFill>
                  <a:srgbClr val="FFFFFF">
                    <a:alpha val="100000"/>
                  </a:srgbClr>
                </a:solidFill>
                <a:latin typeface="Aptos (Body)"/>
                <a:cs typeface="Aptos (Body)"/>
                <a:ea typeface="Aptos (Body)"/>
                <a:sym typeface="Aptos (Body)"/>
              </a:rPr>
              <a:t>•  Bacillus Calmette-Guerin (BCG): vaccine against tuberculosis
</a:t>
            </a:r>
            <a:r>
              <a:rPr cap="none" sz="1200" i="0" b="0" u="none" strike="noStrike">
                <a:solidFill>
                  <a:srgbClr val="FFFFFF">
                    <a:alpha val="100000"/>
                  </a:srgbClr>
                </a:solidFill>
                <a:latin typeface="Aptos (Body)"/>
                <a:cs typeface="Aptos (Body)"/>
                <a:ea typeface="Aptos (Body)"/>
                <a:sym typeface="Aptos (Body)"/>
              </a:rPr>
              <a:t>•  Hepatitis B birth dose, given within 24 hours after birth (HepBB)
</a:t>
            </a:r>
            <a:r>
              <a:rPr cap="none" sz="1200" i="0" b="0" u="none" strike="noStrik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strike="noStrike">
                <a:solidFill>
                  <a:srgbClr val="FFFFFF">
                    <a:alpha val="100000"/>
                  </a:srgbClr>
                </a:solidFill>
                <a:latin typeface="Aptos (Body)"/>
                <a:cs typeface="Aptos (Body)"/>
                <a:ea typeface="Aptos (Body)"/>
                <a:sym typeface="Aptos (Body)"/>
              </a:rPr>
              <a:t>•  Hepatitis B vaccine, third dose (HepB3)
</a:t>
            </a:r>
            <a:r>
              <a:rPr cap="none" sz="1200" i="0" b="0" u="none" strike="noStrike">
                <a:solidFill>
                  <a:srgbClr val="FFFFFF">
                    <a:alpha val="100000"/>
                  </a:srgbClr>
                </a:solidFill>
                <a:latin typeface="Aptos (Body)"/>
                <a:cs typeface="Aptos (Body)"/>
                <a:ea typeface="Aptos (Body)"/>
                <a:sym typeface="Aptos (Body)"/>
              </a:rPr>
              <a:t>•  Haemophilus influenzae type b vaccine, third dose (Hib3)
</a:t>
            </a:r>
            <a:r>
              <a:rPr cap="none" sz="1200" i="0" b="0" u="none" strike="noStrike">
                <a:solidFill>
                  <a:srgbClr val="FFFFFF">
                    <a:alpha val="100000"/>
                  </a:srgbClr>
                </a:solidFill>
                <a:latin typeface="Aptos (Body)"/>
                <a:cs typeface="Aptos (Body)"/>
                <a:ea typeface="Aptos (Body)"/>
                <a:sym typeface="Aptos (Body)"/>
              </a:rPr>
              <a:t>•  Inactivated polio vaccine, first dose (IPV1) and last dose (IPVC) 
</a:t>
            </a:r>
            <a:r>
              <a:rPr cap="none" sz="1200" i="0" b="0" u="none" strike="noStrike">
                <a:solidFill>
                  <a:srgbClr val="FFFFFF">
                    <a:alpha val="100000"/>
                  </a:srgbClr>
                </a:solidFill>
                <a:latin typeface="Aptos (Body)"/>
                <a:cs typeface="Aptos (Body)"/>
                <a:ea typeface="Aptos (Body)"/>
                <a:sym typeface="Aptos (Body)"/>
              </a:rPr>
              <a:t>•  Measles containing vaccine, first dose (MCV1) and second dose (MCV2)
</a:t>
            </a:r>
            <a:r>
              <a:rPr cap="none" sz="1200" i="0" b="0" u="none" strike="noStrike">
                <a:solidFill>
                  <a:srgbClr val="FFFFFF">
                    <a:alpha val="100000"/>
                  </a:srgbClr>
                </a:solidFill>
                <a:latin typeface="Aptos (Body)"/>
                <a:cs typeface="Aptos (Body)"/>
                <a:ea typeface="Aptos (Body)"/>
                <a:sym typeface="Aptos (Body)"/>
              </a:rPr>
              <a:t>•  Rotavirus vaccine, last dose (RotaC)
</a:t>
            </a:r>
            <a:r>
              <a:rPr cap="none" sz="1200" i="0" b="0" u="none" strike="noStrike">
                <a:solidFill>
                  <a:srgbClr val="FFFFFF">
                    <a:alpha val="100000"/>
                  </a:srgbClr>
                </a:solidFill>
                <a:latin typeface="Aptos (Body)"/>
                <a:cs typeface="Aptos (Body)"/>
                <a:ea typeface="Aptos (Body)"/>
                <a:sym typeface="Aptos (Body)"/>
              </a:rPr>
              <a:t>•  Pneumococcal vaccine, last dose (PCVC)
</a:t>
            </a:r>
            <a:r>
              <a:rPr cap="none" sz="1200" i="0" b="0" u="none" strike="noStrike">
                <a:solidFill>
                  <a:srgbClr val="FFFFFF">
                    <a:alpha val="100000"/>
                  </a:srgbClr>
                </a:solidFill>
                <a:latin typeface="Aptos (Body)"/>
                <a:cs typeface="Aptos (Body)"/>
                <a:ea typeface="Aptos (Body)"/>
                <a:sym typeface="Aptos (Body)"/>
              </a:rPr>
              <a:t>•  Yellow Fever vaccine (YFV) 
</a:t>
            </a:r>
            <a:r>
              <a:rPr cap="none" sz="1200" i="0" b="0" u="none" strike="noStrike">
                <a:solidFill>
                  <a:srgbClr val="FFFFFF">
                    <a:alpha val="100000"/>
                  </a:srgbClr>
                </a:solidFill>
                <a:latin typeface="Aptos (Body)"/>
                <a:cs typeface="Aptos (Body)"/>
                <a:ea typeface="Aptos (Body)"/>
                <a:sym typeface="Aptos (Body)"/>
              </a:rPr>
              <a:t>•  Meningococcal A vaccine (MengA) 
</a:t>
            </a:r>
            <a:r>
              <a:rPr cap="none" sz="1200" i="0" b="0" u="none" strike="noStrik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The Immunization Agenda 2030 (IA2030)
</a:t>
            </a:r>
            <a:r>
              <a:rPr cap="none" sz="1200" i="0" b="0" u="none" strike="noStrik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32387" y="874964"/>
              <a:ext cx="1612733" cy="1019640"/>
            </a:xfrm>
            <a:prstGeom prst="rect">
              <a:avLst/>
            </a:prstGeom>
            <a:solidFill>
              <a:srgbClr val="EBEBEB">
                <a:alpha val="100000"/>
              </a:srgbClr>
            </a:solidFill>
          </p:spPr>
          <p:txBody>
            <a:bodyPr/>
            <a:lstStyle/>
            <a:p/>
          </p:txBody>
        </p:sp>
        <p:sp>
          <p:nvSpPr>
            <p:cNvPr id="6" name="pl6"/>
            <p:cNvSpPr/>
            <p:nvPr/>
          </p:nvSpPr>
          <p:spPr>
            <a:xfrm>
              <a:off x="732387" y="16617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 name="pl7"/>
            <p:cNvSpPr/>
            <p:nvPr/>
          </p:nvSpPr>
          <p:spPr>
            <a:xfrm>
              <a:off x="732387" y="1379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8" name="pl8"/>
            <p:cNvSpPr/>
            <p:nvPr/>
          </p:nvSpPr>
          <p:spPr>
            <a:xfrm>
              <a:off x="732387" y="109652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9" name="pl9"/>
            <p:cNvSpPr/>
            <p:nvPr/>
          </p:nvSpPr>
          <p:spPr>
            <a:xfrm>
              <a:off x="732387" y="18030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 name="pl10"/>
            <p:cNvSpPr/>
            <p:nvPr/>
          </p:nvSpPr>
          <p:spPr>
            <a:xfrm>
              <a:off x="732387" y="152043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1" name="pl11"/>
            <p:cNvSpPr/>
            <p:nvPr/>
          </p:nvSpPr>
          <p:spPr>
            <a:xfrm>
              <a:off x="732387" y="12378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 name="pl12"/>
            <p:cNvSpPr/>
            <p:nvPr/>
          </p:nvSpPr>
          <p:spPr>
            <a:xfrm>
              <a:off x="732387" y="9552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 name="pl13"/>
            <p:cNvSpPr/>
            <p:nvPr/>
          </p:nvSpPr>
          <p:spPr>
            <a:xfrm>
              <a:off x="8056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0151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22458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4340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6434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8529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06236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2718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805693"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22" name="pl22"/>
            <p:cNvSpPr/>
            <p:nvPr/>
          </p:nvSpPr>
          <p:spPr>
            <a:xfrm>
              <a:off x="805693" y="1226525"/>
              <a:ext cx="1466121" cy="282605"/>
            </a:xfrm>
            <a:custGeom>
              <a:avLst/>
              <a:pathLst>
                <a:path w="1466121" h="282605">
                  <a:moveTo>
                    <a:pt x="0" y="0"/>
                  </a:moveTo>
                  <a:lnTo>
                    <a:pt x="209445" y="11304"/>
                  </a:lnTo>
                  <a:lnTo>
                    <a:pt x="418891" y="203475"/>
                  </a:lnTo>
                  <a:lnTo>
                    <a:pt x="628337" y="282605"/>
                  </a:lnTo>
                  <a:lnTo>
                    <a:pt x="837783" y="259996"/>
                  </a:lnTo>
                  <a:lnTo>
                    <a:pt x="1047229" y="259996"/>
                  </a:lnTo>
                  <a:lnTo>
                    <a:pt x="1256675" y="259996"/>
                  </a:lnTo>
                  <a:lnTo>
                    <a:pt x="1466121" y="259996"/>
                  </a:lnTo>
                </a:path>
              </a:pathLst>
            </a:custGeom>
            <a:ln w="40651" cap="flat">
              <a:solidFill>
                <a:srgbClr val="BEBEBE">
                  <a:alpha val="69803"/>
                </a:srgbClr>
              </a:solidFill>
              <a:prstDash val="solid"/>
              <a:round/>
            </a:ln>
          </p:spPr>
          <p:txBody>
            <a:bodyPr/>
            <a:lstStyle/>
            <a:p/>
          </p:txBody>
        </p:sp>
        <p:sp>
          <p:nvSpPr>
            <p:cNvPr id="23" name="pl23"/>
            <p:cNvSpPr/>
            <p:nvPr/>
          </p:nvSpPr>
          <p:spPr>
            <a:xfrm>
              <a:off x="805693" y="1226525"/>
              <a:ext cx="1466121" cy="282605"/>
            </a:xfrm>
            <a:custGeom>
              <a:avLst/>
              <a:pathLst>
                <a:path w="1466121" h="282605">
                  <a:moveTo>
                    <a:pt x="0" y="0"/>
                  </a:moveTo>
                  <a:lnTo>
                    <a:pt x="209445" y="11304"/>
                  </a:lnTo>
                  <a:lnTo>
                    <a:pt x="418891" y="203475"/>
                  </a:lnTo>
                  <a:lnTo>
                    <a:pt x="628337" y="282605"/>
                  </a:lnTo>
                  <a:lnTo>
                    <a:pt x="837783" y="259996"/>
                  </a:lnTo>
                  <a:lnTo>
                    <a:pt x="1047229" y="259996"/>
                  </a:lnTo>
                  <a:lnTo>
                    <a:pt x="1256675" y="259996"/>
                  </a:lnTo>
                  <a:lnTo>
                    <a:pt x="1466121" y="259996"/>
                  </a:lnTo>
                </a:path>
              </a:pathLst>
            </a:custGeom>
            <a:ln w="35231" cap="flat">
              <a:solidFill>
                <a:srgbClr val="BEBEBE">
                  <a:alpha val="69803"/>
                </a:srgbClr>
              </a:solidFill>
              <a:prstDash val="solid"/>
              <a:round/>
            </a:ln>
          </p:spPr>
          <p:txBody>
            <a:bodyPr/>
            <a:lstStyle/>
            <a:p/>
          </p:txBody>
        </p:sp>
        <p:sp>
          <p:nvSpPr>
            <p:cNvPr id="24" name="pl24"/>
            <p:cNvSpPr/>
            <p:nvPr/>
          </p:nvSpPr>
          <p:spPr>
            <a:xfrm>
              <a:off x="805693"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25" name="pl25"/>
            <p:cNvSpPr/>
            <p:nvPr/>
          </p:nvSpPr>
          <p:spPr>
            <a:xfrm>
              <a:off x="805693" y="1226525"/>
              <a:ext cx="1466121" cy="282605"/>
            </a:xfrm>
            <a:custGeom>
              <a:avLst/>
              <a:pathLst>
                <a:path w="1466121" h="282605">
                  <a:moveTo>
                    <a:pt x="0" y="0"/>
                  </a:moveTo>
                  <a:lnTo>
                    <a:pt x="209445" y="11304"/>
                  </a:lnTo>
                  <a:lnTo>
                    <a:pt x="418891" y="203475"/>
                  </a:lnTo>
                  <a:lnTo>
                    <a:pt x="628337" y="282605"/>
                  </a:lnTo>
                  <a:lnTo>
                    <a:pt x="837783" y="259996"/>
                  </a:lnTo>
                  <a:lnTo>
                    <a:pt x="1047229" y="259996"/>
                  </a:lnTo>
                  <a:lnTo>
                    <a:pt x="1256675" y="259996"/>
                  </a:lnTo>
                  <a:lnTo>
                    <a:pt x="1466121" y="259996"/>
                  </a:lnTo>
                </a:path>
              </a:pathLst>
            </a:custGeom>
            <a:ln w="40651" cap="flat">
              <a:solidFill>
                <a:srgbClr val="000000">
                  <a:alpha val="100000"/>
                </a:srgbClr>
              </a:solidFill>
              <a:prstDash val="solid"/>
              <a:round/>
            </a:ln>
          </p:spPr>
          <p:txBody>
            <a:bodyPr/>
            <a:lstStyle/>
            <a:p/>
          </p:txBody>
        </p:sp>
        <p:sp>
          <p:nvSpPr>
            <p:cNvPr id="26" name="pl26"/>
            <p:cNvSpPr/>
            <p:nvPr/>
          </p:nvSpPr>
          <p:spPr>
            <a:xfrm>
              <a:off x="805693" y="1226525"/>
              <a:ext cx="1466121" cy="282605"/>
            </a:xfrm>
            <a:custGeom>
              <a:avLst/>
              <a:pathLst>
                <a:path w="1466121" h="282605">
                  <a:moveTo>
                    <a:pt x="0" y="0"/>
                  </a:moveTo>
                  <a:lnTo>
                    <a:pt x="209445" y="11304"/>
                  </a:lnTo>
                  <a:lnTo>
                    <a:pt x="418891" y="203475"/>
                  </a:lnTo>
                  <a:lnTo>
                    <a:pt x="628337" y="282605"/>
                  </a:lnTo>
                  <a:lnTo>
                    <a:pt x="837783" y="259996"/>
                  </a:lnTo>
                  <a:lnTo>
                    <a:pt x="1047229" y="259996"/>
                  </a:lnTo>
                  <a:lnTo>
                    <a:pt x="1256675" y="259996"/>
                  </a:lnTo>
                  <a:lnTo>
                    <a:pt x="1466121" y="259996"/>
                  </a:lnTo>
                </a:path>
              </a:pathLst>
            </a:custGeom>
            <a:ln w="35231" cap="flat">
              <a:solidFill>
                <a:srgbClr val="80BD41">
                  <a:alpha val="100000"/>
                </a:srgbClr>
              </a:solidFill>
              <a:prstDash val="solid"/>
              <a:round/>
            </a:ln>
          </p:spPr>
          <p:txBody>
            <a:bodyPr/>
            <a:lstStyle/>
            <a:p/>
          </p:txBody>
        </p:sp>
        <p:sp>
          <p:nvSpPr>
            <p:cNvPr id="27" name="pl27"/>
            <p:cNvSpPr/>
            <p:nvPr/>
          </p:nvSpPr>
          <p:spPr>
            <a:xfrm>
              <a:off x="732387" y="12378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8" name="tx28"/>
            <p:cNvSpPr/>
            <p:nvPr/>
          </p:nvSpPr>
          <p:spPr>
            <a:xfrm>
              <a:off x="775563" y="10479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9" name="tx29"/>
            <p:cNvSpPr/>
            <p:nvPr/>
          </p:nvSpPr>
          <p:spPr>
            <a:xfrm>
              <a:off x="985009"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 name="tx30"/>
            <p:cNvSpPr/>
            <p:nvPr/>
          </p:nvSpPr>
          <p:spPr>
            <a:xfrm>
              <a:off x="1146266" y="125144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31" name="tx31"/>
            <p:cNvSpPr/>
            <p:nvPr/>
          </p:nvSpPr>
          <p:spPr>
            <a:xfrm>
              <a:off x="1355712" y="133057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32" name="tx32"/>
            <p:cNvSpPr/>
            <p:nvPr/>
          </p:nvSpPr>
          <p:spPr>
            <a:xfrm>
              <a:off x="1565158" y="130796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3" name="tx33"/>
            <p:cNvSpPr/>
            <p:nvPr/>
          </p:nvSpPr>
          <p:spPr>
            <a:xfrm>
              <a:off x="1774604" y="130796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4" name="tx34"/>
            <p:cNvSpPr/>
            <p:nvPr/>
          </p:nvSpPr>
          <p:spPr>
            <a:xfrm>
              <a:off x="1984050" y="130796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5" name="tx35"/>
            <p:cNvSpPr/>
            <p:nvPr/>
          </p:nvSpPr>
          <p:spPr>
            <a:xfrm>
              <a:off x="2193496" y="130796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6" name="rc36"/>
            <p:cNvSpPr/>
            <p:nvPr/>
          </p:nvSpPr>
          <p:spPr>
            <a:xfrm>
              <a:off x="732387" y="2179046"/>
              <a:ext cx="1612733" cy="1019640"/>
            </a:xfrm>
            <a:prstGeom prst="rect">
              <a:avLst/>
            </a:prstGeom>
            <a:solidFill>
              <a:srgbClr val="EBEBEB">
                <a:alpha val="100000"/>
              </a:srgbClr>
            </a:solidFill>
          </p:spPr>
          <p:txBody>
            <a:bodyPr/>
            <a:lstStyle/>
            <a:p/>
          </p:txBody>
        </p:sp>
        <p:sp>
          <p:nvSpPr>
            <p:cNvPr id="37" name="pl37"/>
            <p:cNvSpPr/>
            <p:nvPr/>
          </p:nvSpPr>
          <p:spPr>
            <a:xfrm>
              <a:off x="732387" y="29658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 name="pl38"/>
            <p:cNvSpPr/>
            <p:nvPr/>
          </p:nvSpPr>
          <p:spPr>
            <a:xfrm>
              <a:off x="732387" y="26832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9" name="pl39"/>
            <p:cNvSpPr/>
            <p:nvPr/>
          </p:nvSpPr>
          <p:spPr>
            <a:xfrm>
              <a:off x="732387" y="24006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0" name="pl40"/>
            <p:cNvSpPr/>
            <p:nvPr/>
          </p:nvSpPr>
          <p:spPr>
            <a:xfrm>
              <a:off x="732387" y="31071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 name="pl41"/>
            <p:cNvSpPr/>
            <p:nvPr/>
          </p:nvSpPr>
          <p:spPr>
            <a:xfrm>
              <a:off x="732387" y="28245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2" name="pl42"/>
            <p:cNvSpPr/>
            <p:nvPr/>
          </p:nvSpPr>
          <p:spPr>
            <a:xfrm>
              <a:off x="732387" y="25419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3" name="pl43"/>
            <p:cNvSpPr/>
            <p:nvPr/>
          </p:nvSpPr>
          <p:spPr>
            <a:xfrm>
              <a:off x="732387" y="22593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 name="pl44"/>
            <p:cNvSpPr/>
            <p:nvPr/>
          </p:nvSpPr>
          <p:spPr>
            <a:xfrm>
              <a:off x="8056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0151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22458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4340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6434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8529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06236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2718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805693"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53" name="pl53"/>
            <p:cNvSpPr/>
            <p:nvPr/>
          </p:nvSpPr>
          <p:spPr>
            <a:xfrm>
              <a:off x="805693" y="2474086"/>
              <a:ext cx="1466121" cy="282605"/>
            </a:xfrm>
            <a:custGeom>
              <a:avLst/>
              <a:pathLst>
                <a:path w="1466121" h="282605">
                  <a:moveTo>
                    <a:pt x="0" y="0"/>
                  </a:moveTo>
                  <a:lnTo>
                    <a:pt x="209445" y="67825"/>
                  </a:lnTo>
                  <a:lnTo>
                    <a:pt x="418891" y="214780"/>
                  </a:lnTo>
                  <a:lnTo>
                    <a:pt x="628337" y="203475"/>
                  </a:lnTo>
                  <a:lnTo>
                    <a:pt x="837783" y="203475"/>
                  </a:lnTo>
                  <a:lnTo>
                    <a:pt x="1047229" y="271301"/>
                  </a:lnTo>
                  <a:lnTo>
                    <a:pt x="1256675" y="282605"/>
                  </a:lnTo>
                  <a:lnTo>
                    <a:pt x="1466121" y="282605"/>
                  </a:lnTo>
                </a:path>
              </a:pathLst>
            </a:custGeom>
            <a:ln w="40651" cap="flat">
              <a:solidFill>
                <a:srgbClr val="BEBEBE">
                  <a:alpha val="69803"/>
                </a:srgbClr>
              </a:solidFill>
              <a:prstDash val="solid"/>
              <a:round/>
            </a:ln>
          </p:spPr>
          <p:txBody>
            <a:bodyPr/>
            <a:lstStyle/>
            <a:p/>
          </p:txBody>
        </p:sp>
        <p:sp>
          <p:nvSpPr>
            <p:cNvPr id="54" name="pl54"/>
            <p:cNvSpPr/>
            <p:nvPr/>
          </p:nvSpPr>
          <p:spPr>
            <a:xfrm>
              <a:off x="805693" y="2474086"/>
              <a:ext cx="1466121" cy="282605"/>
            </a:xfrm>
            <a:custGeom>
              <a:avLst/>
              <a:pathLst>
                <a:path w="1466121" h="282605">
                  <a:moveTo>
                    <a:pt x="0" y="0"/>
                  </a:moveTo>
                  <a:lnTo>
                    <a:pt x="209445" y="67825"/>
                  </a:lnTo>
                  <a:lnTo>
                    <a:pt x="418891" y="214780"/>
                  </a:lnTo>
                  <a:lnTo>
                    <a:pt x="628337" y="203475"/>
                  </a:lnTo>
                  <a:lnTo>
                    <a:pt x="837783" y="203475"/>
                  </a:lnTo>
                  <a:lnTo>
                    <a:pt x="1047229" y="271301"/>
                  </a:lnTo>
                  <a:lnTo>
                    <a:pt x="1256675" y="282605"/>
                  </a:lnTo>
                  <a:lnTo>
                    <a:pt x="1466121" y="282605"/>
                  </a:lnTo>
                </a:path>
              </a:pathLst>
            </a:custGeom>
            <a:ln w="35231" cap="flat">
              <a:solidFill>
                <a:srgbClr val="BEBEBE">
                  <a:alpha val="69803"/>
                </a:srgbClr>
              </a:solidFill>
              <a:prstDash val="solid"/>
              <a:round/>
            </a:ln>
          </p:spPr>
          <p:txBody>
            <a:bodyPr/>
            <a:lstStyle/>
            <a:p/>
          </p:txBody>
        </p:sp>
        <p:sp>
          <p:nvSpPr>
            <p:cNvPr id="55" name="pl55"/>
            <p:cNvSpPr/>
            <p:nvPr/>
          </p:nvSpPr>
          <p:spPr>
            <a:xfrm>
              <a:off x="805693"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56" name="pl56"/>
            <p:cNvSpPr/>
            <p:nvPr/>
          </p:nvSpPr>
          <p:spPr>
            <a:xfrm>
              <a:off x="805693" y="2474086"/>
              <a:ext cx="1466121" cy="282605"/>
            </a:xfrm>
            <a:custGeom>
              <a:avLst/>
              <a:pathLst>
                <a:path w="1466121" h="282605">
                  <a:moveTo>
                    <a:pt x="0" y="0"/>
                  </a:moveTo>
                  <a:lnTo>
                    <a:pt x="209445" y="67825"/>
                  </a:lnTo>
                  <a:lnTo>
                    <a:pt x="418891" y="214780"/>
                  </a:lnTo>
                  <a:lnTo>
                    <a:pt x="628337" y="203475"/>
                  </a:lnTo>
                  <a:lnTo>
                    <a:pt x="837783" y="203475"/>
                  </a:lnTo>
                  <a:lnTo>
                    <a:pt x="1047229" y="271301"/>
                  </a:lnTo>
                  <a:lnTo>
                    <a:pt x="1256675" y="282605"/>
                  </a:lnTo>
                  <a:lnTo>
                    <a:pt x="1466121" y="282605"/>
                  </a:lnTo>
                </a:path>
              </a:pathLst>
            </a:custGeom>
            <a:ln w="40651" cap="flat">
              <a:solidFill>
                <a:srgbClr val="000000">
                  <a:alpha val="100000"/>
                </a:srgbClr>
              </a:solidFill>
              <a:prstDash val="solid"/>
              <a:round/>
            </a:ln>
          </p:spPr>
          <p:txBody>
            <a:bodyPr/>
            <a:lstStyle/>
            <a:p/>
          </p:txBody>
        </p:sp>
        <p:sp>
          <p:nvSpPr>
            <p:cNvPr id="57" name="pl57"/>
            <p:cNvSpPr/>
            <p:nvPr/>
          </p:nvSpPr>
          <p:spPr>
            <a:xfrm>
              <a:off x="805693" y="2474086"/>
              <a:ext cx="1466121" cy="282605"/>
            </a:xfrm>
            <a:custGeom>
              <a:avLst/>
              <a:pathLst>
                <a:path w="1466121" h="282605">
                  <a:moveTo>
                    <a:pt x="0" y="0"/>
                  </a:moveTo>
                  <a:lnTo>
                    <a:pt x="209445" y="67825"/>
                  </a:lnTo>
                  <a:lnTo>
                    <a:pt x="418891" y="214780"/>
                  </a:lnTo>
                  <a:lnTo>
                    <a:pt x="628337" y="203475"/>
                  </a:lnTo>
                  <a:lnTo>
                    <a:pt x="837783" y="203475"/>
                  </a:lnTo>
                  <a:lnTo>
                    <a:pt x="1047229" y="271301"/>
                  </a:lnTo>
                  <a:lnTo>
                    <a:pt x="1256675" y="282605"/>
                  </a:lnTo>
                  <a:lnTo>
                    <a:pt x="1466121" y="282605"/>
                  </a:lnTo>
                </a:path>
              </a:pathLst>
            </a:custGeom>
            <a:ln w="35231" cap="flat">
              <a:solidFill>
                <a:srgbClr val="80BD41">
                  <a:alpha val="100000"/>
                </a:srgbClr>
              </a:solidFill>
              <a:prstDash val="solid"/>
              <a:round/>
            </a:ln>
          </p:spPr>
          <p:txBody>
            <a:bodyPr/>
            <a:lstStyle/>
            <a:p/>
          </p:txBody>
        </p:sp>
        <p:sp>
          <p:nvSpPr>
            <p:cNvPr id="58" name="pl58"/>
            <p:cNvSpPr/>
            <p:nvPr/>
          </p:nvSpPr>
          <p:spPr>
            <a:xfrm>
              <a:off x="732387" y="25419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9" name="tx59"/>
            <p:cNvSpPr/>
            <p:nvPr/>
          </p:nvSpPr>
          <p:spPr>
            <a:xfrm>
              <a:off x="775563" y="22955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0" name="tx60"/>
            <p:cNvSpPr/>
            <p:nvPr/>
          </p:nvSpPr>
          <p:spPr>
            <a:xfrm>
              <a:off x="985009"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 name="tx61"/>
            <p:cNvSpPr/>
            <p:nvPr/>
          </p:nvSpPr>
          <p:spPr>
            <a:xfrm>
              <a:off x="1146266" y="25103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62" name="tx62"/>
            <p:cNvSpPr/>
            <p:nvPr/>
          </p:nvSpPr>
          <p:spPr>
            <a:xfrm>
              <a:off x="1355712" y="249900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3" name="tx63"/>
            <p:cNvSpPr/>
            <p:nvPr/>
          </p:nvSpPr>
          <p:spPr>
            <a:xfrm>
              <a:off x="1565158" y="249900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4" name="tx64"/>
            <p:cNvSpPr/>
            <p:nvPr/>
          </p:nvSpPr>
          <p:spPr>
            <a:xfrm>
              <a:off x="1774604" y="256683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65" name="tx65"/>
            <p:cNvSpPr/>
            <p:nvPr/>
          </p:nvSpPr>
          <p:spPr>
            <a:xfrm>
              <a:off x="1984050" y="257813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66" name="tx66"/>
            <p:cNvSpPr/>
            <p:nvPr/>
          </p:nvSpPr>
          <p:spPr>
            <a:xfrm>
              <a:off x="2193496" y="257813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67" name="rc67"/>
            <p:cNvSpPr/>
            <p:nvPr/>
          </p:nvSpPr>
          <p:spPr>
            <a:xfrm>
              <a:off x="732387" y="3483127"/>
              <a:ext cx="1612733" cy="1019640"/>
            </a:xfrm>
            <a:prstGeom prst="rect">
              <a:avLst/>
            </a:prstGeom>
            <a:solidFill>
              <a:srgbClr val="EBEBEB">
                <a:alpha val="100000"/>
              </a:srgbClr>
            </a:solidFill>
          </p:spPr>
          <p:txBody>
            <a:bodyPr/>
            <a:lstStyle/>
            <a:p/>
          </p:txBody>
        </p:sp>
        <p:sp>
          <p:nvSpPr>
            <p:cNvPr id="68" name="pl68"/>
            <p:cNvSpPr/>
            <p:nvPr/>
          </p:nvSpPr>
          <p:spPr>
            <a:xfrm>
              <a:off x="732387" y="42699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9" name="pl69"/>
            <p:cNvSpPr/>
            <p:nvPr/>
          </p:nvSpPr>
          <p:spPr>
            <a:xfrm>
              <a:off x="732387" y="39872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0" name="pl70"/>
            <p:cNvSpPr/>
            <p:nvPr/>
          </p:nvSpPr>
          <p:spPr>
            <a:xfrm>
              <a:off x="732387" y="370469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1" name="pl71"/>
            <p:cNvSpPr/>
            <p:nvPr/>
          </p:nvSpPr>
          <p:spPr>
            <a:xfrm>
              <a:off x="732387" y="44112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2" name="pl72"/>
            <p:cNvSpPr/>
            <p:nvPr/>
          </p:nvSpPr>
          <p:spPr>
            <a:xfrm>
              <a:off x="732387" y="41285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3" name="pl73"/>
            <p:cNvSpPr/>
            <p:nvPr/>
          </p:nvSpPr>
          <p:spPr>
            <a:xfrm>
              <a:off x="732387" y="38459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4" name="pl74"/>
            <p:cNvSpPr/>
            <p:nvPr/>
          </p:nvSpPr>
          <p:spPr>
            <a:xfrm>
              <a:off x="732387" y="35633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5" name="pl75"/>
            <p:cNvSpPr/>
            <p:nvPr/>
          </p:nvSpPr>
          <p:spPr>
            <a:xfrm>
              <a:off x="8056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0151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22458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4340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6434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8529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206236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2718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805693"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84" name="pl84"/>
            <p:cNvSpPr/>
            <p:nvPr/>
          </p:nvSpPr>
          <p:spPr>
            <a:xfrm>
              <a:off x="805693" y="3834688"/>
              <a:ext cx="1466121" cy="610427"/>
            </a:xfrm>
            <a:custGeom>
              <a:avLst/>
              <a:pathLst>
                <a:path w="1466121" h="610427">
                  <a:moveTo>
                    <a:pt x="0" y="0"/>
                  </a:moveTo>
                  <a:lnTo>
                    <a:pt x="209445" y="11304"/>
                  </a:lnTo>
                  <a:lnTo>
                    <a:pt x="418891" y="79129"/>
                  </a:lnTo>
                  <a:lnTo>
                    <a:pt x="628337" y="610427"/>
                  </a:lnTo>
                  <a:lnTo>
                    <a:pt x="837783" y="226084"/>
                  </a:lnTo>
                  <a:lnTo>
                    <a:pt x="1047229" y="226084"/>
                  </a:lnTo>
                  <a:lnTo>
                    <a:pt x="1256675" y="226084"/>
                  </a:lnTo>
                  <a:lnTo>
                    <a:pt x="1466121" y="226084"/>
                  </a:lnTo>
                </a:path>
              </a:pathLst>
            </a:custGeom>
            <a:ln w="40651" cap="flat">
              <a:solidFill>
                <a:srgbClr val="BEBEBE">
                  <a:alpha val="69803"/>
                </a:srgbClr>
              </a:solidFill>
              <a:prstDash val="solid"/>
              <a:round/>
            </a:ln>
          </p:spPr>
          <p:txBody>
            <a:bodyPr/>
            <a:lstStyle/>
            <a:p/>
          </p:txBody>
        </p:sp>
        <p:sp>
          <p:nvSpPr>
            <p:cNvPr id="85" name="pl85"/>
            <p:cNvSpPr/>
            <p:nvPr/>
          </p:nvSpPr>
          <p:spPr>
            <a:xfrm>
              <a:off x="805693" y="3834688"/>
              <a:ext cx="1466121" cy="610427"/>
            </a:xfrm>
            <a:custGeom>
              <a:avLst/>
              <a:pathLst>
                <a:path w="1466121" h="610427">
                  <a:moveTo>
                    <a:pt x="0" y="0"/>
                  </a:moveTo>
                  <a:lnTo>
                    <a:pt x="209445" y="11304"/>
                  </a:lnTo>
                  <a:lnTo>
                    <a:pt x="418891" y="79129"/>
                  </a:lnTo>
                  <a:lnTo>
                    <a:pt x="628337" y="610427"/>
                  </a:lnTo>
                  <a:lnTo>
                    <a:pt x="837783" y="226084"/>
                  </a:lnTo>
                  <a:lnTo>
                    <a:pt x="1047229" y="226084"/>
                  </a:lnTo>
                  <a:lnTo>
                    <a:pt x="1256675" y="226084"/>
                  </a:lnTo>
                  <a:lnTo>
                    <a:pt x="1466121" y="226084"/>
                  </a:lnTo>
                </a:path>
              </a:pathLst>
            </a:custGeom>
            <a:ln w="35231" cap="flat">
              <a:solidFill>
                <a:srgbClr val="BEBEBE">
                  <a:alpha val="69803"/>
                </a:srgbClr>
              </a:solidFill>
              <a:prstDash val="solid"/>
              <a:round/>
            </a:ln>
          </p:spPr>
          <p:txBody>
            <a:bodyPr/>
            <a:lstStyle/>
            <a:p/>
          </p:txBody>
        </p:sp>
        <p:sp>
          <p:nvSpPr>
            <p:cNvPr id="86" name="pl86"/>
            <p:cNvSpPr/>
            <p:nvPr/>
          </p:nvSpPr>
          <p:spPr>
            <a:xfrm>
              <a:off x="805693"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87" name="pl87"/>
            <p:cNvSpPr/>
            <p:nvPr/>
          </p:nvSpPr>
          <p:spPr>
            <a:xfrm>
              <a:off x="805693" y="3834688"/>
              <a:ext cx="1466121" cy="610427"/>
            </a:xfrm>
            <a:custGeom>
              <a:avLst/>
              <a:pathLst>
                <a:path w="1466121" h="610427">
                  <a:moveTo>
                    <a:pt x="0" y="0"/>
                  </a:moveTo>
                  <a:lnTo>
                    <a:pt x="209445" y="11304"/>
                  </a:lnTo>
                  <a:lnTo>
                    <a:pt x="418891" y="79129"/>
                  </a:lnTo>
                  <a:lnTo>
                    <a:pt x="628337" y="610427"/>
                  </a:lnTo>
                  <a:lnTo>
                    <a:pt x="837783" y="226084"/>
                  </a:lnTo>
                  <a:lnTo>
                    <a:pt x="1047229" y="226084"/>
                  </a:lnTo>
                  <a:lnTo>
                    <a:pt x="1256675" y="226084"/>
                  </a:lnTo>
                  <a:lnTo>
                    <a:pt x="1466121" y="226084"/>
                  </a:lnTo>
                </a:path>
              </a:pathLst>
            </a:custGeom>
            <a:ln w="40651" cap="flat">
              <a:solidFill>
                <a:srgbClr val="000000">
                  <a:alpha val="100000"/>
                </a:srgbClr>
              </a:solidFill>
              <a:prstDash val="solid"/>
              <a:round/>
            </a:ln>
          </p:spPr>
          <p:txBody>
            <a:bodyPr/>
            <a:lstStyle/>
            <a:p/>
          </p:txBody>
        </p:sp>
        <p:sp>
          <p:nvSpPr>
            <p:cNvPr id="88" name="pl88"/>
            <p:cNvSpPr/>
            <p:nvPr/>
          </p:nvSpPr>
          <p:spPr>
            <a:xfrm>
              <a:off x="805693" y="3834688"/>
              <a:ext cx="1466121" cy="610427"/>
            </a:xfrm>
            <a:custGeom>
              <a:avLst/>
              <a:pathLst>
                <a:path w="1466121" h="610427">
                  <a:moveTo>
                    <a:pt x="0" y="0"/>
                  </a:moveTo>
                  <a:lnTo>
                    <a:pt x="209445" y="11304"/>
                  </a:lnTo>
                  <a:lnTo>
                    <a:pt x="418891" y="79129"/>
                  </a:lnTo>
                  <a:lnTo>
                    <a:pt x="628337" y="610427"/>
                  </a:lnTo>
                  <a:lnTo>
                    <a:pt x="837783" y="226084"/>
                  </a:lnTo>
                  <a:lnTo>
                    <a:pt x="1047229" y="226084"/>
                  </a:lnTo>
                  <a:lnTo>
                    <a:pt x="1256675" y="226084"/>
                  </a:lnTo>
                  <a:lnTo>
                    <a:pt x="1466121" y="226084"/>
                  </a:lnTo>
                </a:path>
              </a:pathLst>
            </a:custGeom>
            <a:ln w="35231" cap="flat">
              <a:solidFill>
                <a:srgbClr val="80BD41">
                  <a:alpha val="100000"/>
                </a:srgbClr>
              </a:solidFill>
              <a:prstDash val="solid"/>
              <a:round/>
            </a:ln>
          </p:spPr>
          <p:txBody>
            <a:bodyPr/>
            <a:lstStyle/>
            <a:p/>
          </p:txBody>
        </p:sp>
        <p:sp>
          <p:nvSpPr>
            <p:cNvPr id="89" name="pl89"/>
            <p:cNvSpPr/>
            <p:nvPr/>
          </p:nvSpPr>
          <p:spPr>
            <a:xfrm>
              <a:off x="732387" y="38459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90" name="tx90"/>
            <p:cNvSpPr/>
            <p:nvPr/>
          </p:nvSpPr>
          <p:spPr>
            <a:xfrm>
              <a:off x="775563" y="36561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1" name="tx91"/>
            <p:cNvSpPr/>
            <p:nvPr/>
          </p:nvSpPr>
          <p:spPr>
            <a:xfrm>
              <a:off x="985009"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2" name="tx92"/>
            <p:cNvSpPr/>
            <p:nvPr/>
          </p:nvSpPr>
          <p:spPr>
            <a:xfrm>
              <a:off x="1176396" y="37352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93" name="tx93"/>
            <p:cNvSpPr/>
            <p:nvPr/>
          </p:nvSpPr>
          <p:spPr>
            <a:xfrm>
              <a:off x="1355712" y="426656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94" name="tx94"/>
            <p:cNvSpPr/>
            <p:nvPr/>
          </p:nvSpPr>
          <p:spPr>
            <a:xfrm>
              <a:off x="1565158" y="388221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95" name="tx95"/>
            <p:cNvSpPr/>
            <p:nvPr/>
          </p:nvSpPr>
          <p:spPr>
            <a:xfrm>
              <a:off x="1774604" y="388221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96" name="tx96"/>
            <p:cNvSpPr/>
            <p:nvPr/>
          </p:nvSpPr>
          <p:spPr>
            <a:xfrm>
              <a:off x="1984050" y="388221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97" name="tx97"/>
            <p:cNvSpPr/>
            <p:nvPr/>
          </p:nvSpPr>
          <p:spPr>
            <a:xfrm>
              <a:off x="2193496" y="388221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98" name="rc98"/>
            <p:cNvSpPr/>
            <p:nvPr/>
          </p:nvSpPr>
          <p:spPr>
            <a:xfrm>
              <a:off x="732387" y="4787209"/>
              <a:ext cx="1612733" cy="1019640"/>
            </a:xfrm>
            <a:prstGeom prst="rect">
              <a:avLst/>
            </a:prstGeom>
            <a:solidFill>
              <a:srgbClr val="EBEBEB">
                <a:alpha val="100000"/>
              </a:srgbClr>
            </a:solidFill>
          </p:spPr>
          <p:txBody>
            <a:bodyPr/>
            <a:lstStyle/>
            <a:p/>
          </p:txBody>
        </p:sp>
        <p:sp>
          <p:nvSpPr>
            <p:cNvPr id="99" name="pl99"/>
            <p:cNvSpPr/>
            <p:nvPr/>
          </p:nvSpPr>
          <p:spPr>
            <a:xfrm>
              <a:off x="732387" y="55739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0" name="pl100"/>
            <p:cNvSpPr/>
            <p:nvPr/>
          </p:nvSpPr>
          <p:spPr>
            <a:xfrm>
              <a:off x="732387" y="52913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1" name="pl101"/>
            <p:cNvSpPr/>
            <p:nvPr/>
          </p:nvSpPr>
          <p:spPr>
            <a:xfrm>
              <a:off x="732387" y="50087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2" name="pl102"/>
            <p:cNvSpPr/>
            <p:nvPr/>
          </p:nvSpPr>
          <p:spPr>
            <a:xfrm>
              <a:off x="732387" y="57152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3" name="pl103"/>
            <p:cNvSpPr/>
            <p:nvPr/>
          </p:nvSpPr>
          <p:spPr>
            <a:xfrm>
              <a:off x="732387" y="54326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4" name="pl104"/>
            <p:cNvSpPr/>
            <p:nvPr/>
          </p:nvSpPr>
          <p:spPr>
            <a:xfrm>
              <a:off x="732387" y="51500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5" name="pl105"/>
            <p:cNvSpPr/>
            <p:nvPr/>
          </p:nvSpPr>
          <p:spPr>
            <a:xfrm>
              <a:off x="732387" y="48674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6" name="pl106"/>
            <p:cNvSpPr/>
            <p:nvPr/>
          </p:nvSpPr>
          <p:spPr>
            <a:xfrm>
              <a:off x="8056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01513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22458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4340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6434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8529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206236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27181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805693"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115" name="pl115"/>
            <p:cNvSpPr/>
            <p:nvPr/>
          </p:nvSpPr>
          <p:spPr>
            <a:xfrm>
              <a:off x="805693" y="5138770"/>
              <a:ext cx="1466121" cy="237388"/>
            </a:xfrm>
            <a:custGeom>
              <a:avLst/>
              <a:pathLst>
                <a:path w="1466121" h="237388">
                  <a:moveTo>
                    <a:pt x="0" y="45216"/>
                  </a:moveTo>
                  <a:lnTo>
                    <a:pt x="209445" y="11304"/>
                  </a:lnTo>
                  <a:lnTo>
                    <a:pt x="418891" y="22608"/>
                  </a:lnTo>
                  <a:lnTo>
                    <a:pt x="628337" y="0"/>
                  </a:lnTo>
                  <a:lnTo>
                    <a:pt x="837783" y="11304"/>
                  </a:lnTo>
                  <a:lnTo>
                    <a:pt x="1047229" y="79129"/>
                  </a:lnTo>
                  <a:lnTo>
                    <a:pt x="1256675" y="135650"/>
                  </a:lnTo>
                  <a:lnTo>
                    <a:pt x="1466121" y="237388"/>
                  </a:lnTo>
                </a:path>
              </a:pathLst>
            </a:custGeom>
            <a:ln w="40651" cap="flat">
              <a:solidFill>
                <a:srgbClr val="BEBEBE">
                  <a:alpha val="69803"/>
                </a:srgbClr>
              </a:solidFill>
              <a:prstDash val="solid"/>
              <a:round/>
            </a:ln>
          </p:spPr>
          <p:txBody>
            <a:bodyPr/>
            <a:lstStyle/>
            <a:p/>
          </p:txBody>
        </p:sp>
        <p:sp>
          <p:nvSpPr>
            <p:cNvPr id="116" name="pl116"/>
            <p:cNvSpPr/>
            <p:nvPr/>
          </p:nvSpPr>
          <p:spPr>
            <a:xfrm>
              <a:off x="805693" y="5138770"/>
              <a:ext cx="1466121" cy="237388"/>
            </a:xfrm>
            <a:custGeom>
              <a:avLst/>
              <a:pathLst>
                <a:path w="1466121" h="237388">
                  <a:moveTo>
                    <a:pt x="0" y="45216"/>
                  </a:moveTo>
                  <a:lnTo>
                    <a:pt x="209445" y="11304"/>
                  </a:lnTo>
                  <a:lnTo>
                    <a:pt x="418891" y="22608"/>
                  </a:lnTo>
                  <a:lnTo>
                    <a:pt x="628337" y="0"/>
                  </a:lnTo>
                  <a:lnTo>
                    <a:pt x="837783" y="11304"/>
                  </a:lnTo>
                  <a:lnTo>
                    <a:pt x="1047229" y="79129"/>
                  </a:lnTo>
                  <a:lnTo>
                    <a:pt x="1256675" y="135650"/>
                  </a:lnTo>
                  <a:lnTo>
                    <a:pt x="1466121" y="237388"/>
                  </a:lnTo>
                </a:path>
              </a:pathLst>
            </a:custGeom>
            <a:ln w="35231" cap="flat">
              <a:solidFill>
                <a:srgbClr val="BEBEBE">
                  <a:alpha val="69803"/>
                </a:srgbClr>
              </a:solidFill>
              <a:prstDash val="solid"/>
              <a:round/>
            </a:ln>
          </p:spPr>
          <p:txBody>
            <a:bodyPr/>
            <a:lstStyle/>
            <a:p/>
          </p:txBody>
        </p:sp>
        <p:sp>
          <p:nvSpPr>
            <p:cNvPr id="117" name="pl117"/>
            <p:cNvSpPr/>
            <p:nvPr/>
          </p:nvSpPr>
          <p:spPr>
            <a:xfrm>
              <a:off x="805693"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118" name="pl118"/>
            <p:cNvSpPr/>
            <p:nvPr/>
          </p:nvSpPr>
          <p:spPr>
            <a:xfrm>
              <a:off x="805693" y="5138770"/>
              <a:ext cx="1466121" cy="237388"/>
            </a:xfrm>
            <a:custGeom>
              <a:avLst/>
              <a:pathLst>
                <a:path w="1466121" h="237388">
                  <a:moveTo>
                    <a:pt x="0" y="45216"/>
                  </a:moveTo>
                  <a:lnTo>
                    <a:pt x="209445" y="11304"/>
                  </a:lnTo>
                  <a:lnTo>
                    <a:pt x="418891" y="22608"/>
                  </a:lnTo>
                  <a:lnTo>
                    <a:pt x="628337" y="0"/>
                  </a:lnTo>
                  <a:lnTo>
                    <a:pt x="837783" y="11304"/>
                  </a:lnTo>
                  <a:lnTo>
                    <a:pt x="1047229" y="79129"/>
                  </a:lnTo>
                  <a:lnTo>
                    <a:pt x="1256675" y="135650"/>
                  </a:lnTo>
                  <a:lnTo>
                    <a:pt x="1466121" y="237388"/>
                  </a:lnTo>
                </a:path>
              </a:pathLst>
            </a:custGeom>
            <a:ln w="40651" cap="flat">
              <a:solidFill>
                <a:srgbClr val="000000">
                  <a:alpha val="100000"/>
                </a:srgbClr>
              </a:solidFill>
              <a:prstDash val="solid"/>
              <a:round/>
            </a:ln>
          </p:spPr>
          <p:txBody>
            <a:bodyPr/>
            <a:lstStyle/>
            <a:p/>
          </p:txBody>
        </p:sp>
        <p:sp>
          <p:nvSpPr>
            <p:cNvPr id="119" name="pl119"/>
            <p:cNvSpPr/>
            <p:nvPr/>
          </p:nvSpPr>
          <p:spPr>
            <a:xfrm>
              <a:off x="805693" y="5138770"/>
              <a:ext cx="1466121" cy="237388"/>
            </a:xfrm>
            <a:custGeom>
              <a:avLst/>
              <a:pathLst>
                <a:path w="1466121" h="237388">
                  <a:moveTo>
                    <a:pt x="0" y="45216"/>
                  </a:moveTo>
                  <a:lnTo>
                    <a:pt x="209445" y="11304"/>
                  </a:lnTo>
                  <a:lnTo>
                    <a:pt x="418891" y="22608"/>
                  </a:lnTo>
                  <a:lnTo>
                    <a:pt x="628337" y="0"/>
                  </a:lnTo>
                  <a:lnTo>
                    <a:pt x="837783" y="11304"/>
                  </a:lnTo>
                  <a:lnTo>
                    <a:pt x="1047229" y="79129"/>
                  </a:lnTo>
                  <a:lnTo>
                    <a:pt x="1256675" y="135650"/>
                  </a:lnTo>
                  <a:lnTo>
                    <a:pt x="1466121" y="237388"/>
                  </a:lnTo>
                </a:path>
              </a:pathLst>
            </a:custGeom>
            <a:ln w="35231" cap="flat">
              <a:solidFill>
                <a:srgbClr val="80BD41">
                  <a:alpha val="100000"/>
                </a:srgbClr>
              </a:solidFill>
              <a:prstDash val="solid"/>
              <a:round/>
            </a:ln>
          </p:spPr>
          <p:txBody>
            <a:bodyPr/>
            <a:lstStyle/>
            <a:p/>
          </p:txBody>
        </p:sp>
        <p:sp>
          <p:nvSpPr>
            <p:cNvPr id="120" name="pl120"/>
            <p:cNvSpPr/>
            <p:nvPr/>
          </p:nvSpPr>
          <p:spPr>
            <a:xfrm>
              <a:off x="732387" y="51500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21" name="tx121"/>
            <p:cNvSpPr/>
            <p:nvPr/>
          </p:nvSpPr>
          <p:spPr>
            <a:xfrm>
              <a:off x="757504" y="50054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22" name="tx122"/>
            <p:cNvSpPr/>
            <p:nvPr/>
          </p:nvSpPr>
          <p:spPr>
            <a:xfrm>
              <a:off x="985009"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3" name="tx123"/>
            <p:cNvSpPr/>
            <p:nvPr/>
          </p:nvSpPr>
          <p:spPr>
            <a:xfrm>
              <a:off x="1176396" y="49828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4" name="tx124"/>
            <p:cNvSpPr/>
            <p:nvPr/>
          </p:nvSpPr>
          <p:spPr>
            <a:xfrm>
              <a:off x="1403901" y="49602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5" name="tx125"/>
            <p:cNvSpPr/>
            <p:nvPr/>
          </p:nvSpPr>
          <p:spPr>
            <a:xfrm>
              <a:off x="1613347"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6" name="tx126"/>
            <p:cNvSpPr/>
            <p:nvPr/>
          </p:nvSpPr>
          <p:spPr>
            <a:xfrm>
              <a:off x="1804733" y="50393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27" name="tx127"/>
            <p:cNvSpPr/>
            <p:nvPr/>
          </p:nvSpPr>
          <p:spPr>
            <a:xfrm>
              <a:off x="1988073" y="5095866"/>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28" name="tx128"/>
            <p:cNvSpPr/>
            <p:nvPr/>
          </p:nvSpPr>
          <p:spPr>
            <a:xfrm>
              <a:off x="2193496" y="519760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29" name="rc129"/>
            <p:cNvSpPr/>
            <p:nvPr/>
          </p:nvSpPr>
          <p:spPr>
            <a:xfrm>
              <a:off x="2414709" y="874964"/>
              <a:ext cx="1612733" cy="1019640"/>
            </a:xfrm>
            <a:prstGeom prst="rect">
              <a:avLst/>
            </a:prstGeom>
            <a:solidFill>
              <a:srgbClr val="EBEBEB">
                <a:alpha val="100000"/>
              </a:srgbClr>
            </a:solidFill>
          </p:spPr>
          <p:txBody>
            <a:bodyPr/>
            <a:lstStyle/>
            <a:p/>
          </p:txBody>
        </p:sp>
        <p:sp>
          <p:nvSpPr>
            <p:cNvPr id="130" name="pl130"/>
            <p:cNvSpPr/>
            <p:nvPr/>
          </p:nvSpPr>
          <p:spPr>
            <a:xfrm>
              <a:off x="2414709" y="16617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1" name="pl131"/>
            <p:cNvSpPr/>
            <p:nvPr/>
          </p:nvSpPr>
          <p:spPr>
            <a:xfrm>
              <a:off x="2414709" y="1379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2" name="pl132"/>
            <p:cNvSpPr/>
            <p:nvPr/>
          </p:nvSpPr>
          <p:spPr>
            <a:xfrm>
              <a:off x="2414709" y="109652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3" name="pl133"/>
            <p:cNvSpPr/>
            <p:nvPr/>
          </p:nvSpPr>
          <p:spPr>
            <a:xfrm>
              <a:off x="2414709" y="18030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4" name="pl134"/>
            <p:cNvSpPr/>
            <p:nvPr/>
          </p:nvSpPr>
          <p:spPr>
            <a:xfrm>
              <a:off x="2414709" y="152043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5" name="pl135"/>
            <p:cNvSpPr/>
            <p:nvPr/>
          </p:nvSpPr>
          <p:spPr>
            <a:xfrm>
              <a:off x="2414709" y="12378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6" name="pl136"/>
            <p:cNvSpPr/>
            <p:nvPr/>
          </p:nvSpPr>
          <p:spPr>
            <a:xfrm>
              <a:off x="2414709" y="9552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7" name="pl137"/>
            <p:cNvSpPr/>
            <p:nvPr/>
          </p:nvSpPr>
          <p:spPr>
            <a:xfrm>
              <a:off x="24880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269746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90690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3116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32579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53524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7446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9541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2488015"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146" name="pl146"/>
            <p:cNvSpPr/>
            <p:nvPr/>
          </p:nvSpPr>
          <p:spPr>
            <a:xfrm>
              <a:off x="2488015" y="1237829"/>
              <a:ext cx="1466121" cy="214780"/>
            </a:xfrm>
            <a:custGeom>
              <a:avLst/>
              <a:pathLst>
                <a:path w="1466121" h="214780">
                  <a:moveTo>
                    <a:pt x="0" y="22608"/>
                  </a:moveTo>
                  <a:lnTo>
                    <a:pt x="209445" y="0"/>
                  </a:lnTo>
                  <a:lnTo>
                    <a:pt x="418891" y="214780"/>
                  </a:lnTo>
                  <a:lnTo>
                    <a:pt x="628337" y="169563"/>
                  </a:lnTo>
                  <a:lnTo>
                    <a:pt x="837783" y="158259"/>
                  </a:lnTo>
                  <a:lnTo>
                    <a:pt x="1047229" y="146954"/>
                  </a:lnTo>
                  <a:lnTo>
                    <a:pt x="1256675" y="113042"/>
                  </a:lnTo>
                  <a:lnTo>
                    <a:pt x="1466121" y="169563"/>
                  </a:lnTo>
                </a:path>
              </a:pathLst>
            </a:custGeom>
            <a:ln w="40651" cap="flat">
              <a:solidFill>
                <a:srgbClr val="BEBEBE">
                  <a:alpha val="69803"/>
                </a:srgbClr>
              </a:solidFill>
              <a:prstDash val="solid"/>
              <a:round/>
            </a:ln>
          </p:spPr>
          <p:txBody>
            <a:bodyPr/>
            <a:lstStyle/>
            <a:p/>
          </p:txBody>
        </p:sp>
        <p:sp>
          <p:nvSpPr>
            <p:cNvPr id="147" name="pl147"/>
            <p:cNvSpPr/>
            <p:nvPr/>
          </p:nvSpPr>
          <p:spPr>
            <a:xfrm>
              <a:off x="2488015" y="1237829"/>
              <a:ext cx="1466121" cy="214780"/>
            </a:xfrm>
            <a:custGeom>
              <a:avLst/>
              <a:pathLst>
                <a:path w="1466121" h="214780">
                  <a:moveTo>
                    <a:pt x="0" y="22608"/>
                  </a:moveTo>
                  <a:lnTo>
                    <a:pt x="209445" y="0"/>
                  </a:lnTo>
                  <a:lnTo>
                    <a:pt x="418891" y="214780"/>
                  </a:lnTo>
                  <a:lnTo>
                    <a:pt x="628337" y="169563"/>
                  </a:lnTo>
                  <a:lnTo>
                    <a:pt x="837783" y="158259"/>
                  </a:lnTo>
                  <a:lnTo>
                    <a:pt x="1047229" y="146954"/>
                  </a:lnTo>
                  <a:lnTo>
                    <a:pt x="1256675" y="113042"/>
                  </a:lnTo>
                  <a:lnTo>
                    <a:pt x="1466121" y="169563"/>
                  </a:lnTo>
                </a:path>
              </a:pathLst>
            </a:custGeom>
            <a:ln w="35231" cap="flat">
              <a:solidFill>
                <a:srgbClr val="BEBEBE">
                  <a:alpha val="69803"/>
                </a:srgbClr>
              </a:solidFill>
              <a:prstDash val="solid"/>
              <a:round/>
            </a:ln>
          </p:spPr>
          <p:txBody>
            <a:bodyPr/>
            <a:lstStyle/>
            <a:p/>
          </p:txBody>
        </p:sp>
        <p:sp>
          <p:nvSpPr>
            <p:cNvPr id="148" name="pl148"/>
            <p:cNvSpPr/>
            <p:nvPr/>
          </p:nvSpPr>
          <p:spPr>
            <a:xfrm>
              <a:off x="2488015"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149" name="pl149"/>
            <p:cNvSpPr/>
            <p:nvPr/>
          </p:nvSpPr>
          <p:spPr>
            <a:xfrm>
              <a:off x="2488015" y="1237829"/>
              <a:ext cx="1466121" cy="214780"/>
            </a:xfrm>
            <a:custGeom>
              <a:avLst/>
              <a:pathLst>
                <a:path w="1466121" h="214780">
                  <a:moveTo>
                    <a:pt x="0" y="22608"/>
                  </a:moveTo>
                  <a:lnTo>
                    <a:pt x="209445" y="0"/>
                  </a:lnTo>
                  <a:lnTo>
                    <a:pt x="418891" y="214780"/>
                  </a:lnTo>
                  <a:lnTo>
                    <a:pt x="628337" y="169563"/>
                  </a:lnTo>
                  <a:lnTo>
                    <a:pt x="837783" y="158259"/>
                  </a:lnTo>
                  <a:lnTo>
                    <a:pt x="1047229" y="146954"/>
                  </a:lnTo>
                  <a:lnTo>
                    <a:pt x="1256675" y="113042"/>
                  </a:lnTo>
                  <a:lnTo>
                    <a:pt x="1466121" y="169563"/>
                  </a:lnTo>
                </a:path>
              </a:pathLst>
            </a:custGeom>
            <a:ln w="40651" cap="flat">
              <a:solidFill>
                <a:srgbClr val="000000">
                  <a:alpha val="100000"/>
                </a:srgbClr>
              </a:solidFill>
              <a:prstDash val="solid"/>
              <a:round/>
            </a:ln>
          </p:spPr>
          <p:txBody>
            <a:bodyPr/>
            <a:lstStyle/>
            <a:p/>
          </p:txBody>
        </p:sp>
        <p:sp>
          <p:nvSpPr>
            <p:cNvPr id="150" name="pl150"/>
            <p:cNvSpPr/>
            <p:nvPr/>
          </p:nvSpPr>
          <p:spPr>
            <a:xfrm>
              <a:off x="2488015" y="1237829"/>
              <a:ext cx="1466121" cy="214780"/>
            </a:xfrm>
            <a:custGeom>
              <a:avLst/>
              <a:pathLst>
                <a:path w="1466121" h="214780">
                  <a:moveTo>
                    <a:pt x="0" y="22608"/>
                  </a:moveTo>
                  <a:lnTo>
                    <a:pt x="209445" y="0"/>
                  </a:lnTo>
                  <a:lnTo>
                    <a:pt x="418891" y="214780"/>
                  </a:lnTo>
                  <a:lnTo>
                    <a:pt x="628337" y="169563"/>
                  </a:lnTo>
                  <a:lnTo>
                    <a:pt x="837783" y="158259"/>
                  </a:lnTo>
                  <a:lnTo>
                    <a:pt x="1047229" y="146954"/>
                  </a:lnTo>
                  <a:lnTo>
                    <a:pt x="1256675" y="113042"/>
                  </a:lnTo>
                  <a:lnTo>
                    <a:pt x="1466121" y="169563"/>
                  </a:lnTo>
                </a:path>
              </a:pathLst>
            </a:custGeom>
            <a:ln w="35231" cap="flat">
              <a:solidFill>
                <a:srgbClr val="80BD41">
                  <a:alpha val="100000"/>
                </a:srgbClr>
              </a:solidFill>
              <a:prstDash val="solid"/>
              <a:round/>
            </a:ln>
          </p:spPr>
          <p:txBody>
            <a:bodyPr/>
            <a:lstStyle/>
            <a:p/>
          </p:txBody>
        </p:sp>
        <p:sp>
          <p:nvSpPr>
            <p:cNvPr id="151" name="pl151"/>
            <p:cNvSpPr/>
            <p:nvPr/>
          </p:nvSpPr>
          <p:spPr>
            <a:xfrm>
              <a:off x="2414709" y="12378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52" name="tx152"/>
            <p:cNvSpPr/>
            <p:nvPr/>
          </p:nvSpPr>
          <p:spPr>
            <a:xfrm>
              <a:off x="2439826" y="108188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53" name="tx153"/>
            <p:cNvSpPr/>
            <p:nvPr/>
          </p:nvSpPr>
          <p:spPr>
            <a:xfrm>
              <a:off x="2667332"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4" name="tx154"/>
            <p:cNvSpPr/>
            <p:nvPr/>
          </p:nvSpPr>
          <p:spPr>
            <a:xfrm>
              <a:off x="2828589" y="127405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55" name="tx155"/>
            <p:cNvSpPr/>
            <p:nvPr/>
          </p:nvSpPr>
          <p:spPr>
            <a:xfrm>
              <a:off x="3038035" y="122883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56" name="tx156"/>
            <p:cNvSpPr/>
            <p:nvPr/>
          </p:nvSpPr>
          <p:spPr>
            <a:xfrm>
              <a:off x="3247481" y="121753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57" name="tx157"/>
            <p:cNvSpPr/>
            <p:nvPr/>
          </p:nvSpPr>
          <p:spPr>
            <a:xfrm>
              <a:off x="3456927" y="12062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58" name="tx158"/>
            <p:cNvSpPr/>
            <p:nvPr/>
          </p:nvSpPr>
          <p:spPr>
            <a:xfrm>
              <a:off x="3666372" y="117231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59" name="tx159"/>
            <p:cNvSpPr/>
            <p:nvPr/>
          </p:nvSpPr>
          <p:spPr>
            <a:xfrm>
              <a:off x="3875818" y="122883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60" name="rc160"/>
            <p:cNvSpPr/>
            <p:nvPr/>
          </p:nvSpPr>
          <p:spPr>
            <a:xfrm>
              <a:off x="2414709" y="2179046"/>
              <a:ext cx="1612733" cy="1019640"/>
            </a:xfrm>
            <a:prstGeom prst="rect">
              <a:avLst/>
            </a:prstGeom>
            <a:solidFill>
              <a:srgbClr val="EBEBEB">
                <a:alpha val="100000"/>
              </a:srgbClr>
            </a:solidFill>
          </p:spPr>
          <p:txBody>
            <a:bodyPr/>
            <a:lstStyle/>
            <a:p/>
          </p:txBody>
        </p:sp>
        <p:sp>
          <p:nvSpPr>
            <p:cNvPr id="161" name="pl161"/>
            <p:cNvSpPr/>
            <p:nvPr/>
          </p:nvSpPr>
          <p:spPr>
            <a:xfrm>
              <a:off x="2414709" y="29658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2" name="pl162"/>
            <p:cNvSpPr/>
            <p:nvPr/>
          </p:nvSpPr>
          <p:spPr>
            <a:xfrm>
              <a:off x="2414709" y="26832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3" name="pl163"/>
            <p:cNvSpPr/>
            <p:nvPr/>
          </p:nvSpPr>
          <p:spPr>
            <a:xfrm>
              <a:off x="2414709" y="24006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4" name="pl164"/>
            <p:cNvSpPr/>
            <p:nvPr/>
          </p:nvSpPr>
          <p:spPr>
            <a:xfrm>
              <a:off x="2414709" y="31071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5" name="pl165"/>
            <p:cNvSpPr/>
            <p:nvPr/>
          </p:nvSpPr>
          <p:spPr>
            <a:xfrm>
              <a:off x="2414709" y="28245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6" name="pl166"/>
            <p:cNvSpPr/>
            <p:nvPr/>
          </p:nvSpPr>
          <p:spPr>
            <a:xfrm>
              <a:off x="2414709" y="25419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7" name="pl167"/>
            <p:cNvSpPr/>
            <p:nvPr/>
          </p:nvSpPr>
          <p:spPr>
            <a:xfrm>
              <a:off x="2414709" y="22593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8" name="pl168"/>
            <p:cNvSpPr/>
            <p:nvPr/>
          </p:nvSpPr>
          <p:spPr>
            <a:xfrm>
              <a:off x="24880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269746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90690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3116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32579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53524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7446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9541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2488015"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177" name="pl177"/>
            <p:cNvSpPr/>
            <p:nvPr/>
          </p:nvSpPr>
          <p:spPr>
            <a:xfrm>
              <a:off x="2488015" y="2541911"/>
              <a:ext cx="1466121" cy="146954"/>
            </a:xfrm>
            <a:custGeom>
              <a:avLst/>
              <a:pathLst>
                <a:path w="1466121" h="146954">
                  <a:moveTo>
                    <a:pt x="0" y="11304"/>
                  </a:moveTo>
                  <a:lnTo>
                    <a:pt x="209445" y="0"/>
                  </a:lnTo>
                  <a:lnTo>
                    <a:pt x="418891" y="90433"/>
                  </a:lnTo>
                  <a:lnTo>
                    <a:pt x="628337" y="67825"/>
                  </a:lnTo>
                  <a:lnTo>
                    <a:pt x="837783" y="56521"/>
                  </a:lnTo>
                  <a:lnTo>
                    <a:pt x="1047229" y="101737"/>
                  </a:lnTo>
                  <a:lnTo>
                    <a:pt x="1256675" y="113042"/>
                  </a:lnTo>
                  <a:lnTo>
                    <a:pt x="1466121" y="146954"/>
                  </a:lnTo>
                </a:path>
              </a:pathLst>
            </a:custGeom>
            <a:ln w="40651" cap="flat">
              <a:solidFill>
                <a:srgbClr val="BEBEBE">
                  <a:alpha val="69803"/>
                </a:srgbClr>
              </a:solidFill>
              <a:prstDash val="solid"/>
              <a:round/>
            </a:ln>
          </p:spPr>
          <p:txBody>
            <a:bodyPr/>
            <a:lstStyle/>
            <a:p/>
          </p:txBody>
        </p:sp>
        <p:sp>
          <p:nvSpPr>
            <p:cNvPr id="178" name="pl178"/>
            <p:cNvSpPr/>
            <p:nvPr/>
          </p:nvSpPr>
          <p:spPr>
            <a:xfrm>
              <a:off x="2488015" y="2541911"/>
              <a:ext cx="1466121" cy="146954"/>
            </a:xfrm>
            <a:custGeom>
              <a:avLst/>
              <a:pathLst>
                <a:path w="1466121" h="146954">
                  <a:moveTo>
                    <a:pt x="0" y="11304"/>
                  </a:moveTo>
                  <a:lnTo>
                    <a:pt x="209445" y="0"/>
                  </a:lnTo>
                  <a:lnTo>
                    <a:pt x="418891" y="90433"/>
                  </a:lnTo>
                  <a:lnTo>
                    <a:pt x="628337" y="67825"/>
                  </a:lnTo>
                  <a:lnTo>
                    <a:pt x="837783" y="56521"/>
                  </a:lnTo>
                  <a:lnTo>
                    <a:pt x="1047229" y="101737"/>
                  </a:lnTo>
                  <a:lnTo>
                    <a:pt x="1256675" y="113042"/>
                  </a:lnTo>
                  <a:lnTo>
                    <a:pt x="1466121" y="146954"/>
                  </a:lnTo>
                </a:path>
              </a:pathLst>
            </a:custGeom>
            <a:ln w="35231" cap="flat">
              <a:solidFill>
                <a:srgbClr val="BEBEBE">
                  <a:alpha val="69803"/>
                </a:srgbClr>
              </a:solidFill>
              <a:prstDash val="solid"/>
              <a:round/>
            </a:ln>
          </p:spPr>
          <p:txBody>
            <a:bodyPr/>
            <a:lstStyle/>
            <a:p/>
          </p:txBody>
        </p:sp>
        <p:sp>
          <p:nvSpPr>
            <p:cNvPr id="179" name="pl179"/>
            <p:cNvSpPr/>
            <p:nvPr/>
          </p:nvSpPr>
          <p:spPr>
            <a:xfrm>
              <a:off x="2488015"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180" name="pl180"/>
            <p:cNvSpPr/>
            <p:nvPr/>
          </p:nvSpPr>
          <p:spPr>
            <a:xfrm>
              <a:off x="2488015" y="2541911"/>
              <a:ext cx="1466121" cy="146954"/>
            </a:xfrm>
            <a:custGeom>
              <a:avLst/>
              <a:pathLst>
                <a:path w="1466121" h="146954">
                  <a:moveTo>
                    <a:pt x="0" y="11304"/>
                  </a:moveTo>
                  <a:lnTo>
                    <a:pt x="209445" y="0"/>
                  </a:lnTo>
                  <a:lnTo>
                    <a:pt x="418891" y="90433"/>
                  </a:lnTo>
                  <a:lnTo>
                    <a:pt x="628337" y="67825"/>
                  </a:lnTo>
                  <a:lnTo>
                    <a:pt x="837783" y="56521"/>
                  </a:lnTo>
                  <a:lnTo>
                    <a:pt x="1047229" y="101737"/>
                  </a:lnTo>
                  <a:lnTo>
                    <a:pt x="1256675" y="113042"/>
                  </a:lnTo>
                  <a:lnTo>
                    <a:pt x="1466121" y="146954"/>
                  </a:lnTo>
                </a:path>
              </a:pathLst>
            </a:custGeom>
            <a:ln w="40651" cap="flat">
              <a:solidFill>
                <a:srgbClr val="000000">
                  <a:alpha val="100000"/>
                </a:srgbClr>
              </a:solidFill>
              <a:prstDash val="solid"/>
              <a:round/>
            </a:ln>
          </p:spPr>
          <p:txBody>
            <a:bodyPr/>
            <a:lstStyle/>
            <a:p/>
          </p:txBody>
        </p:sp>
        <p:sp>
          <p:nvSpPr>
            <p:cNvPr id="181" name="pl181"/>
            <p:cNvSpPr/>
            <p:nvPr/>
          </p:nvSpPr>
          <p:spPr>
            <a:xfrm>
              <a:off x="2488015" y="2541911"/>
              <a:ext cx="1466121" cy="146954"/>
            </a:xfrm>
            <a:custGeom>
              <a:avLst/>
              <a:pathLst>
                <a:path w="1466121" h="146954">
                  <a:moveTo>
                    <a:pt x="0" y="11304"/>
                  </a:moveTo>
                  <a:lnTo>
                    <a:pt x="209445" y="0"/>
                  </a:lnTo>
                  <a:lnTo>
                    <a:pt x="418891" y="90433"/>
                  </a:lnTo>
                  <a:lnTo>
                    <a:pt x="628337" y="67825"/>
                  </a:lnTo>
                  <a:lnTo>
                    <a:pt x="837783" y="56521"/>
                  </a:lnTo>
                  <a:lnTo>
                    <a:pt x="1047229" y="101737"/>
                  </a:lnTo>
                  <a:lnTo>
                    <a:pt x="1256675" y="113042"/>
                  </a:lnTo>
                  <a:lnTo>
                    <a:pt x="1466121" y="146954"/>
                  </a:lnTo>
                </a:path>
              </a:pathLst>
            </a:custGeom>
            <a:ln w="35231" cap="flat">
              <a:solidFill>
                <a:srgbClr val="80BD41">
                  <a:alpha val="100000"/>
                </a:srgbClr>
              </a:solidFill>
              <a:prstDash val="solid"/>
              <a:round/>
            </a:ln>
          </p:spPr>
          <p:txBody>
            <a:bodyPr/>
            <a:lstStyle/>
            <a:p/>
          </p:txBody>
        </p:sp>
        <p:sp>
          <p:nvSpPr>
            <p:cNvPr id="182" name="pl182"/>
            <p:cNvSpPr/>
            <p:nvPr/>
          </p:nvSpPr>
          <p:spPr>
            <a:xfrm>
              <a:off x="2414709" y="25419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83" name="tx183"/>
            <p:cNvSpPr/>
            <p:nvPr/>
          </p:nvSpPr>
          <p:spPr>
            <a:xfrm>
              <a:off x="2439826" y="23746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84" name="tx184"/>
            <p:cNvSpPr/>
            <p:nvPr/>
          </p:nvSpPr>
          <p:spPr>
            <a:xfrm>
              <a:off x="2667332"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5" name="tx185"/>
            <p:cNvSpPr/>
            <p:nvPr/>
          </p:nvSpPr>
          <p:spPr>
            <a:xfrm>
              <a:off x="2858718" y="24537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86" name="tx186"/>
            <p:cNvSpPr/>
            <p:nvPr/>
          </p:nvSpPr>
          <p:spPr>
            <a:xfrm>
              <a:off x="3068164" y="243118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87" name="tx187"/>
            <p:cNvSpPr/>
            <p:nvPr/>
          </p:nvSpPr>
          <p:spPr>
            <a:xfrm>
              <a:off x="3277610" y="24198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88" name="tx188"/>
            <p:cNvSpPr/>
            <p:nvPr/>
          </p:nvSpPr>
          <p:spPr>
            <a:xfrm>
              <a:off x="3487056" y="24650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89" name="tx189"/>
            <p:cNvSpPr/>
            <p:nvPr/>
          </p:nvSpPr>
          <p:spPr>
            <a:xfrm>
              <a:off x="3666372" y="247639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90" name="tx190"/>
            <p:cNvSpPr/>
            <p:nvPr/>
          </p:nvSpPr>
          <p:spPr>
            <a:xfrm>
              <a:off x="3875818" y="25103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91" name="rc191"/>
            <p:cNvSpPr/>
            <p:nvPr/>
          </p:nvSpPr>
          <p:spPr>
            <a:xfrm>
              <a:off x="2414709" y="3483127"/>
              <a:ext cx="1612733" cy="1019640"/>
            </a:xfrm>
            <a:prstGeom prst="rect">
              <a:avLst/>
            </a:prstGeom>
            <a:solidFill>
              <a:srgbClr val="EBEBEB">
                <a:alpha val="100000"/>
              </a:srgbClr>
            </a:solidFill>
          </p:spPr>
          <p:txBody>
            <a:bodyPr/>
            <a:lstStyle/>
            <a:p/>
          </p:txBody>
        </p:sp>
        <p:sp>
          <p:nvSpPr>
            <p:cNvPr id="192" name="pl192"/>
            <p:cNvSpPr/>
            <p:nvPr/>
          </p:nvSpPr>
          <p:spPr>
            <a:xfrm>
              <a:off x="2414709" y="42699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3" name="pl193"/>
            <p:cNvSpPr/>
            <p:nvPr/>
          </p:nvSpPr>
          <p:spPr>
            <a:xfrm>
              <a:off x="2414709" y="39872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4" name="pl194"/>
            <p:cNvSpPr/>
            <p:nvPr/>
          </p:nvSpPr>
          <p:spPr>
            <a:xfrm>
              <a:off x="2414709" y="370469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5" name="pl195"/>
            <p:cNvSpPr/>
            <p:nvPr/>
          </p:nvSpPr>
          <p:spPr>
            <a:xfrm>
              <a:off x="2414709" y="44112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6" name="pl196"/>
            <p:cNvSpPr/>
            <p:nvPr/>
          </p:nvSpPr>
          <p:spPr>
            <a:xfrm>
              <a:off x="2414709" y="41285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7" name="pl197"/>
            <p:cNvSpPr/>
            <p:nvPr/>
          </p:nvSpPr>
          <p:spPr>
            <a:xfrm>
              <a:off x="2414709" y="38459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8" name="pl198"/>
            <p:cNvSpPr/>
            <p:nvPr/>
          </p:nvSpPr>
          <p:spPr>
            <a:xfrm>
              <a:off x="2414709" y="35633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9" name="pl199"/>
            <p:cNvSpPr/>
            <p:nvPr/>
          </p:nvSpPr>
          <p:spPr>
            <a:xfrm>
              <a:off x="24880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269746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90690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3116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32579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53524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7446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9541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488015"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208" name="pl208"/>
            <p:cNvSpPr/>
            <p:nvPr/>
          </p:nvSpPr>
          <p:spPr>
            <a:xfrm>
              <a:off x="2488015" y="3812080"/>
              <a:ext cx="1466121" cy="373039"/>
            </a:xfrm>
            <a:custGeom>
              <a:avLst/>
              <a:pathLst>
                <a:path w="1466121" h="373039">
                  <a:moveTo>
                    <a:pt x="0" y="101737"/>
                  </a:moveTo>
                  <a:lnTo>
                    <a:pt x="209445" y="33912"/>
                  </a:lnTo>
                  <a:lnTo>
                    <a:pt x="418891" y="45216"/>
                  </a:lnTo>
                  <a:lnTo>
                    <a:pt x="628337" y="11304"/>
                  </a:lnTo>
                  <a:lnTo>
                    <a:pt x="837783" y="0"/>
                  </a:lnTo>
                  <a:lnTo>
                    <a:pt x="1047229" y="158259"/>
                  </a:lnTo>
                  <a:lnTo>
                    <a:pt x="1256675" y="327822"/>
                  </a:lnTo>
                  <a:lnTo>
                    <a:pt x="1466121" y="373039"/>
                  </a:lnTo>
                </a:path>
              </a:pathLst>
            </a:custGeom>
            <a:ln w="40651" cap="flat">
              <a:solidFill>
                <a:srgbClr val="BEBEBE">
                  <a:alpha val="69803"/>
                </a:srgbClr>
              </a:solidFill>
              <a:prstDash val="solid"/>
              <a:round/>
            </a:ln>
          </p:spPr>
          <p:txBody>
            <a:bodyPr/>
            <a:lstStyle/>
            <a:p/>
          </p:txBody>
        </p:sp>
        <p:sp>
          <p:nvSpPr>
            <p:cNvPr id="209" name="pl209"/>
            <p:cNvSpPr/>
            <p:nvPr/>
          </p:nvSpPr>
          <p:spPr>
            <a:xfrm>
              <a:off x="2488015" y="3812080"/>
              <a:ext cx="1466121" cy="373039"/>
            </a:xfrm>
            <a:custGeom>
              <a:avLst/>
              <a:pathLst>
                <a:path w="1466121" h="373039">
                  <a:moveTo>
                    <a:pt x="0" y="101737"/>
                  </a:moveTo>
                  <a:lnTo>
                    <a:pt x="209445" y="33912"/>
                  </a:lnTo>
                  <a:lnTo>
                    <a:pt x="418891" y="45216"/>
                  </a:lnTo>
                  <a:lnTo>
                    <a:pt x="628337" y="11304"/>
                  </a:lnTo>
                  <a:lnTo>
                    <a:pt x="837783" y="0"/>
                  </a:lnTo>
                  <a:lnTo>
                    <a:pt x="1047229" y="158259"/>
                  </a:lnTo>
                  <a:lnTo>
                    <a:pt x="1256675" y="327822"/>
                  </a:lnTo>
                  <a:lnTo>
                    <a:pt x="1466121" y="373039"/>
                  </a:lnTo>
                </a:path>
              </a:pathLst>
            </a:custGeom>
            <a:ln w="35231" cap="flat">
              <a:solidFill>
                <a:srgbClr val="BEBEBE">
                  <a:alpha val="69803"/>
                </a:srgbClr>
              </a:solidFill>
              <a:prstDash val="solid"/>
              <a:round/>
            </a:ln>
          </p:spPr>
          <p:txBody>
            <a:bodyPr/>
            <a:lstStyle/>
            <a:p/>
          </p:txBody>
        </p:sp>
        <p:sp>
          <p:nvSpPr>
            <p:cNvPr id="210" name="pl210"/>
            <p:cNvSpPr/>
            <p:nvPr/>
          </p:nvSpPr>
          <p:spPr>
            <a:xfrm>
              <a:off x="2488015"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211" name="pl211"/>
            <p:cNvSpPr/>
            <p:nvPr/>
          </p:nvSpPr>
          <p:spPr>
            <a:xfrm>
              <a:off x="2488015" y="3812080"/>
              <a:ext cx="1466121" cy="373039"/>
            </a:xfrm>
            <a:custGeom>
              <a:avLst/>
              <a:pathLst>
                <a:path w="1466121" h="373039">
                  <a:moveTo>
                    <a:pt x="0" y="101737"/>
                  </a:moveTo>
                  <a:lnTo>
                    <a:pt x="209445" y="33912"/>
                  </a:lnTo>
                  <a:lnTo>
                    <a:pt x="418891" y="45216"/>
                  </a:lnTo>
                  <a:lnTo>
                    <a:pt x="628337" y="11304"/>
                  </a:lnTo>
                  <a:lnTo>
                    <a:pt x="837783" y="0"/>
                  </a:lnTo>
                  <a:lnTo>
                    <a:pt x="1047229" y="158259"/>
                  </a:lnTo>
                  <a:lnTo>
                    <a:pt x="1256675" y="327822"/>
                  </a:lnTo>
                  <a:lnTo>
                    <a:pt x="1466121" y="373039"/>
                  </a:lnTo>
                </a:path>
              </a:pathLst>
            </a:custGeom>
            <a:ln w="40651" cap="flat">
              <a:solidFill>
                <a:srgbClr val="000000">
                  <a:alpha val="100000"/>
                </a:srgbClr>
              </a:solidFill>
              <a:prstDash val="solid"/>
              <a:round/>
            </a:ln>
          </p:spPr>
          <p:txBody>
            <a:bodyPr/>
            <a:lstStyle/>
            <a:p/>
          </p:txBody>
        </p:sp>
        <p:sp>
          <p:nvSpPr>
            <p:cNvPr id="212" name="pl212"/>
            <p:cNvSpPr/>
            <p:nvPr/>
          </p:nvSpPr>
          <p:spPr>
            <a:xfrm>
              <a:off x="2488015" y="3812080"/>
              <a:ext cx="1466121" cy="373039"/>
            </a:xfrm>
            <a:custGeom>
              <a:avLst/>
              <a:pathLst>
                <a:path w="1466121" h="373039">
                  <a:moveTo>
                    <a:pt x="0" y="101737"/>
                  </a:moveTo>
                  <a:lnTo>
                    <a:pt x="209445" y="33912"/>
                  </a:lnTo>
                  <a:lnTo>
                    <a:pt x="418891" y="45216"/>
                  </a:lnTo>
                  <a:lnTo>
                    <a:pt x="628337" y="11304"/>
                  </a:lnTo>
                  <a:lnTo>
                    <a:pt x="837783" y="0"/>
                  </a:lnTo>
                  <a:lnTo>
                    <a:pt x="1047229" y="158259"/>
                  </a:lnTo>
                  <a:lnTo>
                    <a:pt x="1256675" y="327822"/>
                  </a:lnTo>
                  <a:lnTo>
                    <a:pt x="1466121" y="373039"/>
                  </a:lnTo>
                </a:path>
              </a:pathLst>
            </a:custGeom>
            <a:ln w="35231" cap="flat">
              <a:solidFill>
                <a:srgbClr val="80BD41">
                  <a:alpha val="100000"/>
                </a:srgbClr>
              </a:solidFill>
              <a:prstDash val="solid"/>
              <a:round/>
            </a:ln>
          </p:spPr>
          <p:txBody>
            <a:bodyPr/>
            <a:lstStyle/>
            <a:p/>
          </p:txBody>
        </p:sp>
        <p:sp>
          <p:nvSpPr>
            <p:cNvPr id="213" name="pl213"/>
            <p:cNvSpPr/>
            <p:nvPr/>
          </p:nvSpPr>
          <p:spPr>
            <a:xfrm>
              <a:off x="2414709" y="38459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14" name="tx214"/>
            <p:cNvSpPr/>
            <p:nvPr/>
          </p:nvSpPr>
          <p:spPr>
            <a:xfrm>
              <a:off x="2439826" y="37352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15" name="tx215"/>
            <p:cNvSpPr/>
            <p:nvPr/>
          </p:nvSpPr>
          <p:spPr>
            <a:xfrm>
              <a:off x="2667332"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6" name="tx216"/>
            <p:cNvSpPr/>
            <p:nvPr/>
          </p:nvSpPr>
          <p:spPr>
            <a:xfrm>
              <a:off x="2858718" y="367874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17" name="tx217"/>
            <p:cNvSpPr/>
            <p:nvPr/>
          </p:nvSpPr>
          <p:spPr>
            <a:xfrm>
              <a:off x="3086224" y="36448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18" name="tx218"/>
            <p:cNvSpPr/>
            <p:nvPr/>
          </p:nvSpPr>
          <p:spPr>
            <a:xfrm>
              <a:off x="3295670" y="36335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19" name="tx219"/>
            <p:cNvSpPr/>
            <p:nvPr/>
          </p:nvSpPr>
          <p:spPr>
            <a:xfrm>
              <a:off x="3460950" y="3791784"/>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20" name="tx220"/>
            <p:cNvSpPr/>
            <p:nvPr/>
          </p:nvSpPr>
          <p:spPr>
            <a:xfrm>
              <a:off x="3666372" y="396134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221" name="tx221"/>
            <p:cNvSpPr/>
            <p:nvPr/>
          </p:nvSpPr>
          <p:spPr>
            <a:xfrm>
              <a:off x="3875818" y="400656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222" name="rc222"/>
            <p:cNvSpPr/>
            <p:nvPr/>
          </p:nvSpPr>
          <p:spPr>
            <a:xfrm>
              <a:off x="2414709" y="4787209"/>
              <a:ext cx="1612733" cy="1019640"/>
            </a:xfrm>
            <a:prstGeom prst="rect">
              <a:avLst/>
            </a:prstGeom>
            <a:solidFill>
              <a:srgbClr val="EBEBEB">
                <a:alpha val="100000"/>
              </a:srgbClr>
            </a:solidFill>
          </p:spPr>
          <p:txBody>
            <a:bodyPr/>
            <a:lstStyle/>
            <a:p/>
          </p:txBody>
        </p:sp>
        <p:sp>
          <p:nvSpPr>
            <p:cNvPr id="223" name="pl223"/>
            <p:cNvSpPr/>
            <p:nvPr/>
          </p:nvSpPr>
          <p:spPr>
            <a:xfrm>
              <a:off x="2414709" y="55739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4" name="pl224"/>
            <p:cNvSpPr/>
            <p:nvPr/>
          </p:nvSpPr>
          <p:spPr>
            <a:xfrm>
              <a:off x="2414709" y="52913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5" name="pl225"/>
            <p:cNvSpPr/>
            <p:nvPr/>
          </p:nvSpPr>
          <p:spPr>
            <a:xfrm>
              <a:off x="2414709" y="50087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6" name="pl226"/>
            <p:cNvSpPr/>
            <p:nvPr/>
          </p:nvSpPr>
          <p:spPr>
            <a:xfrm>
              <a:off x="2414709" y="57152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7" name="pl227"/>
            <p:cNvSpPr/>
            <p:nvPr/>
          </p:nvSpPr>
          <p:spPr>
            <a:xfrm>
              <a:off x="2414709" y="54326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8" name="pl228"/>
            <p:cNvSpPr/>
            <p:nvPr/>
          </p:nvSpPr>
          <p:spPr>
            <a:xfrm>
              <a:off x="2414709" y="51500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9" name="pl229"/>
            <p:cNvSpPr/>
            <p:nvPr/>
          </p:nvSpPr>
          <p:spPr>
            <a:xfrm>
              <a:off x="2414709" y="48674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30" name="pl230"/>
            <p:cNvSpPr/>
            <p:nvPr/>
          </p:nvSpPr>
          <p:spPr>
            <a:xfrm>
              <a:off x="24880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269746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90690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3116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32579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53524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7446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9541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2488015"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239" name="pl239"/>
            <p:cNvSpPr/>
            <p:nvPr/>
          </p:nvSpPr>
          <p:spPr>
            <a:xfrm>
              <a:off x="2488015" y="5150074"/>
              <a:ext cx="1466121" cy="610427"/>
            </a:xfrm>
            <a:custGeom>
              <a:avLst/>
              <a:pathLst>
                <a:path w="1466121" h="610427">
                  <a:moveTo>
                    <a:pt x="0" y="0"/>
                  </a:moveTo>
                  <a:lnTo>
                    <a:pt x="209445" y="0"/>
                  </a:lnTo>
                  <a:lnTo>
                    <a:pt x="418891" y="33912"/>
                  </a:lnTo>
                  <a:lnTo>
                    <a:pt x="628337" y="101737"/>
                  </a:lnTo>
                  <a:lnTo>
                    <a:pt x="837783" y="101737"/>
                  </a:lnTo>
                  <a:lnTo>
                    <a:pt x="1047229" y="474777"/>
                  </a:lnTo>
                  <a:lnTo>
                    <a:pt x="1256675" y="610427"/>
                  </a:lnTo>
                  <a:lnTo>
                    <a:pt x="1466121" y="248692"/>
                  </a:lnTo>
                </a:path>
              </a:pathLst>
            </a:custGeom>
            <a:ln w="40651" cap="flat">
              <a:solidFill>
                <a:srgbClr val="BEBEBE">
                  <a:alpha val="69803"/>
                </a:srgbClr>
              </a:solidFill>
              <a:prstDash val="solid"/>
              <a:round/>
            </a:ln>
          </p:spPr>
          <p:txBody>
            <a:bodyPr/>
            <a:lstStyle/>
            <a:p/>
          </p:txBody>
        </p:sp>
        <p:sp>
          <p:nvSpPr>
            <p:cNvPr id="240" name="pl240"/>
            <p:cNvSpPr/>
            <p:nvPr/>
          </p:nvSpPr>
          <p:spPr>
            <a:xfrm>
              <a:off x="2488015" y="5150074"/>
              <a:ext cx="1466121" cy="610427"/>
            </a:xfrm>
            <a:custGeom>
              <a:avLst/>
              <a:pathLst>
                <a:path w="1466121" h="610427">
                  <a:moveTo>
                    <a:pt x="0" y="0"/>
                  </a:moveTo>
                  <a:lnTo>
                    <a:pt x="209445" y="0"/>
                  </a:lnTo>
                  <a:lnTo>
                    <a:pt x="418891" y="33912"/>
                  </a:lnTo>
                  <a:lnTo>
                    <a:pt x="628337" y="101737"/>
                  </a:lnTo>
                  <a:lnTo>
                    <a:pt x="837783" y="101737"/>
                  </a:lnTo>
                  <a:lnTo>
                    <a:pt x="1047229" y="474777"/>
                  </a:lnTo>
                  <a:lnTo>
                    <a:pt x="1256675" y="610427"/>
                  </a:lnTo>
                  <a:lnTo>
                    <a:pt x="1466121" y="248692"/>
                  </a:lnTo>
                </a:path>
              </a:pathLst>
            </a:custGeom>
            <a:ln w="35231" cap="flat">
              <a:solidFill>
                <a:srgbClr val="BEBEBE">
                  <a:alpha val="69803"/>
                </a:srgbClr>
              </a:solidFill>
              <a:prstDash val="solid"/>
              <a:round/>
            </a:ln>
          </p:spPr>
          <p:txBody>
            <a:bodyPr/>
            <a:lstStyle/>
            <a:p/>
          </p:txBody>
        </p:sp>
        <p:sp>
          <p:nvSpPr>
            <p:cNvPr id="241" name="pl241"/>
            <p:cNvSpPr/>
            <p:nvPr/>
          </p:nvSpPr>
          <p:spPr>
            <a:xfrm>
              <a:off x="2488015"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242" name="pl242"/>
            <p:cNvSpPr/>
            <p:nvPr/>
          </p:nvSpPr>
          <p:spPr>
            <a:xfrm>
              <a:off x="2488015" y="5150074"/>
              <a:ext cx="1466121" cy="610427"/>
            </a:xfrm>
            <a:custGeom>
              <a:avLst/>
              <a:pathLst>
                <a:path w="1466121" h="610427">
                  <a:moveTo>
                    <a:pt x="0" y="0"/>
                  </a:moveTo>
                  <a:lnTo>
                    <a:pt x="209445" y="0"/>
                  </a:lnTo>
                  <a:lnTo>
                    <a:pt x="418891" y="33912"/>
                  </a:lnTo>
                  <a:lnTo>
                    <a:pt x="628337" y="101737"/>
                  </a:lnTo>
                  <a:lnTo>
                    <a:pt x="837783" y="101737"/>
                  </a:lnTo>
                  <a:lnTo>
                    <a:pt x="1047229" y="474777"/>
                  </a:lnTo>
                  <a:lnTo>
                    <a:pt x="1256675" y="610427"/>
                  </a:lnTo>
                  <a:lnTo>
                    <a:pt x="1466121" y="248692"/>
                  </a:lnTo>
                </a:path>
              </a:pathLst>
            </a:custGeom>
            <a:ln w="40651" cap="flat">
              <a:solidFill>
                <a:srgbClr val="000000">
                  <a:alpha val="100000"/>
                </a:srgbClr>
              </a:solidFill>
              <a:prstDash val="solid"/>
              <a:round/>
            </a:ln>
          </p:spPr>
          <p:txBody>
            <a:bodyPr/>
            <a:lstStyle/>
            <a:p/>
          </p:txBody>
        </p:sp>
        <p:sp>
          <p:nvSpPr>
            <p:cNvPr id="243" name="pl243"/>
            <p:cNvSpPr/>
            <p:nvPr/>
          </p:nvSpPr>
          <p:spPr>
            <a:xfrm>
              <a:off x="2488015" y="5150074"/>
              <a:ext cx="1466121" cy="610427"/>
            </a:xfrm>
            <a:custGeom>
              <a:avLst/>
              <a:pathLst>
                <a:path w="1466121" h="610427">
                  <a:moveTo>
                    <a:pt x="0" y="0"/>
                  </a:moveTo>
                  <a:lnTo>
                    <a:pt x="209445" y="0"/>
                  </a:lnTo>
                  <a:lnTo>
                    <a:pt x="418891" y="33912"/>
                  </a:lnTo>
                  <a:lnTo>
                    <a:pt x="628337" y="101737"/>
                  </a:lnTo>
                  <a:lnTo>
                    <a:pt x="837783" y="101737"/>
                  </a:lnTo>
                  <a:lnTo>
                    <a:pt x="1047229" y="474777"/>
                  </a:lnTo>
                  <a:lnTo>
                    <a:pt x="1256675" y="610427"/>
                  </a:lnTo>
                  <a:lnTo>
                    <a:pt x="1466121" y="248692"/>
                  </a:lnTo>
                </a:path>
              </a:pathLst>
            </a:custGeom>
            <a:ln w="35231" cap="flat">
              <a:solidFill>
                <a:srgbClr val="80BD41">
                  <a:alpha val="100000"/>
                </a:srgbClr>
              </a:solidFill>
              <a:prstDash val="solid"/>
              <a:round/>
            </a:ln>
          </p:spPr>
          <p:txBody>
            <a:bodyPr/>
            <a:lstStyle/>
            <a:p/>
          </p:txBody>
        </p:sp>
        <p:sp>
          <p:nvSpPr>
            <p:cNvPr id="244" name="pl244"/>
            <p:cNvSpPr/>
            <p:nvPr/>
          </p:nvSpPr>
          <p:spPr>
            <a:xfrm>
              <a:off x="2414709" y="51500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45" name="tx245"/>
            <p:cNvSpPr/>
            <p:nvPr/>
          </p:nvSpPr>
          <p:spPr>
            <a:xfrm>
              <a:off x="2457886"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6" name="tx246"/>
            <p:cNvSpPr/>
            <p:nvPr/>
          </p:nvSpPr>
          <p:spPr>
            <a:xfrm>
              <a:off x="2667332"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7" name="tx247"/>
            <p:cNvSpPr/>
            <p:nvPr/>
          </p:nvSpPr>
          <p:spPr>
            <a:xfrm>
              <a:off x="2858718" y="50054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48" name="tx248"/>
            <p:cNvSpPr/>
            <p:nvPr/>
          </p:nvSpPr>
          <p:spPr>
            <a:xfrm>
              <a:off x="3068164" y="507325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49" name="tx249"/>
            <p:cNvSpPr/>
            <p:nvPr/>
          </p:nvSpPr>
          <p:spPr>
            <a:xfrm>
              <a:off x="3277610" y="507325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50" name="tx250"/>
            <p:cNvSpPr/>
            <p:nvPr/>
          </p:nvSpPr>
          <p:spPr>
            <a:xfrm>
              <a:off x="3456927" y="544629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251" name="tx251"/>
            <p:cNvSpPr/>
            <p:nvPr/>
          </p:nvSpPr>
          <p:spPr>
            <a:xfrm>
              <a:off x="3666372" y="558194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252" name="tx252"/>
            <p:cNvSpPr/>
            <p:nvPr/>
          </p:nvSpPr>
          <p:spPr>
            <a:xfrm>
              <a:off x="3875818" y="522021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253" name="rc253"/>
            <p:cNvSpPr/>
            <p:nvPr/>
          </p:nvSpPr>
          <p:spPr>
            <a:xfrm>
              <a:off x="4097032" y="874964"/>
              <a:ext cx="1612733" cy="1019640"/>
            </a:xfrm>
            <a:prstGeom prst="rect">
              <a:avLst/>
            </a:prstGeom>
            <a:solidFill>
              <a:srgbClr val="EBEBEB">
                <a:alpha val="100000"/>
              </a:srgbClr>
            </a:solidFill>
          </p:spPr>
          <p:txBody>
            <a:bodyPr/>
            <a:lstStyle/>
            <a:p/>
          </p:txBody>
        </p:sp>
        <p:sp>
          <p:nvSpPr>
            <p:cNvPr id="254" name="pl254"/>
            <p:cNvSpPr/>
            <p:nvPr/>
          </p:nvSpPr>
          <p:spPr>
            <a:xfrm>
              <a:off x="4097032" y="16617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5" name="pl255"/>
            <p:cNvSpPr/>
            <p:nvPr/>
          </p:nvSpPr>
          <p:spPr>
            <a:xfrm>
              <a:off x="4097032" y="1379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6" name="pl256"/>
            <p:cNvSpPr/>
            <p:nvPr/>
          </p:nvSpPr>
          <p:spPr>
            <a:xfrm>
              <a:off x="4097032" y="109652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7" name="pl257"/>
            <p:cNvSpPr/>
            <p:nvPr/>
          </p:nvSpPr>
          <p:spPr>
            <a:xfrm>
              <a:off x="4097032" y="18030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8" name="pl258"/>
            <p:cNvSpPr/>
            <p:nvPr/>
          </p:nvSpPr>
          <p:spPr>
            <a:xfrm>
              <a:off x="4097032" y="152043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9" name="pl259"/>
            <p:cNvSpPr/>
            <p:nvPr/>
          </p:nvSpPr>
          <p:spPr>
            <a:xfrm>
              <a:off x="4097032" y="12378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0" name="pl260"/>
            <p:cNvSpPr/>
            <p:nvPr/>
          </p:nvSpPr>
          <p:spPr>
            <a:xfrm>
              <a:off x="4097032" y="9552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1" name="pl261"/>
            <p:cNvSpPr/>
            <p:nvPr/>
          </p:nvSpPr>
          <p:spPr>
            <a:xfrm>
              <a:off x="417033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2" name="pl262"/>
            <p:cNvSpPr/>
            <p:nvPr/>
          </p:nvSpPr>
          <p:spPr>
            <a:xfrm>
              <a:off x="43797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58923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7986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50081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2175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4270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6364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4170338"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270" name="pl270"/>
            <p:cNvSpPr/>
            <p:nvPr/>
          </p:nvSpPr>
          <p:spPr>
            <a:xfrm>
              <a:off x="4170338" y="1147395"/>
              <a:ext cx="1466121" cy="271301"/>
            </a:xfrm>
            <a:custGeom>
              <a:avLst/>
              <a:pathLst>
                <a:path w="1466121" h="271301">
                  <a:moveTo>
                    <a:pt x="0" y="0"/>
                  </a:moveTo>
                  <a:lnTo>
                    <a:pt x="209445" y="90433"/>
                  </a:lnTo>
                  <a:lnTo>
                    <a:pt x="418891" y="169563"/>
                  </a:lnTo>
                  <a:lnTo>
                    <a:pt x="628337" y="146954"/>
                  </a:lnTo>
                  <a:lnTo>
                    <a:pt x="837783" y="158259"/>
                  </a:lnTo>
                  <a:lnTo>
                    <a:pt x="1047229" y="180867"/>
                  </a:lnTo>
                  <a:lnTo>
                    <a:pt x="1256675" y="271301"/>
                  </a:lnTo>
                  <a:lnTo>
                    <a:pt x="1466121" y="271301"/>
                  </a:lnTo>
                </a:path>
              </a:pathLst>
            </a:custGeom>
            <a:ln w="40651" cap="flat">
              <a:solidFill>
                <a:srgbClr val="BEBEBE">
                  <a:alpha val="69803"/>
                </a:srgbClr>
              </a:solidFill>
              <a:prstDash val="solid"/>
              <a:round/>
            </a:ln>
          </p:spPr>
          <p:txBody>
            <a:bodyPr/>
            <a:lstStyle/>
            <a:p/>
          </p:txBody>
        </p:sp>
        <p:sp>
          <p:nvSpPr>
            <p:cNvPr id="271" name="pl271"/>
            <p:cNvSpPr/>
            <p:nvPr/>
          </p:nvSpPr>
          <p:spPr>
            <a:xfrm>
              <a:off x="4170338" y="1147395"/>
              <a:ext cx="1466121" cy="271301"/>
            </a:xfrm>
            <a:custGeom>
              <a:avLst/>
              <a:pathLst>
                <a:path w="1466121" h="271301">
                  <a:moveTo>
                    <a:pt x="0" y="0"/>
                  </a:moveTo>
                  <a:lnTo>
                    <a:pt x="209445" y="90433"/>
                  </a:lnTo>
                  <a:lnTo>
                    <a:pt x="418891" y="169563"/>
                  </a:lnTo>
                  <a:lnTo>
                    <a:pt x="628337" y="146954"/>
                  </a:lnTo>
                  <a:lnTo>
                    <a:pt x="837783" y="158259"/>
                  </a:lnTo>
                  <a:lnTo>
                    <a:pt x="1047229" y="180867"/>
                  </a:lnTo>
                  <a:lnTo>
                    <a:pt x="1256675" y="271301"/>
                  </a:lnTo>
                  <a:lnTo>
                    <a:pt x="1466121" y="271301"/>
                  </a:lnTo>
                </a:path>
              </a:pathLst>
            </a:custGeom>
            <a:ln w="35231" cap="flat">
              <a:solidFill>
                <a:srgbClr val="BEBEBE">
                  <a:alpha val="69803"/>
                </a:srgbClr>
              </a:solidFill>
              <a:prstDash val="solid"/>
              <a:round/>
            </a:ln>
          </p:spPr>
          <p:txBody>
            <a:bodyPr/>
            <a:lstStyle/>
            <a:p/>
          </p:txBody>
        </p:sp>
        <p:sp>
          <p:nvSpPr>
            <p:cNvPr id="272" name="pl272"/>
            <p:cNvSpPr/>
            <p:nvPr/>
          </p:nvSpPr>
          <p:spPr>
            <a:xfrm>
              <a:off x="4170338"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273" name="pl273"/>
            <p:cNvSpPr/>
            <p:nvPr/>
          </p:nvSpPr>
          <p:spPr>
            <a:xfrm>
              <a:off x="4170338" y="1147395"/>
              <a:ext cx="1466121" cy="271301"/>
            </a:xfrm>
            <a:custGeom>
              <a:avLst/>
              <a:pathLst>
                <a:path w="1466121" h="271301">
                  <a:moveTo>
                    <a:pt x="0" y="0"/>
                  </a:moveTo>
                  <a:lnTo>
                    <a:pt x="209445" y="90433"/>
                  </a:lnTo>
                  <a:lnTo>
                    <a:pt x="418891" y="169563"/>
                  </a:lnTo>
                  <a:lnTo>
                    <a:pt x="628337" y="146954"/>
                  </a:lnTo>
                  <a:lnTo>
                    <a:pt x="837783" y="158259"/>
                  </a:lnTo>
                  <a:lnTo>
                    <a:pt x="1047229" y="180867"/>
                  </a:lnTo>
                  <a:lnTo>
                    <a:pt x="1256675" y="271301"/>
                  </a:lnTo>
                  <a:lnTo>
                    <a:pt x="1466121" y="271301"/>
                  </a:lnTo>
                </a:path>
              </a:pathLst>
            </a:custGeom>
            <a:ln w="40651" cap="flat">
              <a:solidFill>
                <a:srgbClr val="000000">
                  <a:alpha val="100000"/>
                </a:srgbClr>
              </a:solidFill>
              <a:prstDash val="solid"/>
              <a:round/>
            </a:ln>
          </p:spPr>
          <p:txBody>
            <a:bodyPr/>
            <a:lstStyle/>
            <a:p/>
          </p:txBody>
        </p:sp>
        <p:sp>
          <p:nvSpPr>
            <p:cNvPr id="274" name="pl274"/>
            <p:cNvSpPr/>
            <p:nvPr/>
          </p:nvSpPr>
          <p:spPr>
            <a:xfrm>
              <a:off x="4170338" y="1147395"/>
              <a:ext cx="1466121" cy="271301"/>
            </a:xfrm>
            <a:custGeom>
              <a:avLst/>
              <a:pathLst>
                <a:path w="1466121" h="271301">
                  <a:moveTo>
                    <a:pt x="0" y="0"/>
                  </a:moveTo>
                  <a:lnTo>
                    <a:pt x="209445" y="90433"/>
                  </a:lnTo>
                  <a:lnTo>
                    <a:pt x="418891" y="169563"/>
                  </a:lnTo>
                  <a:lnTo>
                    <a:pt x="628337" y="146954"/>
                  </a:lnTo>
                  <a:lnTo>
                    <a:pt x="837783" y="158259"/>
                  </a:lnTo>
                  <a:lnTo>
                    <a:pt x="1047229" y="180867"/>
                  </a:lnTo>
                  <a:lnTo>
                    <a:pt x="1256675" y="271301"/>
                  </a:lnTo>
                  <a:lnTo>
                    <a:pt x="1466121" y="271301"/>
                  </a:lnTo>
                </a:path>
              </a:pathLst>
            </a:custGeom>
            <a:ln w="35231" cap="flat">
              <a:solidFill>
                <a:srgbClr val="80BD41">
                  <a:alpha val="100000"/>
                </a:srgbClr>
              </a:solidFill>
              <a:prstDash val="solid"/>
              <a:round/>
            </a:ln>
          </p:spPr>
          <p:txBody>
            <a:bodyPr/>
            <a:lstStyle/>
            <a:p/>
          </p:txBody>
        </p:sp>
        <p:sp>
          <p:nvSpPr>
            <p:cNvPr id="275" name="pl275"/>
            <p:cNvSpPr/>
            <p:nvPr/>
          </p:nvSpPr>
          <p:spPr>
            <a:xfrm>
              <a:off x="4097032" y="12378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76" name="tx276"/>
            <p:cNvSpPr/>
            <p:nvPr/>
          </p:nvSpPr>
          <p:spPr>
            <a:xfrm>
              <a:off x="4140208" y="9688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77" name="tx277"/>
            <p:cNvSpPr/>
            <p:nvPr/>
          </p:nvSpPr>
          <p:spPr>
            <a:xfrm>
              <a:off x="4349654"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8" name="tx278"/>
            <p:cNvSpPr/>
            <p:nvPr/>
          </p:nvSpPr>
          <p:spPr>
            <a:xfrm>
              <a:off x="4541041" y="113840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79" name="tx279"/>
            <p:cNvSpPr/>
            <p:nvPr/>
          </p:nvSpPr>
          <p:spPr>
            <a:xfrm>
              <a:off x="4750487" y="11157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80" name="tx280"/>
            <p:cNvSpPr/>
            <p:nvPr/>
          </p:nvSpPr>
          <p:spPr>
            <a:xfrm>
              <a:off x="4959933" y="11271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81" name="tx281"/>
            <p:cNvSpPr/>
            <p:nvPr/>
          </p:nvSpPr>
          <p:spPr>
            <a:xfrm>
              <a:off x="5169379" y="11497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82" name="tx282"/>
            <p:cNvSpPr/>
            <p:nvPr/>
          </p:nvSpPr>
          <p:spPr>
            <a:xfrm>
              <a:off x="5348695" y="124014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83" name="tx283"/>
            <p:cNvSpPr/>
            <p:nvPr/>
          </p:nvSpPr>
          <p:spPr>
            <a:xfrm>
              <a:off x="5558141" y="124014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84" name="rc284"/>
            <p:cNvSpPr/>
            <p:nvPr/>
          </p:nvSpPr>
          <p:spPr>
            <a:xfrm>
              <a:off x="4097032" y="2179046"/>
              <a:ext cx="1612733" cy="1019640"/>
            </a:xfrm>
            <a:prstGeom prst="rect">
              <a:avLst/>
            </a:prstGeom>
            <a:solidFill>
              <a:srgbClr val="EBEBEB">
                <a:alpha val="100000"/>
              </a:srgbClr>
            </a:solidFill>
          </p:spPr>
          <p:txBody>
            <a:bodyPr/>
            <a:lstStyle/>
            <a:p/>
          </p:txBody>
        </p:sp>
        <p:sp>
          <p:nvSpPr>
            <p:cNvPr id="285" name="pl285"/>
            <p:cNvSpPr/>
            <p:nvPr/>
          </p:nvSpPr>
          <p:spPr>
            <a:xfrm>
              <a:off x="4097032" y="29658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6" name="pl286"/>
            <p:cNvSpPr/>
            <p:nvPr/>
          </p:nvSpPr>
          <p:spPr>
            <a:xfrm>
              <a:off x="4097032" y="26832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7" name="pl287"/>
            <p:cNvSpPr/>
            <p:nvPr/>
          </p:nvSpPr>
          <p:spPr>
            <a:xfrm>
              <a:off x="4097032" y="24006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8" name="pl288"/>
            <p:cNvSpPr/>
            <p:nvPr/>
          </p:nvSpPr>
          <p:spPr>
            <a:xfrm>
              <a:off x="4097032" y="31071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89" name="pl289"/>
            <p:cNvSpPr/>
            <p:nvPr/>
          </p:nvSpPr>
          <p:spPr>
            <a:xfrm>
              <a:off x="4097032" y="28245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0" name="pl290"/>
            <p:cNvSpPr/>
            <p:nvPr/>
          </p:nvSpPr>
          <p:spPr>
            <a:xfrm>
              <a:off x="4097032" y="25419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1" name="pl291"/>
            <p:cNvSpPr/>
            <p:nvPr/>
          </p:nvSpPr>
          <p:spPr>
            <a:xfrm>
              <a:off x="4097032" y="22593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2" name="pl292"/>
            <p:cNvSpPr/>
            <p:nvPr/>
          </p:nvSpPr>
          <p:spPr>
            <a:xfrm>
              <a:off x="417033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43797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58923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7986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50081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2175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4270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6364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4170338"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301" name="pl301"/>
            <p:cNvSpPr/>
            <p:nvPr/>
          </p:nvSpPr>
          <p:spPr>
            <a:xfrm>
              <a:off x="4170338" y="2541911"/>
              <a:ext cx="1466121" cy="384343"/>
            </a:xfrm>
            <a:custGeom>
              <a:avLst/>
              <a:pathLst>
                <a:path w="1466121" h="384343">
                  <a:moveTo>
                    <a:pt x="0" y="0"/>
                  </a:moveTo>
                  <a:lnTo>
                    <a:pt x="209445" y="0"/>
                  </a:lnTo>
                  <a:lnTo>
                    <a:pt x="418891" y="135650"/>
                  </a:lnTo>
                  <a:lnTo>
                    <a:pt x="628337" y="180867"/>
                  </a:lnTo>
                  <a:lnTo>
                    <a:pt x="837783" y="180867"/>
                  </a:lnTo>
                  <a:lnTo>
                    <a:pt x="1047229" y="339126"/>
                  </a:lnTo>
                  <a:lnTo>
                    <a:pt x="1256675" y="384343"/>
                  </a:lnTo>
                  <a:lnTo>
                    <a:pt x="1466121" y="350430"/>
                  </a:lnTo>
                </a:path>
              </a:pathLst>
            </a:custGeom>
            <a:ln w="40651" cap="flat">
              <a:solidFill>
                <a:srgbClr val="BEBEBE">
                  <a:alpha val="69803"/>
                </a:srgbClr>
              </a:solidFill>
              <a:prstDash val="solid"/>
              <a:round/>
            </a:ln>
          </p:spPr>
          <p:txBody>
            <a:bodyPr/>
            <a:lstStyle/>
            <a:p/>
          </p:txBody>
        </p:sp>
        <p:sp>
          <p:nvSpPr>
            <p:cNvPr id="302" name="pl302"/>
            <p:cNvSpPr/>
            <p:nvPr/>
          </p:nvSpPr>
          <p:spPr>
            <a:xfrm>
              <a:off x="4170338" y="2541911"/>
              <a:ext cx="1466121" cy="384343"/>
            </a:xfrm>
            <a:custGeom>
              <a:avLst/>
              <a:pathLst>
                <a:path w="1466121" h="384343">
                  <a:moveTo>
                    <a:pt x="0" y="0"/>
                  </a:moveTo>
                  <a:lnTo>
                    <a:pt x="209445" y="0"/>
                  </a:lnTo>
                  <a:lnTo>
                    <a:pt x="418891" y="135650"/>
                  </a:lnTo>
                  <a:lnTo>
                    <a:pt x="628337" y="180867"/>
                  </a:lnTo>
                  <a:lnTo>
                    <a:pt x="837783" y="180867"/>
                  </a:lnTo>
                  <a:lnTo>
                    <a:pt x="1047229" y="339126"/>
                  </a:lnTo>
                  <a:lnTo>
                    <a:pt x="1256675" y="384343"/>
                  </a:lnTo>
                  <a:lnTo>
                    <a:pt x="1466121" y="350430"/>
                  </a:lnTo>
                </a:path>
              </a:pathLst>
            </a:custGeom>
            <a:ln w="35231" cap="flat">
              <a:solidFill>
                <a:srgbClr val="BEBEBE">
                  <a:alpha val="69803"/>
                </a:srgbClr>
              </a:solidFill>
              <a:prstDash val="solid"/>
              <a:round/>
            </a:ln>
          </p:spPr>
          <p:txBody>
            <a:bodyPr/>
            <a:lstStyle/>
            <a:p/>
          </p:txBody>
        </p:sp>
        <p:sp>
          <p:nvSpPr>
            <p:cNvPr id="303" name="pl303"/>
            <p:cNvSpPr/>
            <p:nvPr/>
          </p:nvSpPr>
          <p:spPr>
            <a:xfrm>
              <a:off x="4170338"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304" name="pl304"/>
            <p:cNvSpPr/>
            <p:nvPr/>
          </p:nvSpPr>
          <p:spPr>
            <a:xfrm>
              <a:off x="4170338" y="2541911"/>
              <a:ext cx="1466121" cy="384343"/>
            </a:xfrm>
            <a:custGeom>
              <a:avLst/>
              <a:pathLst>
                <a:path w="1466121" h="384343">
                  <a:moveTo>
                    <a:pt x="0" y="0"/>
                  </a:moveTo>
                  <a:lnTo>
                    <a:pt x="209445" y="0"/>
                  </a:lnTo>
                  <a:lnTo>
                    <a:pt x="418891" y="135650"/>
                  </a:lnTo>
                  <a:lnTo>
                    <a:pt x="628337" y="180867"/>
                  </a:lnTo>
                  <a:lnTo>
                    <a:pt x="837783" y="180867"/>
                  </a:lnTo>
                  <a:lnTo>
                    <a:pt x="1047229" y="339126"/>
                  </a:lnTo>
                  <a:lnTo>
                    <a:pt x="1256675" y="384343"/>
                  </a:lnTo>
                  <a:lnTo>
                    <a:pt x="1466121" y="350430"/>
                  </a:lnTo>
                </a:path>
              </a:pathLst>
            </a:custGeom>
            <a:ln w="40651" cap="flat">
              <a:solidFill>
                <a:srgbClr val="000000">
                  <a:alpha val="100000"/>
                </a:srgbClr>
              </a:solidFill>
              <a:prstDash val="solid"/>
              <a:round/>
            </a:ln>
          </p:spPr>
          <p:txBody>
            <a:bodyPr/>
            <a:lstStyle/>
            <a:p/>
          </p:txBody>
        </p:sp>
        <p:sp>
          <p:nvSpPr>
            <p:cNvPr id="305" name="pl305"/>
            <p:cNvSpPr/>
            <p:nvPr/>
          </p:nvSpPr>
          <p:spPr>
            <a:xfrm>
              <a:off x="4170338" y="2541911"/>
              <a:ext cx="1466121" cy="384343"/>
            </a:xfrm>
            <a:custGeom>
              <a:avLst/>
              <a:pathLst>
                <a:path w="1466121" h="384343">
                  <a:moveTo>
                    <a:pt x="0" y="0"/>
                  </a:moveTo>
                  <a:lnTo>
                    <a:pt x="209445" y="0"/>
                  </a:lnTo>
                  <a:lnTo>
                    <a:pt x="418891" y="135650"/>
                  </a:lnTo>
                  <a:lnTo>
                    <a:pt x="628337" y="180867"/>
                  </a:lnTo>
                  <a:lnTo>
                    <a:pt x="837783" y="180867"/>
                  </a:lnTo>
                  <a:lnTo>
                    <a:pt x="1047229" y="339126"/>
                  </a:lnTo>
                  <a:lnTo>
                    <a:pt x="1256675" y="384343"/>
                  </a:lnTo>
                  <a:lnTo>
                    <a:pt x="1466121" y="350430"/>
                  </a:lnTo>
                </a:path>
              </a:pathLst>
            </a:custGeom>
            <a:ln w="35231" cap="flat">
              <a:solidFill>
                <a:srgbClr val="80BD41">
                  <a:alpha val="100000"/>
                </a:srgbClr>
              </a:solidFill>
              <a:prstDash val="solid"/>
              <a:round/>
            </a:ln>
          </p:spPr>
          <p:txBody>
            <a:bodyPr/>
            <a:lstStyle/>
            <a:p/>
          </p:txBody>
        </p:sp>
        <p:sp>
          <p:nvSpPr>
            <p:cNvPr id="306" name="pl306"/>
            <p:cNvSpPr/>
            <p:nvPr/>
          </p:nvSpPr>
          <p:spPr>
            <a:xfrm>
              <a:off x="4097032" y="25419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07" name="tx307"/>
            <p:cNvSpPr/>
            <p:nvPr/>
          </p:nvSpPr>
          <p:spPr>
            <a:xfrm>
              <a:off x="4140208"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8" name="tx308"/>
            <p:cNvSpPr/>
            <p:nvPr/>
          </p:nvSpPr>
          <p:spPr>
            <a:xfrm>
              <a:off x="4349654"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9" name="tx309"/>
            <p:cNvSpPr/>
            <p:nvPr/>
          </p:nvSpPr>
          <p:spPr>
            <a:xfrm>
              <a:off x="4510911" y="249900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10" name="tx310"/>
            <p:cNvSpPr/>
            <p:nvPr/>
          </p:nvSpPr>
          <p:spPr>
            <a:xfrm>
              <a:off x="4720357" y="254422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11" name="tx311"/>
            <p:cNvSpPr/>
            <p:nvPr/>
          </p:nvSpPr>
          <p:spPr>
            <a:xfrm>
              <a:off x="4929803" y="254422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12" name="tx312"/>
            <p:cNvSpPr/>
            <p:nvPr/>
          </p:nvSpPr>
          <p:spPr>
            <a:xfrm>
              <a:off x="5139249" y="270248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313" name="tx313"/>
            <p:cNvSpPr/>
            <p:nvPr/>
          </p:nvSpPr>
          <p:spPr>
            <a:xfrm>
              <a:off x="5348695" y="274769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314" name="tx314"/>
            <p:cNvSpPr/>
            <p:nvPr/>
          </p:nvSpPr>
          <p:spPr>
            <a:xfrm>
              <a:off x="5558141" y="271378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315" name="rc315"/>
            <p:cNvSpPr/>
            <p:nvPr/>
          </p:nvSpPr>
          <p:spPr>
            <a:xfrm>
              <a:off x="4097032" y="3483127"/>
              <a:ext cx="1612733" cy="1019640"/>
            </a:xfrm>
            <a:prstGeom prst="rect">
              <a:avLst/>
            </a:prstGeom>
            <a:solidFill>
              <a:srgbClr val="EBEBEB">
                <a:alpha val="100000"/>
              </a:srgbClr>
            </a:solidFill>
          </p:spPr>
          <p:txBody>
            <a:bodyPr/>
            <a:lstStyle/>
            <a:p/>
          </p:txBody>
        </p:sp>
        <p:sp>
          <p:nvSpPr>
            <p:cNvPr id="316" name="pl316"/>
            <p:cNvSpPr/>
            <p:nvPr/>
          </p:nvSpPr>
          <p:spPr>
            <a:xfrm>
              <a:off x="4097032" y="42699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7" name="pl317"/>
            <p:cNvSpPr/>
            <p:nvPr/>
          </p:nvSpPr>
          <p:spPr>
            <a:xfrm>
              <a:off x="4097032" y="39872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8" name="pl318"/>
            <p:cNvSpPr/>
            <p:nvPr/>
          </p:nvSpPr>
          <p:spPr>
            <a:xfrm>
              <a:off x="4097032" y="370469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9" name="pl319"/>
            <p:cNvSpPr/>
            <p:nvPr/>
          </p:nvSpPr>
          <p:spPr>
            <a:xfrm>
              <a:off x="4097032" y="44112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0" name="pl320"/>
            <p:cNvSpPr/>
            <p:nvPr/>
          </p:nvSpPr>
          <p:spPr>
            <a:xfrm>
              <a:off x="4097032" y="41285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1" name="pl321"/>
            <p:cNvSpPr/>
            <p:nvPr/>
          </p:nvSpPr>
          <p:spPr>
            <a:xfrm>
              <a:off x="4097032" y="38459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2" name="pl322"/>
            <p:cNvSpPr/>
            <p:nvPr/>
          </p:nvSpPr>
          <p:spPr>
            <a:xfrm>
              <a:off x="4097032" y="35633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3" name="pl323"/>
            <p:cNvSpPr/>
            <p:nvPr/>
          </p:nvSpPr>
          <p:spPr>
            <a:xfrm>
              <a:off x="417033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4" name="pl324"/>
            <p:cNvSpPr/>
            <p:nvPr/>
          </p:nvSpPr>
          <p:spPr>
            <a:xfrm>
              <a:off x="43797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58923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7986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50081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2175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4270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6364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4170338"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332" name="pl332"/>
            <p:cNvSpPr/>
            <p:nvPr/>
          </p:nvSpPr>
          <p:spPr>
            <a:xfrm>
              <a:off x="4170338" y="3823384"/>
              <a:ext cx="1466121" cy="158259"/>
            </a:xfrm>
            <a:custGeom>
              <a:avLst/>
              <a:pathLst>
                <a:path w="1466121" h="158259">
                  <a:moveTo>
                    <a:pt x="0" y="0"/>
                  </a:moveTo>
                  <a:lnTo>
                    <a:pt x="209445" y="22608"/>
                  </a:lnTo>
                  <a:lnTo>
                    <a:pt x="418891" y="101737"/>
                  </a:lnTo>
                  <a:lnTo>
                    <a:pt x="628337" y="135650"/>
                  </a:lnTo>
                  <a:lnTo>
                    <a:pt x="837783" y="101737"/>
                  </a:lnTo>
                  <a:lnTo>
                    <a:pt x="1047229" y="79129"/>
                  </a:lnTo>
                  <a:lnTo>
                    <a:pt x="1256675" y="45216"/>
                  </a:lnTo>
                  <a:lnTo>
                    <a:pt x="1466121" y="158259"/>
                  </a:lnTo>
                </a:path>
              </a:pathLst>
            </a:custGeom>
            <a:ln w="40651" cap="flat">
              <a:solidFill>
                <a:srgbClr val="BEBEBE">
                  <a:alpha val="69803"/>
                </a:srgbClr>
              </a:solidFill>
              <a:prstDash val="solid"/>
              <a:round/>
            </a:ln>
          </p:spPr>
          <p:txBody>
            <a:bodyPr/>
            <a:lstStyle/>
            <a:p/>
          </p:txBody>
        </p:sp>
        <p:sp>
          <p:nvSpPr>
            <p:cNvPr id="333" name="pl333"/>
            <p:cNvSpPr/>
            <p:nvPr/>
          </p:nvSpPr>
          <p:spPr>
            <a:xfrm>
              <a:off x="4170338" y="3823384"/>
              <a:ext cx="1466121" cy="158259"/>
            </a:xfrm>
            <a:custGeom>
              <a:avLst/>
              <a:pathLst>
                <a:path w="1466121" h="158259">
                  <a:moveTo>
                    <a:pt x="0" y="0"/>
                  </a:moveTo>
                  <a:lnTo>
                    <a:pt x="209445" y="22608"/>
                  </a:lnTo>
                  <a:lnTo>
                    <a:pt x="418891" y="101737"/>
                  </a:lnTo>
                  <a:lnTo>
                    <a:pt x="628337" y="135650"/>
                  </a:lnTo>
                  <a:lnTo>
                    <a:pt x="837783" y="101737"/>
                  </a:lnTo>
                  <a:lnTo>
                    <a:pt x="1047229" y="79129"/>
                  </a:lnTo>
                  <a:lnTo>
                    <a:pt x="1256675" y="45216"/>
                  </a:lnTo>
                  <a:lnTo>
                    <a:pt x="1466121" y="158259"/>
                  </a:lnTo>
                </a:path>
              </a:pathLst>
            </a:custGeom>
            <a:ln w="35231" cap="flat">
              <a:solidFill>
                <a:srgbClr val="BEBEBE">
                  <a:alpha val="69803"/>
                </a:srgbClr>
              </a:solidFill>
              <a:prstDash val="solid"/>
              <a:round/>
            </a:ln>
          </p:spPr>
          <p:txBody>
            <a:bodyPr/>
            <a:lstStyle/>
            <a:p/>
          </p:txBody>
        </p:sp>
        <p:sp>
          <p:nvSpPr>
            <p:cNvPr id="334" name="pl334"/>
            <p:cNvSpPr/>
            <p:nvPr/>
          </p:nvSpPr>
          <p:spPr>
            <a:xfrm>
              <a:off x="4170338"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335" name="pl335"/>
            <p:cNvSpPr/>
            <p:nvPr/>
          </p:nvSpPr>
          <p:spPr>
            <a:xfrm>
              <a:off x="4170338" y="3823384"/>
              <a:ext cx="1466121" cy="158259"/>
            </a:xfrm>
            <a:custGeom>
              <a:avLst/>
              <a:pathLst>
                <a:path w="1466121" h="158259">
                  <a:moveTo>
                    <a:pt x="0" y="0"/>
                  </a:moveTo>
                  <a:lnTo>
                    <a:pt x="209445" y="22608"/>
                  </a:lnTo>
                  <a:lnTo>
                    <a:pt x="418891" y="101737"/>
                  </a:lnTo>
                  <a:lnTo>
                    <a:pt x="628337" y="135650"/>
                  </a:lnTo>
                  <a:lnTo>
                    <a:pt x="837783" y="101737"/>
                  </a:lnTo>
                  <a:lnTo>
                    <a:pt x="1047229" y="79129"/>
                  </a:lnTo>
                  <a:lnTo>
                    <a:pt x="1256675" y="45216"/>
                  </a:lnTo>
                  <a:lnTo>
                    <a:pt x="1466121" y="158259"/>
                  </a:lnTo>
                </a:path>
              </a:pathLst>
            </a:custGeom>
            <a:ln w="40651" cap="flat">
              <a:solidFill>
                <a:srgbClr val="000000">
                  <a:alpha val="100000"/>
                </a:srgbClr>
              </a:solidFill>
              <a:prstDash val="solid"/>
              <a:round/>
            </a:ln>
          </p:spPr>
          <p:txBody>
            <a:bodyPr/>
            <a:lstStyle/>
            <a:p/>
          </p:txBody>
        </p:sp>
        <p:sp>
          <p:nvSpPr>
            <p:cNvPr id="336" name="pl336"/>
            <p:cNvSpPr/>
            <p:nvPr/>
          </p:nvSpPr>
          <p:spPr>
            <a:xfrm>
              <a:off x="4170338" y="3823384"/>
              <a:ext cx="1466121" cy="158259"/>
            </a:xfrm>
            <a:custGeom>
              <a:avLst/>
              <a:pathLst>
                <a:path w="1466121" h="158259">
                  <a:moveTo>
                    <a:pt x="0" y="0"/>
                  </a:moveTo>
                  <a:lnTo>
                    <a:pt x="209445" y="22608"/>
                  </a:lnTo>
                  <a:lnTo>
                    <a:pt x="418891" y="101737"/>
                  </a:lnTo>
                  <a:lnTo>
                    <a:pt x="628337" y="135650"/>
                  </a:lnTo>
                  <a:lnTo>
                    <a:pt x="837783" y="101737"/>
                  </a:lnTo>
                  <a:lnTo>
                    <a:pt x="1047229" y="79129"/>
                  </a:lnTo>
                  <a:lnTo>
                    <a:pt x="1256675" y="45216"/>
                  </a:lnTo>
                  <a:lnTo>
                    <a:pt x="1466121" y="158259"/>
                  </a:lnTo>
                </a:path>
              </a:pathLst>
            </a:custGeom>
            <a:ln w="35231" cap="flat">
              <a:solidFill>
                <a:srgbClr val="80BD41">
                  <a:alpha val="100000"/>
                </a:srgbClr>
              </a:solidFill>
              <a:prstDash val="solid"/>
              <a:round/>
            </a:ln>
          </p:spPr>
          <p:txBody>
            <a:bodyPr/>
            <a:lstStyle/>
            <a:p/>
          </p:txBody>
        </p:sp>
        <p:sp>
          <p:nvSpPr>
            <p:cNvPr id="337" name="pl337"/>
            <p:cNvSpPr/>
            <p:nvPr/>
          </p:nvSpPr>
          <p:spPr>
            <a:xfrm>
              <a:off x="4097032" y="38459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38" name="tx338"/>
            <p:cNvSpPr/>
            <p:nvPr/>
          </p:nvSpPr>
          <p:spPr>
            <a:xfrm>
              <a:off x="4140208" y="36448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39" name="tx339"/>
            <p:cNvSpPr/>
            <p:nvPr/>
          </p:nvSpPr>
          <p:spPr>
            <a:xfrm>
              <a:off x="4349654"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0" name="tx340"/>
            <p:cNvSpPr/>
            <p:nvPr/>
          </p:nvSpPr>
          <p:spPr>
            <a:xfrm>
              <a:off x="4541041" y="37465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41" name="tx341"/>
            <p:cNvSpPr/>
            <p:nvPr/>
          </p:nvSpPr>
          <p:spPr>
            <a:xfrm>
              <a:off x="4720357" y="378048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42" name="tx342"/>
            <p:cNvSpPr/>
            <p:nvPr/>
          </p:nvSpPr>
          <p:spPr>
            <a:xfrm>
              <a:off x="4959933" y="37465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43" name="tx343"/>
            <p:cNvSpPr/>
            <p:nvPr/>
          </p:nvSpPr>
          <p:spPr>
            <a:xfrm>
              <a:off x="5169379" y="37239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44" name="tx344"/>
            <p:cNvSpPr/>
            <p:nvPr/>
          </p:nvSpPr>
          <p:spPr>
            <a:xfrm>
              <a:off x="5378824" y="36900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45" name="tx345"/>
            <p:cNvSpPr/>
            <p:nvPr/>
          </p:nvSpPr>
          <p:spPr>
            <a:xfrm>
              <a:off x="5558141" y="380308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46" name="rc346"/>
            <p:cNvSpPr/>
            <p:nvPr/>
          </p:nvSpPr>
          <p:spPr>
            <a:xfrm>
              <a:off x="4097032" y="4787209"/>
              <a:ext cx="1612733" cy="1019640"/>
            </a:xfrm>
            <a:prstGeom prst="rect">
              <a:avLst/>
            </a:prstGeom>
            <a:solidFill>
              <a:srgbClr val="EBEBEB">
                <a:alpha val="100000"/>
              </a:srgbClr>
            </a:solidFill>
          </p:spPr>
          <p:txBody>
            <a:bodyPr/>
            <a:lstStyle/>
            <a:p/>
          </p:txBody>
        </p:sp>
        <p:sp>
          <p:nvSpPr>
            <p:cNvPr id="347" name="pl347"/>
            <p:cNvSpPr/>
            <p:nvPr/>
          </p:nvSpPr>
          <p:spPr>
            <a:xfrm>
              <a:off x="4097032" y="55739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8" name="pl348"/>
            <p:cNvSpPr/>
            <p:nvPr/>
          </p:nvSpPr>
          <p:spPr>
            <a:xfrm>
              <a:off x="4097032" y="52913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9" name="pl349"/>
            <p:cNvSpPr/>
            <p:nvPr/>
          </p:nvSpPr>
          <p:spPr>
            <a:xfrm>
              <a:off x="4097032" y="50087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50" name="pl350"/>
            <p:cNvSpPr/>
            <p:nvPr/>
          </p:nvSpPr>
          <p:spPr>
            <a:xfrm>
              <a:off x="4097032" y="57152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1" name="pl351"/>
            <p:cNvSpPr/>
            <p:nvPr/>
          </p:nvSpPr>
          <p:spPr>
            <a:xfrm>
              <a:off x="4097032" y="54326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2" name="pl352"/>
            <p:cNvSpPr/>
            <p:nvPr/>
          </p:nvSpPr>
          <p:spPr>
            <a:xfrm>
              <a:off x="4097032" y="51500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3" name="pl353"/>
            <p:cNvSpPr/>
            <p:nvPr/>
          </p:nvSpPr>
          <p:spPr>
            <a:xfrm>
              <a:off x="4097032" y="48674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4" name="pl354"/>
            <p:cNvSpPr/>
            <p:nvPr/>
          </p:nvSpPr>
          <p:spPr>
            <a:xfrm>
              <a:off x="417033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5" name="pl355"/>
            <p:cNvSpPr/>
            <p:nvPr/>
          </p:nvSpPr>
          <p:spPr>
            <a:xfrm>
              <a:off x="437978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58923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7986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50081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2175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4270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63645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4170338"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363" name="pl363"/>
            <p:cNvSpPr/>
            <p:nvPr/>
          </p:nvSpPr>
          <p:spPr>
            <a:xfrm>
              <a:off x="4170338" y="5150074"/>
              <a:ext cx="1466121" cy="316518"/>
            </a:xfrm>
            <a:custGeom>
              <a:avLst/>
              <a:pathLst>
                <a:path w="1466121" h="316518">
                  <a:moveTo>
                    <a:pt x="0" y="56521"/>
                  </a:moveTo>
                  <a:lnTo>
                    <a:pt x="209445" y="0"/>
                  </a:lnTo>
                  <a:lnTo>
                    <a:pt x="418891" y="135650"/>
                  </a:lnTo>
                  <a:lnTo>
                    <a:pt x="628337" y="316518"/>
                  </a:lnTo>
                  <a:lnTo>
                    <a:pt x="837783" y="248692"/>
                  </a:lnTo>
                  <a:lnTo>
                    <a:pt x="1047229" y="203475"/>
                  </a:lnTo>
                  <a:lnTo>
                    <a:pt x="1256675" y="214780"/>
                  </a:lnTo>
                  <a:lnTo>
                    <a:pt x="1466121" y="146954"/>
                  </a:lnTo>
                </a:path>
              </a:pathLst>
            </a:custGeom>
            <a:ln w="40651" cap="flat">
              <a:solidFill>
                <a:srgbClr val="BEBEBE">
                  <a:alpha val="69803"/>
                </a:srgbClr>
              </a:solidFill>
              <a:prstDash val="solid"/>
              <a:round/>
            </a:ln>
          </p:spPr>
          <p:txBody>
            <a:bodyPr/>
            <a:lstStyle/>
            <a:p/>
          </p:txBody>
        </p:sp>
        <p:sp>
          <p:nvSpPr>
            <p:cNvPr id="364" name="pl364"/>
            <p:cNvSpPr/>
            <p:nvPr/>
          </p:nvSpPr>
          <p:spPr>
            <a:xfrm>
              <a:off x="4170338" y="5150074"/>
              <a:ext cx="1466121" cy="316518"/>
            </a:xfrm>
            <a:custGeom>
              <a:avLst/>
              <a:pathLst>
                <a:path w="1466121" h="316518">
                  <a:moveTo>
                    <a:pt x="0" y="56521"/>
                  </a:moveTo>
                  <a:lnTo>
                    <a:pt x="209445" y="0"/>
                  </a:lnTo>
                  <a:lnTo>
                    <a:pt x="418891" y="135650"/>
                  </a:lnTo>
                  <a:lnTo>
                    <a:pt x="628337" y="316518"/>
                  </a:lnTo>
                  <a:lnTo>
                    <a:pt x="837783" y="248692"/>
                  </a:lnTo>
                  <a:lnTo>
                    <a:pt x="1047229" y="203475"/>
                  </a:lnTo>
                  <a:lnTo>
                    <a:pt x="1256675" y="214780"/>
                  </a:lnTo>
                  <a:lnTo>
                    <a:pt x="1466121" y="146954"/>
                  </a:lnTo>
                </a:path>
              </a:pathLst>
            </a:custGeom>
            <a:ln w="35231" cap="flat">
              <a:solidFill>
                <a:srgbClr val="BEBEBE">
                  <a:alpha val="69803"/>
                </a:srgbClr>
              </a:solidFill>
              <a:prstDash val="solid"/>
              <a:round/>
            </a:ln>
          </p:spPr>
          <p:txBody>
            <a:bodyPr/>
            <a:lstStyle/>
            <a:p/>
          </p:txBody>
        </p:sp>
        <p:sp>
          <p:nvSpPr>
            <p:cNvPr id="365" name="pl365"/>
            <p:cNvSpPr/>
            <p:nvPr/>
          </p:nvSpPr>
          <p:spPr>
            <a:xfrm>
              <a:off x="4170338"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366" name="pl366"/>
            <p:cNvSpPr/>
            <p:nvPr/>
          </p:nvSpPr>
          <p:spPr>
            <a:xfrm>
              <a:off x="4170338" y="5150074"/>
              <a:ext cx="1466121" cy="316518"/>
            </a:xfrm>
            <a:custGeom>
              <a:avLst/>
              <a:pathLst>
                <a:path w="1466121" h="316518">
                  <a:moveTo>
                    <a:pt x="0" y="56521"/>
                  </a:moveTo>
                  <a:lnTo>
                    <a:pt x="209445" y="0"/>
                  </a:lnTo>
                  <a:lnTo>
                    <a:pt x="418891" y="135650"/>
                  </a:lnTo>
                  <a:lnTo>
                    <a:pt x="628337" y="316518"/>
                  </a:lnTo>
                  <a:lnTo>
                    <a:pt x="837783" y="248692"/>
                  </a:lnTo>
                  <a:lnTo>
                    <a:pt x="1047229" y="203475"/>
                  </a:lnTo>
                  <a:lnTo>
                    <a:pt x="1256675" y="214780"/>
                  </a:lnTo>
                  <a:lnTo>
                    <a:pt x="1466121" y="146954"/>
                  </a:lnTo>
                </a:path>
              </a:pathLst>
            </a:custGeom>
            <a:ln w="40651" cap="flat">
              <a:solidFill>
                <a:srgbClr val="000000">
                  <a:alpha val="100000"/>
                </a:srgbClr>
              </a:solidFill>
              <a:prstDash val="solid"/>
              <a:round/>
            </a:ln>
          </p:spPr>
          <p:txBody>
            <a:bodyPr/>
            <a:lstStyle/>
            <a:p/>
          </p:txBody>
        </p:sp>
        <p:sp>
          <p:nvSpPr>
            <p:cNvPr id="367" name="pl367"/>
            <p:cNvSpPr/>
            <p:nvPr/>
          </p:nvSpPr>
          <p:spPr>
            <a:xfrm>
              <a:off x="4170338" y="5150074"/>
              <a:ext cx="1466121" cy="316518"/>
            </a:xfrm>
            <a:custGeom>
              <a:avLst/>
              <a:pathLst>
                <a:path w="1466121" h="316518">
                  <a:moveTo>
                    <a:pt x="0" y="56521"/>
                  </a:moveTo>
                  <a:lnTo>
                    <a:pt x="209445" y="0"/>
                  </a:lnTo>
                  <a:lnTo>
                    <a:pt x="418891" y="135650"/>
                  </a:lnTo>
                  <a:lnTo>
                    <a:pt x="628337" y="316518"/>
                  </a:lnTo>
                  <a:lnTo>
                    <a:pt x="837783" y="248692"/>
                  </a:lnTo>
                  <a:lnTo>
                    <a:pt x="1047229" y="203475"/>
                  </a:lnTo>
                  <a:lnTo>
                    <a:pt x="1256675" y="214780"/>
                  </a:lnTo>
                  <a:lnTo>
                    <a:pt x="1466121" y="146954"/>
                  </a:lnTo>
                </a:path>
              </a:pathLst>
            </a:custGeom>
            <a:ln w="35231" cap="flat">
              <a:solidFill>
                <a:srgbClr val="80BD41">
                  <a:alpha val="100000"/>
                </a:srgbClr>
              </a:solidFill>
              <a:prstDash val="solid"/>
              <a:round/>
            </a:ln>
          </p:spPr>
          <p:txBody>
            <a:bodyPr/>
            <a:lstStyle/>
            <a:p/>
          </p:txBody>
        </p:sp>
        <p:sp>
          <p:nvSpPr>
            <p:cNvPr id="368" name="pl368"/>
            <p:cNvSpPr/>
            <p:nvPr/>
          </p:nvSpPr>
          <p:spPr>
            <a:xfrm>
              <a:off x="4097032" y="51500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69" name="tx369"/>
            <p:cNvSpPr/>
            <p:nvPr/>
          </p:nvSpPr>
          <p:spPr>
            <a:xfrm>
              <a:off x="4122149" y="502804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70" name="tx370"/>
            <p:cNvSpPr/>
            <p:nvPr/>
          </p:nvSpPr>
          <p:spPr>
            <a:xfrm>
              <a:off x="4349654"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1" name="tx371"/>
            <p:cNvSpPr/>
            <p:nvPr/>
          </p:nvSpPr>
          <p:spPr>
            <a:xfrm>
              <a:off x="4510911" y="510717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72" name="tx372"/>
            <p:cNvSpPr/>
            <p:nvPr/>
          </p:nvSpPr>
          <p:spPr>
            <a:xfrm>
              <a:off x="4720357" y="528803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373" name="tx373"/>
            <p:cNvSpPr/>
            <p:nvPr/>
          </p:nvSpPr>
          <p:spPr>
            <a:xfrm>
              <a:off x="4929803" y="522021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74" name="tx374"/>
            <p:cNvSpPr/>
            <p:nvPr/>
          </p:nvSpPr>
          <p:spPr>
            <a:xfrm>
              <a:off x="5139249" y="517499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375" name="tx375"/>
            <p:cNvSpPr/>
            <p:nvPr/>
          </p:nvSpPr>
          <p:spPr>
            <a:xfrm>
              <a:off x="5348695" y="518630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376" name="tx376"/>
            <p:cNvSpPr/>
            <p:nvPr/>
          </p:nvSpPr>
          <p:spPr>
            <a:xfrm>
              <a:off x="5558141" y="511847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77" name="rc377"/>
            <p:cNvSpPr/>
            <p:nvPr/>
          </p:nvSpPr>
          <p:spPr>
            <a:xfrm>
              <a:off x="5779354" y="874964"/>
              <a:ext cx="1612733" cy="1019640"/>
            </a:xfrm>
            <a:prstGeom prst="rect">
              <a:avLst/>
            </a:prstGeom>
            <a:solidFill>
              <a:srgbClr val="EBEBEB">
                <a:alpha val="100000"/>
              </a:srgbClr>
            </a:solidFill>
          </p:spPr>
          <p:txBody>
            <a:bodyPr/>
            <a:lstStyle/>
            <a:p/>
          </p:txBody>
        </p:sp>
        <p:sp>
          <p:nvSpPr>
            <p:cNvPr id="378" name="pl378"/>
            <p:cNvSpPr/>
            <p:nvPr/>
          </p:nvSpPr>
          <p:spPr>
            <a:xfrm>
              <a:off x="5779354" y="16617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79" name="pl379"/>
            <p:cNvSpPr/>
            <p:nvPr/>
          </p:nvSpPr>
          <p:spPr>
            <a:xfrm>
              <a:off x="5779354" y="1379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0" name="pl380"/>
            <p:cNvSpPr/>
            <p:nvPr/>
          </p:nvSpPr>
          <p:spPr>
            <a:xfrm>
              <a:off x="5779354" y="109652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1" name="pl381"/>
            <p:cNvSpPr/>
            <p:nvPr/>
          </p:nvSpPr>
          <p:spPr>
            <a:xfrm>
              <a:off x="5779354" y="18030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2" name="pl382"/>
            <p:cNvSpPr/>
            <p:nvPr/>
          </p:nvSpPr>
          <p:spPr>
            <a:xfrm>
              <a:off x="5779354" y="152043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3" name="pl383"/>
            <p:cNvSpPr/>
            <p:nvPr/>
          </p:nvSpPr>
          <p:spPr>
            <a:xfrm>
              <a:off x="5779354" y="12378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4" name="pl384"/>
            <p:cNvSpPr/>
            <p:nvPr/>
          </p:nvSpPr>
          <p:spPr>
            <a:xfrm>
              <a:off x="5779354" y="9552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5" name="pl385"/>
            <p:cNvSpPr/>
            <p:nvPr/>
          </p:nvSpPr>
          <p:spPr>
            <a:xfrm>
              <a:off x="585266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6" name="pl386"/>
            <p:cNvSpPr/>
            <p:nvPr/>
          </p:nvSpPr>
          <p:spPr>
            <a:xfrm>
              <a:off x="60621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27155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48099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6904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8998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710933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3187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5852660"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394" name="pl394"/>
            <p:cNvSpPr/>
            <p:nvPr/>
          </p:nvSpPr>
          <p:spPr>
            <a:xfrm>
              <a:off x="5852660" y="1237829"/>
              <a:ext cx="1466121" cy="113042"/>
            </a:xfrm>
            <a:custGeom>
              <a:avLst/>
              <a:pathLst>
                <a:path w="1466121" h="113042">
                  <a:moveTo>
                    <a:pt x="0" y="79129"/>
                  </a:moveTo>
                  <a:lnTo>
                    <a:pt x="209445" y="0"/>
                  </a:lnTo>
                  <a:lnTo>
                    <a:pt x="418891" y="22608"/>
                  </a:lnTo>
                  <a:lnTo>
                    <a:pt x="628337" y="45216"/>
                  </a:lnTo>
                  <a:lnTo>
                    <a:pt x="837783" y="56521"/>
                  </a:lnTo>
                  <a:lnTo>
                    <a:pt x="1047229" y="79129"/>
                  </a:lnTo>
                  <a:lnTo>
                    <a:pt x="1256675" y="11304"/>
                  </a:lnTo>
                  <a:lnTo>
                    <a:pt x="1466121" y="113042"/>
                  </a:lnTo>
                </a:path>
              </a:pathLst>
            </a:custGeom>
            <a:ln w="40651" cap="flat">
              <a:solidFill>
                <a:srgbClr val="BEBEBE">
                  <a:alpha val="69803"/>
                </a:srgbClr>
              </a:solidFill>
              <a:prstDash val="solid"/>
              <a:round/>
            </a:ln>
          </p:spPr>
          <p:txBody>
            <a:bodyPr/>
            <a:lstStyle/>
            <a:p/>
          </p:txBody>
        </p:sp>
        <p:sp>
          <p:nvSpPr>
            <p:cNvPr id="395" name="pl395"/>
            <p:cNvSpPr/>
            <p:nvPr/>
          </p:nvSpPr>
          <p:spPr>
            <a:xfrm>
              <a:off x="5852660" y="1237829"/>
              <a:ext cx="1466121" cy="113042"/>
            </a:xfrm>
            <a:custGeom>
              <a:avLst/>
              <a:pathLst>
                <a:path w="1466121" h="113042">
                  <a:moveTo>
                    <a:pt x="0" y="79129"/>
                  </a:moveTo>
                  <a:lnTo>
                    <a:pt x="209445" y="0"/>
                  </a:lnTo>
                  <a:lnTo>
                    <a:pt x="418891" y="22608"/>
                  </a:lnTo>
                  <a:lnTo>
                    <a:pt x="628337" y="45216"/>
                  </a:lnTo>
                  <a:lnTo>
                    <a:pt x="837783" y="56521"/>
                  </a:lnTo>
                  <a:lnTo>
                    <a:pt x="1047229" y="79129"/>
                  </a:lnTo>
                  <a:lnTo>
                    <a:pt x="1256675" y="11304"/>
                  </a:lnTo>
                  <a:lnTo>
                    <a:pt x="1466121" y="113042"/>
                  </a:lnTo>
                </a:path>
              </a:pathLst>
            </a:custGeom>
            <a:ln w="35231" cap="flat">
              <a:solidFill>
                <a:srgbClr val="BEBEBE">
                  <a:alpha val="69803"/>
                </a:srgbClr>
              </a:solidFill>
              <a:prstDash val="solid"/>
              <a:round/>
            </a:ln>
          </p:spPr>
          <p:txBody>
            <a:bodyPr/>
            <a:lstStyle/>
            <a:p/>
          </p:txBody>
        </p:sp>
        <p:sp>
          <p:nvSpPr>
            <p:cNvPr id="396" name="pl396"/>
            <p:cNvSpPr/>
            <p:nvPr/>
          </p:nvSpPr>
          <p:spPr>
            <a:xfrm>
              <a:off x="5852660"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397" name="pl397"/>
            <p:cNvSpPr/>
            <p:nvPr/>
          </p:nvSpPr>
          <p:spPr>
            <a:xfrm>
              <a:off x="5852660" y="1237829"/>
              <a:ext cx="1466121" cy="113042"/>
            </a:xfrm>
            <a:custGeom>
              <a:avLst/>
              <a:pathLst>
                <a:path w="1466121" h="113042">
                  <a:moveTo>
                    <a:pt x="0" y="79129"/>
                  </a:moveTo>
                  <a:lnTo>
                    <a:pt x="209445" y="0"/>
                  </a:lnTo>
                  <a:lnTo>
                    <a:pt x="418891" y="22608"/>
                  </a:lnTo>
                  <a:lnTo>
                    <a:pt x="628337" y="45216"/>
                  </a:lnTo>
                  <a:lnTo>
                    <a:pt x="837783" y="56521"/>
                  </a:lnTo>
                  <a:lnTo>
                    <a:pt x="1047229" y="79129"/>
                  </a:lnTo>
                  <a:lnTo>
                    <a:pt x="1256675" y="11304"/>
                  </a:lnTo>
                  <a:lnTo>
                    <a:pt x="1466121" y="113042"/>
                  </a:lnTo>
                </a:path>
              </a:pathLst>
            </a:custGeom>
            <a:ln w="40651" cap="flat">
              <a:solidFill>
                <a:srgbClr val="000000">
                  <a:alpha val="100000"/>
                </a:srgbClr>
              </a:solidFill>
              <a:prstDash val="solid"/>
              <a:round/>
            </a:ln>
          </p:spPr>
          <p:txBody>
            <a:bodyPr/>
            <a:lstStyle/>
            <a:p/>
          </p:txBody>
        </p:sp>
        <p:sp>
          <p:nvSpPr>
            <p:cNvPr id="398" name="pl398"/>
            <p:cNvSpPr/>
            <p:nvPr/>
          </p:nvSpPr>
          <p:spPr>
            <a:xfrm>
              <a:off x="5852660" y="1237829"/>
              <a:ext cx="1466121" cy="113042"/>
            </a:xfrm>
            <a:custGeom>
              <a:avLst/>
              <a:pathLst>
                <a:path w="1466121" h="113042">
                  <a:moveTo>
                    <a:pt x="0" y="79129"/>
                  </a:moveTo>
                  <a:lnTo>
                    <a:pt x="209445" y="0"/>
                  </a:lnTo>
                  <a:lnTo>
                    <a:pt x="418891" y="22608"/>
                  </a:lnTo>
                  <a:lnTo>
                    <a:pt x="628337" y="45216"/>
                  </a:lnTo>
                  <a:lnTo>
                    <a:pt x="837783" y="56521"/>
                  </a:lnTo>
                  <a:lnTo>
                    <a:pt x="1047229" y="79129"/>
                  </a:lnTo>
                  <a:lnTo>
                    <a:pt x="1256675" y="11304"/>
                  </a:lnTo>
                  <a:lnTo>
                    <a:pt x="1466121" y="113042"/>
                  </a:lnTo>
                </a:path>
              </a:pathLst>
            </a:custGeom>
            <a:ln w="35231" cap="flat">
              <a:solidFill>
                <a:srgbClr val="80BD41">
                  <a:alpha val="100000"/>
                </a:srgbClr>
              </a:solidFill>
              <a:prstDash val="solid"/>
              <a:round/>
            </a:ln>
          </p:spPr>
          <p:txBody>
            <a:bodyPr/>
            <a:lstStyle/>
            <a:p/>
          </p:txBody>
        </p:sp>
        <p:sp>
          <p:nvSpPr>
            <p:cNvPr id="399" name="pl399"/>
            <p:cNvSpPr/>
            <p:nvPr/>
          </p:nvSpPr>
          <p:spPr>
            <a:xfrm>
              <a:off x="5779354" y="12378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00" name="tx400"/>
            <p:cNvSpPr/>
            <p:nvPr/>
          </p:nvSpPr>
          <p:spPr>
            <a:xfrm>
              <a:off x="5804472" y="113840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01" name="tx401"/>
            <p:cNvSpPr/>
            <p:nvPr/>
          </p:nvSpPr>
          <p:spPr>
            <a:xfrm>
              <a:off x="6031977"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2" name="tx402"/>
            <p:cNvSpPr/>
            <p:nvPr/>
          </p:nvSpPr>
          <p:spPr>
            <a:xfrm>
              <a:off x="6223363" y="108188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03" name="tx403"/>
            <p:cNvSpPr/>
            <p:nvPr/>
          </p:nvSpPr>
          <p:spPr>
            <a:xfrm>
              <a:off x="6432809" y="11044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04" name="tx404"/>
            <p:cNvSpPr/>
            <p:nvPr/>
          </p:nvSpPr>
          <p:spPr>
            <a:xfrm>
              <a:off x="6642255" y="11157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05" name="tx405"/>
            <p:cNvSpPr/>
            <p:nvPr/>
          </p:nvSpPr>
          <p:spPr>
            <a:xfrm>
              <a:off x="6851701" y="113840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06" name="tx406"/>
            <p:cNvSpPr/>
            <p:nvPr/>
          </p:nvSpPr>
          <p:spPr>
            <a:xfrm>
              <a:off x="7061147" y="107057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7" name="tx407"/>
            <p:cNvSpPr/>
            <p:nvPr/>
          </p:nvSpPr>
          <p:spPr>
            <a:xfrm>
              <a:off x="7240463" y="117231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08" name="rc408"/>
            <p:cNvSpPr/>
            <p:nvPr/>
          </p:nvSpPr>
          <p:spPr>
            <a:xfrm>
              <a:off x="5779354" y="2179046"/>
              <a:ext cx="1612733" cy="1019640"/>
            </a:xfrm>
            <a:prstGeom prst="rect">
              <a:avLst/>
            </a:prstGeom>
            <a:solidFill>
              <a:srgbClr val="EBEBEB">
                <a:alpha val="100000"/>
              </a:srgbClr>
            </a:solidFill>
          </p:spPr>
          <p:txBody>
            <a:bodyPr/>
            <a:lstStyle/>
            <a:p/>
          </p:txBody>
        </p:sp>
        <p:sp>
          <p:nvSpPr>
            <p:cNvPr id="409" name="pl409"/>
            <p:cNvSpPr/>
            <p:nvPr/>
          </p:nvSpPr>
          <p:spPr>
            <a:xfrm>
              <a:off x="5779354" y="29658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0" name="pl410"/>
            <p:cNvSpPr/>
            <p:nvPr/>
          </p:nvSpPr>
          <p:spPr>
            <a:xfrm>
              <a:off x="5779354" y="26832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1" name="pl411"/>
            <p:cNvSpPr/>
            <p:nvPr/>
          </p:nvSpPr>
          <p:spPr>
            <a:xfrm>
              <a:off x="5779354" y="24006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2" name="pl412"/>
            <p:cNvSpPr/>
            <p:nvPr/>
          </p:nvSpPr>
          <p:spPr>
            <a:xfrm>
              <a:off x="5779354" y="31071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3" name="pl413"/>
            <p:cNvSpPr/>
            <p:nvPr/>
          </p:nvSpPr>
          <p:spPr>
            <a:xfrm>
              <a:off x="5779354" y="28245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4" name="pl414"/>
            <p:cNvSpPr/>
            <p:nvPr/>
          </p:nvSpPr>
          <p:spPr>
            <a:xfrm>
              <a:off x="5779354" y="25419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5" name="pl415"/>
            <p:cNvSpPr/>
            <p:nvPr/>
          </p:nvSpPr>
          <p:spPr>
            <a:xfrm>
              <a:off x="5779354" y="22593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6" name="pl416"/>
            <p:cNvSpPr/>
            <p:nvPr/>
          </p:nvSpPr>
          <p:spPr>
            <a:xfrm>
              <a:off x="585266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7" name="pl417"/>
            <p:cNvSpPr/>
            <p:nvPr/>
          </p:nvSpPr>
          <p:spPr>
            <a:xfrm>
              <a:off x="60621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27155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48099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6904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8998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710933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3187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5852660"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425" name="pl425"/>
            <p:cNvSpPr/>
            <p:nvPr/>
          </p:nvSpPr>
          <p:spPr>
            <a:xfrm>
              <a:off x="5852660" y="2541911"/>
              <a:ext cx="1466121" cy="135650"/>
            </a:xfrm>
            <a:custGeom>
              <a:avLst/>
              <a:pathLst>
                <a:path w="1466121" h="135650">
                  <a:moveTo>
                    <a:pt x="0" y="11304"/>
                  </a:moveTo>
                  <a:lnTo>
                    <a:pt x="209445" y="0"/>
                  </a:lnTo>
                  <a:lnTo>
                    <a:pt x="418891" y="33912"/>
                  </a:lnTo>
                  <a:lnTo>
                    <a:pt x="628337" y="45216"/>
                  </a:lnTo>
                  <a:lnTo>
                    <a:pt x="837783" y="79129"/>
                  </a:lnTo>
                  <a:lnTo>
                    <a:pt x="1047229" y="67825"/>
                  </a:lnTo>
                  <a:lnTo>
                    <a:pt x="1256675" y="67825"/>
                  </a:lnTo>
                  <a:lnTo>
                    <a:pt x="1466121" y="135650"/>
                  </a:lnTo>
                </a:path>
              </a:pathLst>
            </a:custGeom>
            <a:ln w="40651" cap="flat">
              <a:solidFill>
                <a:srgbClr val="BEBEBE">
                  <a:alpha val="69803"/>
                </a:srgbClr>
              </a:solidFill>
              <a:prstDash val="solid"/>
              <a:round/>
            </a:ln>
          </p:spPr>
          <p:txBody>
            <a:bodyPr/>
            <a:lstStyle/>
            <a:p/>
          </p:txBody>
        </p:sp>
        <p:sp>
          <p:nvSpPr>
            <p:cNvPr id="426" name="pl426"/>
            <p:cNvSpPr/>
            <p:nvPr/>
          </p:nvSpPr>
          <p:spPr>
            <a:xfrm>
              <a:off x="5852660" y="2541911"/>
              <a:ext cx="1466121" cy="135650"/>
            </a:xfrm>
            <a:custGeom>
              <a:avLst/>
              <a:pathLst>
                <a:path w="1466121" h="135650">
                  <a:moveTo>
                    <a:pt x="0" y="11304"/>
                  </a:moveTo>
                  <a:lnTo>
                    <a:pt x="209445" y="0"/>
                  </a:lnTo>
                  <a:lnTo>
                    <a:pt x="418891" y="33912"/>
                  </a:lnTo>
                  <a:lnTo>
                    <a:pt x="628337" y="45216"/>
                  </a:lnTo>
                  <a:lnTo>
                    <a:pt x="837783" y="79129"/>
                  </a:lnTo>
                  <a:lnTo>
                    <a:pt x="1047229" y="67825"/>
                  </a:lnTo>
                  <a:lnTo>
                    <a:pt x="1256675" y="67825"/>
                  </a:lnTo>
                  <a:lnTo>
                    <a:pt x="1466121" y="135650"/>
                  </a:lnTo>
                </a:path>
              </a:pathLst>
            </a:custGeom>
            <a:ln w="35231" cap="flat">
              <a:solidFill>
                <a:srgbClr val="BEBEBE">
                  <a:alpha val="69803"/>
                </a:srgbClr>
              </a:solidFill>
              <a:prstDash val="solid"/>
              <a:round/>
            </a:ln>
          </p:spPr>
          <p:txBody>
            <a:bodyPr/>
            <a:lstStyle/>
            <a:p/>
          </p:txBody>
        </p:sp>
        <p:sp>
          <p:nvSpPr>
            <p:cNvPr id="427" name="pl427"/>
            <p:cNvSpPr/>
            <p:nvPr/>
          </p:nvSpPr>
          <p:spPr>
            <a:xfrm>
              <a:off x="5852660"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428" name="pl428"/>
            <p:cNvSpPr/>
            <p:nvPr/>
          </p:nvSpPr>
          <p:spPr>
            <a:xfrm>
              <a:off x="5852660" y="2541911"/>
              <a:ext cx="1466121" cy="135650"/>
            </a:xfrm>
            <a:custGeom>
              <a:avLst/>
              <a:pathLst>
                <a:path w="1466121" h="135650">
                  <a:moveTo>
                    <a:pt x="0" y="11304"/>
                  </a:moveTo>
                  <a:lnTo>
                    <a:pt x="209445" y="0"/>
                  </a:lnTo>
                  <a:lnTo>
                    <a:pt x="418891" y="33912"/>
                  </a:lnTo>
                  <a:lnTo>
                    <a:pt x="628337" y="45216"/>
                  </a:lnTo>
                  <a:lnTo>
                    <a:pt x="837783" y="79129"/>
                  </a:lnTo>
                  <a:lnTo>
                    <a:pt x="1047229" y="67825"/>
                  </a:lnTo>
                  <a:lnTo>
                    <a:pt x="1256675" y="67825"/>
                  </a:lnTo>
                  <a:lnTo>
                    <a:pt x="1466121" y="135650"/>
                  </a:lnTo>
                </a:path>
              </a:pathLst>
            </a:custGeom>
            <a:ln w="40651" cap="flat">
              <a:solidFill>
                <a:srgbClr val="000000">
                  <a:alpha val="100000"/>
                </a:srgbClr>
              </a:solidFill>
              <a:prstDash val="solid"/>
              <a:round/>
            </a:ln>
          </p:spPr>
          <p:txBody>
            <a:bodyPr/>
            <a:lstStyle/>
            <a:p/>
          </p:txBody>
        </p:sp>
        <p:sp>
          <p:nvSpPr>
            <p:cNvPr id="429" name="pl429"/>
            <p:cNvSpPr/>
            <p:nvPr/>
          </p:nvSpPr>
          <p:spPr>
            <a:xfrm>
              <a:off x="5852660" y="2541911"/>
              <a:ext cx="1466121" cy="135650"/>
            </a:xfrm>
            <a:custGeom>
              <a:avLst/>
              <a:pathLst>
                <a:path w="1466121" h="135650">
                  <a:moveTo>
                    <a:pt x="0" y="11304"/>
                  </a:moveTo>
                  <a:lnTo>
                    <a:pt x="209445" y="0"/>
                  </a:lnTo>
                  <a:lnTo>
                    <a:pt x="418891" y="33912"/>
                  </a:lnTo>
                  <a:lnTo>
                    <a:pt x="628337" y="45216"/>
                  </a:lnTo>
                  <a:lnTo>
                    <a:pt x="837783" y="79129"/>
                  </a:lnTo>
                  <a:lnTo>
                    <a:pt x="1047229" y="67825"/>
                  </a:lnTo>
                  <a:lnTo>
                    <a:pt x="1256675" y="67825"/>
                  </a:lnTo>
                  <a:lnTo>
                    <a:pt x="1466121" y="135650"/>
                  </a:lnTo>
                </a:path>
              </a:pathLst>
            </a:custGeom>
            <a:ln w="35231" cap="flat">
              <a:solidFill>
                <a:srgbClr val="80BD41">
                  <a:alpha val="100000"/>
                </a:srgbClr>
              </a:solidFill>
              <a:prstDash val="solid"/>
              <a:round/>
            </a:ln>
          </p:spPr>
          <p:txBody>
            <a:bodyPr/>
            <a:lstStyle/>
            <a:p/>
          </p:txBody>
        </p:sp>
        <p:sp>
          <p:nvSpPr>
            <p:cNvPr id="430" name="pl430"/>
            <p:cNvSpPr/>
            <p:nvPr/>
          </p:nvSpPr>
          <p:spPr>
            <a:xfrm>
              <a:off x="5779354" y="25419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31" name="tx431"/>
            <p:cNvSpPr/>
            <p:nvPr/>
          </p:nvSpPr>
          <p:spPr>
            <a:xfrm>
              <a:off x="5804472" y="23746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32" name="tx432"/>
            <p:cNvSpPr/>
            <p:nvPr/>
          </p:nvSpPr>
          <p:spPr>
            <a:xfrm>
              <a:off x="6031977"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3" name="tx433"/>
            <p:cNvSpPr/>
            <p:nvPr/>
          </p:nvSpPr>
          <p:spPr>
            <a:xfrm>
              <a:off x="6223363" y="239726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34" name="tx434"/>
            <p:cNvSpPr/>
            <p:nvPr/>
          </p:nvSpPr>
          <p:spPr>
            <a:xfrm>
              <a:off x="6432809" y="24085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35" name="tx435"/>
            <p:cNvSpPr/>
            <p:nvPr/>
          </p:nvSpPr>
          <p:spPr>
            <a:xfrm>
              <a:off x="6642255" y="244248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36" name="tx436"/>
            <p:cNvSpPr/>
            <p:nvPr/>
          </p:nvSpPr>
          <p:spPr>
            <a:xfrm>
              <a:off x="6851701" y="243118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37" name="tx437"/>
            <p:cNvSpPr/>
            <p:nvPr/>
          </p:nvSpPr>
          <p:spPr>
            <a:xfrm>
              <a:off x="7061147" y="243118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38" name="tx438"/>
            <p:cNvSpPr/>
            <p:nvPr/>
          </p:nvSpPr>
          <p:spPr>
            <a:xfrm>
              <a:off x="7240463" y="249900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39" name="rc439"/>
            <p:cNvSpPr/>
            <p:nvPr/>
          </p:nvSpPr>
          <p:spPr>
            <a:xfrm>
              <a:off x="5779354" y="3483127"/>
              <a:ext cx="1612733" cy="1019640"/>
            </a:xfrm>
            <a:prstGeom prst="rect">
              <a:avLst/>
            </a:prstGeom>
            <a:solidFill>
              <a:srgbClr val="EBEBEB">
                <a:alpha val="100000"/>
              </a:srgbClr>
            </a:solidFill>
          </p:spPr>
          <p:txBody>
            <a:bodyPr/>
            <a:lstStyle/>
            <a:p/>
          </p:txBody>
        </p:sp>
        <p:sp>
          <p:nvSpPr>
            <p:cNvPr id="440" name="pl440"/>
            <p:cNvSpPr/>
            <p:nvPr/>
          </p:nvSpPr>
          <p:spPr>
            <a:xfrm>
              <a:off x="5779354" y="42699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1" name="pl441"/>
            <p:cNvSpPr/>
            <p:nvPr/>
          </p:nvSpPr>
          <p:spPr>
            <a:xfrm>
              <a:off x="5779354" y="39872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2" name="pl442"/>
            <p:cNvSpPr/>
            <p:nvPr/>
          </p:nvSpPr>
          <p:spPr>
            <a:xfrm>
              <a:off x="5779354" y="370469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3" name="pl443"/>
            <p:cNvSpPr/>
            <p:nvPr/>
          </p:nvSpPr>
          <p:spPr>
            <a:xfrm>
              <a:off x="5779354" y="44112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4" name="pl444"/>
            <p:cNvSpPr/>
            <p:nvPr/>
          </p:nvSpPr>
          <p:spPr>
            <a:xfrm>
              <a:off x="5779354" y="41285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5" name="pl445"/>
            <p:cNvSpPr/>
            <p:nvPr/>
          </p:nvSpPr>
          <p:spPr>
            <a:xfrm>
              <a:off x="5779354" y="38459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6" name="pl446"/>
            <p:cNvSpPr/>
            <p:nvPr/>
          </p:nvSpPr>
          <p:spPr>
            <a:xfrm>
              <a:off x="5779354" y="35633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7" name="pl447"/>
            <p:cNvSpPr/>
            <p:nvPr/>
          </p:nvSpPr>
          <p:spPr>
            <a:xfrm>
              <a:off x="585266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8" name="pl448"/>
            <p:cNvSpPr/>
            <p:nvPr/>
          </p:nvSpPr>
          <p:spPr>
            <a:xfrm>
              <a:off x="60621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27155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48099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6904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8998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710933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3187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5852660"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456" name="pl456"/>
            <p:cNvSpPr/>
            <p:nvPr/>
          </p:nvSpPr>
          <p:spPr>
            <a:xfrm>
              <a:off x="5852660" y="3789472"/>
              <a:ext cx="1466121" cy="226084"/>
            </a:xfrm>
            <a:custGeom>
              <a:avLst/>
              <a:pathLst>
                <a:path w="1466121" h="226084">
                  <a:moveTo>
                    <a:pt x="0" y="56521"/>
                  </a:moveTo>
                  <a:lnTo>
                    <a:pt x="209445" y="56521"/>
                  </a:lnTo>
                  <a:lnTo>
                    <a:pt x="418891" y="67825"/>
                  </a:lnTo>
                  <a:lnTo>
                    <a:pt x="628337" y="226084"/>
                  </a:lnTo>
                  <a:lnTo>
                    <a:pt x="837783" y="56521"/>
                  </a:lnTo>
                  <a:lnTo>
                    <a:pt x="1047229" y="0"/>
                  </a:lnTo>
                  <a:lnTo>
                    <a:pt x="1256675" y="203475"/>
                  </a:lnTo>
                  <a:lnTo>
                    <a:pt x="1466121" y="203475"/>
                  </a:lnTo>
                </a:path>
              </a:pathLst>
            </a:custGeom>
            <a:ln w="40651" cap="flat">
              <a:solidFill>
                <a:srgbClr val="BEBEBE">
                  <a:alpha val="69803"/>
                </a:srgbClr>
              </a:solidFill>
              <a:prstDash val="solid"/>
              <a:round/>
            </a:ln>
          </p:spPr>
          <p:txBody>
            <a:bodyPr/>
            <a:lstStyle/>
            <a:p/>
          </p:txBody>
        </p:sp>
        <p:sp>
          <p:nvSpPr>
            <p:cNvPr id="457" name="pl457"/>
            <p:cNvSpPr/>
            <p:nvPr/>
          </p:nvSpPr>
          <p:spPr>
            <a:xfrm>
              <a:off x="5852660" y="3789472"/>
              <a:ext cx="1466121" cy="226084"/>
            </a:xfrm>
            <a:custGeom>
              <a:avLst/>
              <a:pathLst>
                <a:path w="1466121" h="226084">
                  <a:moveTo>
                    <a:pt x="0" y="56521"/>
                  </a:moveTo>
                  <a:lnTo>
                    <a:pt x="209445" y="56521"/>
                  </a:lnTo>
                  <a:lnTo>
                    <a:pt x="418891" y="67825"/>
                  </a:lnTo>
                  <a:lnTo>
                    <a:pt x="628337" y="226084"/>
                  </a:lnTo>
                  <a:lnTo>
                    <a:pt x="837783" y="56521"/>
                  </a:lnTo>
                  <a:lnTo>
                    <a:pt x="1047229" y="0"/>
                  </a:lnTo>
                  <a:lnTo>
                    <a:pt x="1256675" y="203475"/>
                  </a:lnTo>
                  <a:lnTo>
                    <a:pt x="1466121" y="203475"/>
                  </a:lnTo>
                </a:path>
              </a:pathLst>
            </a:custGeom>
            <a:ln w="35231" cap="flat">
              <a:solidFill>
                <a:srgbClr val="BEBEBE">
                  <a:alpha val="69803"/>
                </a:srgbClr>
              </a:solidFill>
              <a:prstDash val="solid"/>
              <a:round/>
            </a:ln>
          </p:spPr>
          <p:txBody>
            <a:bodyPr/>
            <a:lstStyle/>
            <a:p/>
          </p:txBody>
        </p:sp>
        <p:sp>
          <p:nvSpPr>
            <p:cNvPr id="458" name="pl458"/>
            <p:cNvSpPr/>
            <p:nvPr/>
          </p:nvSpPr>
          <p:spPr>
            <a:xfrm>
              <a:off x="5852660"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459" name="pl459"/>
            <p:cNvSpPr/>
            <p:nvPr/>
          </p:nvSpPr>
          <p:spPr>
            <a:xfrm>
              <a:off x="5852660" y="3789472"/>
              <a:ext cx="1466121" cy="226084"/>
            </a:xfrm>
            <a:custGeom>
              <a:avLst/>
              <a:pathLst>
                <a:path w="1466121" h="226084">
                  <a:moveTo>
                    <a:pt x="0" y="56521"/>
                  </a:moveTo>
                  <a:lnTo>
                    <a:pt x="209445" y="56521"/>
                  </a:lnTo>
                  <a:lnTo>
                    <a:pt x="418891" y="67825"/>
                  </a:lnTo>
                  <a:lnTo>
                    <a:pt x="628337" y="226084"/>
                  </a:lnTo>
                  <a:lnTo>
                    <a:pt x="837783" y="56521"/>
                  </a:lnTo>
                  <a:lnTo>
                    <a:pt x="1047229" y="0"/>
                  </a:lnTo>
                  <a:lnTo>
                    <a:pt x="1256675" y="203475"/>
                  </a:lnTo>
                  <a:lnTo>
                    <a:pt x="1466121" y="203475"/>
                  </a:lnTo>
                </a:path>
              </a:pathLst>
            </a:custGeom>
            <a:ln w="40651" cap="flat">
              <a:solidFill>
                <a:srgbClr val="000000">
                  <a:alpha val="100000"/>
                </a:srgbClr>
              </a:solidFill>
              <a:prstDash val="solid"/>
              <a:round/>
            </a:ln>
          </p:spPr>
          <p:txBody>
            <a:bodyPr/>
            <a:lstStyle/>
            <a:p/>
          </p:txBody>
        </p:sp>
        <p:sp>
          <p:nvSpPr>
            <p:cNvPr id="460" name="pl460"/>
            <p:cNvSpPr/>
            <p:nvPr/>
          </p:nvSpPr>
          <p:spPr>
            <a:xfrm>
              <a:off x="5852660" y="3789472"/>
              <a:ext cx="1466121" cy="226084"/>
            </a:xfrm>
            <a:custGeom>
              <a:avLst/>
              <a:pathLst>
                <a:path w="1466121" h="226084">
                  <a:moveTo>
                    <a:pt x="0" y="56521"/>
                  </a:moveTo>
                  <a:lnTo>
                    <a:pt x="209445" y="56521"/>
                  </a:lnTo>
                  <a:lnTo>
                    <a:pt x="418891" y="67825"/>
                  </a:lnTo>
                  <a:lnTo>
                    <a:pt x="628337" y="226084"/>
                  </a:lnTo>
                  <a:lnTo>
                    <a:pt x="837783" y="56521"/>
                  </a:lnTo>
                  <a:lnTo>
                    <a:pt x="1047229" y="0"/>
                  </a:lnTo>
                  <a:lnTo>
                    <a:pt x="1256675" y="203475"/>
                  </a:lnTo>
                  <a:lnTo>
                    <a:pt x="1466121" y="203475"/>
                  </a:lnTo>
                </a:path>
              </a:pathLst>
            </a:custGeom>
            <a:ln w="35231" cap="flat">
              <a:solidFill>
                <a:srgbClr val="80BD41">
                  <a:alpha val="100000"/>
                </a:srgbClr>
              </a:solidFill>
              <a:prstDash val="solid"/>
              <a:round/>
            </a:ln>
          </p:spPr>
          <p:txBody>
            <a:bodyPr/>
            <a:lstStyle/>
            <a:p/>
          </p:txBody>
        </p:sp>
        <p:sp>
          <p:nvSpPr>
            <p:cNvPr id="461" name="pl461"/>
            <p:cNvSpPr/>
            <p:nvPr/>
          </p:nvSpPr>
          <p:spPr>
            <a:xfrm>
              <a:off x="5779354" y="38459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62" name="tx462"/>
            <p:cNvSpPr/>
            <p:nvPr/>
          </p:nvSpPr>
          <p:spPr>
            <a:xfrm>
              <a:off x="5822531"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3" name="tx463"/>
            <p:cNvSpPr/>
            <p:nvPr/>
          </p:nvSpPr>
          <p:spPr>
            <a:xfrm>
              <a:off x="6031977"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4" name="tx464"/>
            <p:cNvSpPr/>
            <p:nvPr/>
          </p:nvSpPr>
          <p:spPr>
            <a:xfrm>
              <a:off x="6223363" y="367874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65" name="tx465"/>
            <p:cNvSpPr/>
            <p:nvPr/>
          </p:nvSpPr>
          <p:spPr>
            <a:xfrm>
              <a:off x="6402680" y="383700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466" name="tx466"/>
            <p:cNvSpPr/>
            <p:nvPr/>
          </p:nvSpPr>
          <p:spPr>
            <a:xfrm>
              <a:off x="6660315"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7" name="tx467"/>
            <p:cNvSpPr/>
            <p:nvPr/>
          </p:nvSpPr>
          <p:spPr>
            <a:xfrm>
              <a:off x="6869761" y="36109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68" name="tx468"/>
            <p:cNvSpPr/>
            <p:nvPr/>
          </p:nvSpPr>
          <p:spPr>
            <a:xfrm>
              <a:off x="7031018" y="381439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469" name="tx469"/>
            <p:cNvSpPr/>
            <p:nvPr/>
          </p:nvSpPr>
          <p:spPr>
            <a:xfrm>
              <a:off x="7240463" y="381439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470" name="rc470"/>
            <p:cNvSpPr/>
            <p:nvPr/>
          </p:nvSpPr>
          <p:spPr>
            <a:xfrm>
              <a:off x="5779354" y="4787209"/>
              <a:ext cx="1612733" cy="1019640"/>
            </a:xfrm>
            <a:prstGeom prst="rect">
              <a:avLst/>
            </a:prstGeom>
            <a:solidFill>
              <a:srgbClr val="EBEBEB">
                <a:alpha val="100000"/>
              </a:srgbClr>
            </a:solidFill>
          </p:spPr>
          <p:txBody>
            <a:bodyPr/>
            <a:lstStyle/>
            <a:p/>
          </p:txBody>
        </p:sp>
        <p:sp>
          <p:nvSpPr>
            <p:cNvPr id="471" name="pl471"/>
            <p:cNvSpPr/>
            <p:nvPr/>
          </p:nvSpPr>
          <p:spPr>
            <a:xfrm>
              <a:off x="5779354" y="55739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2" name="pl472"/>
            <p:cNvSpPr/>
            <p:nvPr/>
          </p:nvSpPr>
          <p:spPr>
            <a:xfrm>
              <a:off x="5779354" y="52913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3" name="pl473"/>
            <p:cNvSpPr/>
            <p:nvPr/>
          </p:nvSpPr>
          <p:spPr>
            <a:xfrm>
              <a:off x="5779354" y="50087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4" name="pl474"/>
            <p:cNvSpPr/>
            <p:nvPr/>
          </p:nvSpPr>
          <p:spPr>
            <a:xfrm>
              <a:off x="5779354" y="57152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5" name="pl475"/>
            <p:cNvSpPr/>
            <p:nvPr/>
          </p:nvSpPr>
          <p:spPr>
            <a:xfrm>
              <a:off x="5779354" y="54326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6" name="pl476"/>
            <p:cNvSpPr/>
            <p:nvPr/>
          </p:nvSpPr>
          <p:spPr>
            <a:xfrm>
              <a:off x="5779354" y="51500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7" name="pl477"/>
            <p:cNvSpPr/>
            <p:nvPr/>
          </p:nvSpPr>
          <p:spPr>
            <a:xfrm>
              <a:off x="5779354" y="48674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8" name="pl478"/>
            <p:cNvSpPr/>
            <p:nvPr/>
          </p:nvSpPr>
          <p:spPr>
            <a:xfrm>
              <a:off x="585266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9" name="pl479"/>
            <p:cNvSpPr/>
            <p:nvPr/>
          </p:nvSpPr>
          <p:spPr>
            <a:xfrm>
              <a:off x="60621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27155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48099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6904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8998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710933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31878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5852660"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487" name="pl487"/>
            <p:cNvSpPr/>
            <p:nvPr/>
          </p:nvSpPr>
          <p:spPr>
            <a:xfrm>
              <a:off x="5852660" y="5150074"/>
              <a:ext cx="1466121" cy="237388"/>
            </a:xfrm>
            <a:custGeom>
              <a:avLst/>
              <a:pathLst>
                <a:path w="1466121" h="237388">
                  <a:moveTo>
                    <a:pt x="0" y="45216"/>
                  </a:moveTo>
                  <a:lnTo>
                    <a:pt x="209445" y="0"/>
                  </a:lnTo>
                  <a:lnTo>
                    <a:pt x="418891" y="113042"/>
                  </a:lnTo>
                  <a:lnTo>
                    <a:pt x="628337" y="90433"/>
                  </a:lnTo>
                  <a:lnTo>
                    <a:pt x="837783" y="237388"/>
                  </a:lnTo>
                  <a:lnTo>
                    <a:pt x="1047229" y="113042"/>
                  </a:lnTo>
                  <a:lnTo>
                    <a:pt x="1256675" y="22608"/>
                  </a:lnTo>
                  <a:lnTo>
                    <a:pt x="1466121" y="158259"/>
                  </a:lnTo>
                </a:path>
              </a:pathLst>
            </a:custGeom>
            <a:ln w="40651" cap="flat">
              <a:solidFill>
                <a:srgbClr val="BEBEBE">
                  <a:alpha val="69803"/>
                </a:srgbClr>
              </a:solidFill>
              <a:prstDash val="solid"/>
              <a:round/>
            </a:ln>
          </p:spPr>
          <p:txBody>
            <a:bodyPr/>
            <a:lstStyle/>
            <a:p/>
          </p:txBody>
        </p:sp>
        <p:sp>
          <p:nvSpPr>
            <p:cNvPr id="488" name="pl488"/>
            <p:cNvSpPr/>
            <p:nvPr/>
          </p:nvSpPr>
          <p:spPr>
            <a:xfrm>
              <a:off x="5852660" y="5150074"/>
              <a:ext cx="1466121" cy="237388"/>
            </a:xfrm>
            <a:custGeom>
              <a:avLst/>
              <a:pathLst>
                <a:path w="1466121" h="237388">
                  <a:moveTo>
                    <a:pt x="0" y="45216"/>
                  </a:moveTo>
                  <a:lnTo>
                    <a:pt x="209445" y="0"/>
                  </a:lnTo>
                  <a:lnTo>
                    <a:pt x="418891" y="113042"/>
                  </a:lnTo>
                  <a:lnTo>
                    <a:pt x="628337" y="90433"/>
                  </a:lnTo>
                  <a:lnTo>
                    <a:pt x="837783" y="237388"/>
                  </a:lnTo>
                  <a:lnTo>
                    <a:pt x="1047229" y="113042"/>
                  </a:lnTo>
                  <a:lnTo>
                    <a:pt x="1256675" y="22608"/>
                  </a:lnTo>
                  <a:lnTo>
                    <a:pt x="1466121" y="158259"/>
                  </a:lnTo>
                </a:path>
              </a:pathLst>
            </a:custGeom>
            <a:ln w="35231" cap="flat">
              <a:solidFill>
                <a:srgbClr val="BEBEBE">
                  <a:alpha val="69803"/>
                </a:srgbClr>
              </a:solidFill>
              <a:prstDash val="solid"/>
              <a:round/>
            </a:ln>
          </p:spPr>
          <p:txBody>
            <a:bodyPr/>
            <a:lstStyle/>
            <a:p/>
          </p:txBody>
        </p:sp>
        <p:sp>
          <p:nvSpPr>
            <p:cNvPr id="489" name="pl489"/>
            <p:cNvSpPr/>
            <p:nvPr/>
          </p:nvSpPr>
          <p:spPr>
            <a:xfrm>
              <a:off x="5852660"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490" name="pl490"/>
            <p:cNvSpPr/>
            <p:nvPr/>
          </p:nvSpPr>
          <p:spPr>
            <a:xfrm>
              <a:off x="5852660" y="5150074"/>
              <a:ext cx="1466121" cy="237388"/>
            </a:xfrm>
            <a:custGeom>
              <a:avLst/>
              <a:pathLst>
                <a:path w="1466121" h="237388">
                  <a:moveTo>
                    <a:pt x="0" y="45216"/>
                  </a:moveTo>
                  <a:lnTo>
                    <a:pt x="209445" y="0"/>
                  </a:lnTo>
                  <a:lnTo>
                    <a:pt x="418891" y="113042"/>
                  </a:lnTo>
                  <a:lnTo>
                    <a:pt x="628337" y="90433"/>
                  </a:lnTo>
                  <a:lnTo>
                    <a:pt x="837783" y="237388"/>
                  </a:lnTo>
                  <a:lnTo>
                    <a:pt x="1047229" y="113042"/>
                  </a:lnTo>
                  <a:lnTo>
                    <a:pt x="1256675" y="22608"/>
                  </a:lnTo>
                  <a:lnTo>
                    <a:pt x="1466121" y="158259"/>
                  </a:lnTo>
                </a:path>
              </a:pathLst>
            </a:custGeom>
            <a:ln w="40651" cap="flat">
              <a:solidFill>
                <a:srgbClr val="000000">
                  <a:alpha val="100000"/>
                </a:srgbClr>
              </a:solidFill>
              <a:prstDash val="solid"/>
              <a:round/>
            </a:ln>
          </p:spPr>
          <p:txBody>
            <a:bodyPr/>
            <a:lstStyle/>
            <a:p/>
          </p:txBody>
        </p:sp>
        <p:sp>
          <p:nvSpPr>
            <p:cNvPr id="491" name="pl491"/>
            <p:cNvSpPr/>
            <p:nvPr/>
          </p:nvSpPr>
          <p:spPr>
            <a:xfrm>
              <a:off x="5852660" y="5150074"/>
              <a:ext cx="1466121" cy="237388"/>
            </a:xfrm>
            <a:custGeom>
              <a:avLst/>
              <a:pathLst>
                <a:path w="1466121" h="237388">
                  <a:moveTo>
                    <a:pt x="0" y="45216"/>
                  </a:moveTo>
                  <a:lnTo>
                    <a:pt x="209445" y="0"/>
                  </a:lnTo>
                  <a:lnTo>
                    <a:pt x="418891" y="113042"/>
                  </a:lnTo>
                  <a:lnTo>
                    <a:pt x="628337" y="90433"/>
                  </a:lnTo>
                  <a:lnTo>
                    <a:pt x="837783" y="237388"/>
                  </a:lnTo>
                  <a:lnTo>
                    <a:pt x="1047229" y="113042"/>
                  </a:lnTo>
                  <a:lnTo>
                    <a:pt x="1256675" y="22608"/>
                  </a:lnTo>
                  <a:lnTo>
                    <a:pt x="1466121" y="158259"/>
                  </a:lnTo>
                </a:path>
              </a:pathLst>
            </a:custGeom>
            <a:ln w="35231" cap="flat">
              <a:solidFill>
                <a:srgbClr val="80BD41">
                  <a:alpha val="100000"/>
                </a:srgbClr>
              </a:solidFill>
              <a:prstDash val="solid"/>
              <a:round/>
            </a:ln>
          </p:spPr>
          <p:txBody>
            <a:bodyPr/>
            <a:lstStyle/>
            <a:p/>
          </p:txBody>
        </p:sp>
        <p:sp>
          <p:nvSpPr>
            <p:cNvPr id="492" name="pl492"/>
            <p:cNvSpPr/>
            <p:nvPr/>
          </p:nvSpPr>
          <p:spPr>
            <a:xfrm>
              <a:off x="5779354" y="51500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93" name="tx493"/>
            <p:cNvSpPr/>
            <p:nvPr/>
          </p:nvSpPr>
          <p:spPr>
            <a:xfrm>
              <a:off x="5804472" y="50167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94" name="tx494"/>
            <p:cNvSpPr/>
            <p:nvPr/>
          </p:nvSpPr>
          <p:spPr>
            <a:xfrm>
              <a:off x="6031977"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5" name="tx495"/>
            <p:cNvSpPr/>
            <p:nvPr/>
          </p:nvSpPr>
          <p:spPr>
            <a:xfrm>
              <a:off x="6193234" y="508456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96" name="tx496"/>
            <p:cNvSpPr/>
            <p:nvPr/>
          </p:nvSpPr>
          <p:spPr>
            <a:xfrm>
              <a:off x="6432809" y="506195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97" name="tx497"/>
            <p:cNvSpPr/>
            <p:nvPr/>
          </p:nvSpPr>
          <p:spPr>
            <a:xfrm>
              <a:off x="6612126" y="520890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498" name="tx498"/>
            <p:cNvSpPr/>
            <p:nvPr/>
          </p:nvSpPr>
          <p:spPr>
            <a:xfrm>
              <a:off x="6821572" y="508456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99" name="tx499"/>
            <p:cNvSpPr/>
            <p:nvPr/>
          </p:nvSpPr>
          <p:spPr>
            <a:xfrm>
              <a:off x="7061147" y="49941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00" name="tx500"/>
            <p:cNvSpPr/>
            <p:nvPr/>
          </p:nvSpPr>
          <p:spPr>
            <a:xfrm>
              <a:off x="7240463" y="51297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501" name="rc501"/>
            <p:cNvSpPr/>
            <p:nvPr/>
          </p:nvSpPr>
          <p:spPr>
            <a:xfrm>
              <a:off x="7461677" y="874964"/>
              <a:ext cx="1612733" cy="1019640"/>
            </a:xfrm>
            <a:prstGeom prst="rect">
              <a:avLst/>
            </a:prstGeom>
            <a:solidFill>
              <a:srgbClr val="EBEBEB">
                <a:alpha val="100000"/>
              </a:srgbClr>
            </a:solidFill>
          </p:spPr>
          <p:txBody>
            <a:bodyPr/>
            <a:lstStyle/>
            <a:p/>
          </p:txBody>
        </p:sp>
        <p:sp>
          <p:nvSpPr>
            <p:cNvPr id="502" name="pl502"/>
            <p:cNvSpPr/>
            <p:nvPr/>
          </p:nvSpPr>
          <p:spPr>
            <a:xfrm>
              <a:off x="7461677" y="16617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3" name="pl503"/>
            <p:cNvSpPr/>
            <p:nvPr/>
          </p:nvSpPr>
          <p:spPr>
            <a:xfrm>
              <a:off x="7461677" y="1379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4" name="pl504"/>
            <p:cNvSpPr/>
            <p:nvPr/>
          </p:nvSpPr>
          <p:spPr>
            <a:xfrm>
              <a:off x="7461677" y="109652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5" name="pl505"/>
            <p:cNvSpPr/>
            <p:nvPr/>
          </p:nvSpPr>
          <p:spPr>
            <a:xfrm>
              <a:off x="7461677" y="18030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6" name="pl506"/>
            <p:cNvSpPr/>
            <p:nvPr/>
          </p:nvSpPr>
          <p:spPr>
            <a:xfrm>
              <a:off x="7461677" y="152043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7" name="pl507"/>
            <p:cNvSpPr/>
            <p:nvPr/>
          </p:nvSpPr>
          <p:spPr>
            <a:xfrm>
              <a:off x="7461677" y="12378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8" name="pl508"/>
            <p:cNvSpPr/>
            <p:nvPr/>
          </p:nvSpPr>
          <p:spPr>
            <a:xfrm>
              <a:off x="7461677" y="9552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9" name="pl509"/>
            <p:cNvSpPr/>
            <p:nvPr/>
          </p:nvSpPr>
          <p:spPr>
            <a:xfrm>
              <a:off x="753498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0" name="pl510"/>
            <p:cNvSpPr/>
            <p:nvPr/>
          </p:nvSpPr>
          <p:spPr>
            <a:xfrm>
              <a:off x="774442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9538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816332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3727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5822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79165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900110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7534983"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518" name="pl518"/>
            <p:cNvSpPr/>
            <p:nvPr/>
          </p:nvSpPr>
          <p:spPr>
            <a:xfrm>
              <a:off x="7534983" y="1215221"/>
              <a:ext cx="1466121" cy="146954"/>
            </a:xfrm>
            <a:custGeom>
              <a:avLst/>
              <a:pathLst>
                <a:path w="1466121" h="146954">
                  <a:moveTo>
                    <a:pt x="0" y="56521"/>
                  </a:moveTo>
                  <a:lnTo>
                    <a:pt x="209445" y="22608"/>
                  </a:lnTo>
                  <a:lnTo>
                    <a:pt x="418891" y="0"/>
                  </a:lnTo>
                  <a:lnTo>
                    <a:pt x="628337" y="113042"/>
                  </a:lnTo>
                  <a:lnTo>
                    <a:pt x="837783" y="101737"/>
                  </a:lnTo>
                  <a:lnTo>
                    <a:pt x="1047229" y="22608"/>
                  </a:lnTo>
                  <a:lnTo>
                    <a:pt x="1256675" y="0"/>
                  </a:lnTo>
                  <a:lnTo>
                    <a:pt x="1466121" y="146954"/>
                  </a:lnTo>
                </a:path>
              </a:pathLst>
            </a:custGeom>
            <a:ln w="40651" cap="flat">
              <a:solidFill>
                <a:srgbClr val="BEBEBE">
                  <a:alpha val="69803"/>
                </a:srgbClr>
              </a:solidFill>
              <a:prstDash val="solid"/>
              <a:round/>
            </a:ln>
          </p:spPr>
          <p:txBody>
            <a:bodyPr/>
            <a:lstStyle/>
            <a:p/>
          </p:txBody>
        </p:sp>
        <p:sp>
          <p:nvSpPr>
            <p:cNvPr id="519" name="pl519"/>
            <p:cNvSpPr/>
            <p:nvPr/>
          </p:nvSpPr>
          <p:spPr>
            <a:xfrm>
              <a:off x="7534983" y="1215221"/>
              <a:ext cx="1466121" cy="146954"/>
            </a:xfrm>
            <a:custGeom>
              <a:avLst/>
              <a:pathLst>
                <a:path w="1466121" h="146954">
                  <a:moveTo>
                    <a:pt x="0" y="56521"/>
                  </a:moveTo>
                  <a:lnTo>
                    <a:pt x="209445" y="22608"/>
                  </a:lnTo>
                  <a:lnTo>
                    <a:pt x="418891" y="0"/>
                  </a:lnTo>
                  <a:lnTo>
                    <a:pt x="628337" y="113042"/>
                  </a:lnTo>
                  <a:lnTo>
                    <a:pt x="837783" y="101737"/>
                  </a:lnTo>
                  <a:lnTo>
                    <a:pt x="1047229" y="22608"/>
                  </a:lnTo>
                  <a:lnTo>
                    <a:pt x="1256675" y="0"/>
                  </a:lnTo>
                  <a:lnTo>
                    <a:pt x="1466121" y="146954"/>
                  </a:lnTo>
                </a:path>
              </a:pathLst>
            </a:custGeom>
            <a:ln w="35231" cap="flat">
              <a:solidFill>
                <a:srgbClr val="BEBEBE">
                  <a:alpha val="69803"/>
                </a:srgbClr>
              </a:solidFill>
              <a:prstDash val="solid"/>
              <a:round/>
            </a:ln>
          </p:spPr>
          <p:txBody>
            <a:bodyPr/>
            <a:lstStyle/>
            <a:p/>
          </p:txBody>
        </p:sp>
        <p:sp>
          <p:nvSpPr>
            <p:cNvPr id="520" name="pl520"/>
            <p:cNvSpPr/>
            <p:nvPr/>
          </p:nvSpPr>
          <p:spPr>
            <a:xfrm>
              <a:off x="7534983"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521" name="pl521"/>
            <p:cNvSpPr/>
            <p:nvPr/>
          </p:nvSpPr>
          <p:spPr>
            <a:xfrm>
              <a:off x="7534983" y="1215221"/>
              <a:ext cx="1466121" cy="146954"/>
            </a:xfrm>
            <a:custGeom>
              <a:avLst/>
              <a:pathLst>
                <a:path w="1466121" h="146954">
                  <a:moveTo>
                    <a:pt x="0" y="56521"/>
                  </a:moveTo>
                  <a:lnTo>
                    <a:pt x="209445" y="22608"/>
                  </a:lnTo>
                  <a:lnTo>
                    <a:pt x="418891" y="0"/>
                  </a:lnTo>
                  <a:lnTo>
                    <a:pt x="628337" y="113042"/>
                  </a:lnTo>
                  <a:lnTo>
                    <a:pt x="837783" y="101737"/>
                  </a:lnTo>
                  <a:lnTo>
                    <a:pt x="1047229" y="22608"/>
                  </a:lnTo>
                  <a:lnTo>
                    <a:pt x="1256675" y="0"/>
                  </a:lnTo>
                  <a:lnTo>
                    <a:pt x="1466121" y="146954"/>
                  </a:lnTo>
                </a:path>
              </a:pathLst>
            </a:custGeom>
            <a:ln w="40651" cap="flat">
              <a:solidFill>
                <a:srgbClr val="000000">
                  <a:alpha val="100000"/>
                </a:srgbClr>
              </a:solidFill>
              <a:prstDash val="solid"/>
              <a:round/>
            </a:ln>
          </p:spPr>
          <p:txBody>
            <a:bodyPr/>
            <a:lstStyle/>
            <a:p/>
          </p:txBody>
        </p:sp>
        <p:sp>
          <p:nvSpPr>
            <p:cNvPr id="522" name="pl522"/>
            <p:cNvSpPr/>
            <p:nvPr/>
          </p:nvSpPr>
          <p:spPr>
            <a:xfrm>
              <a:off x="7534983" y="1215221"/>
              <a:ext cx="1466121" cy="146954"/>
            </a:xfrm>
            <a:custGeom>
              <a:avLst/>
              <a:pathLst>
                <a:path w="1466121" h="146954">
                  <a:moveTo>
                    <a:pt x="0" y="56521"/>
                  </a:moveTo>
                  <a:lnTo>
                    <a:pt x="209445" y="22608"/>
                  </a:lnTo>
                  <a:lnTo>
                    <a:pt x="418891" y="0"/>
                  </a:lnTo>
                  <a:lnTo>
                    <a:pt x="628337" y="113042"/>
                  </a:lnTo>
                  <a:lnTo>
                    <a:pt x="837783" y="101737"/>
                  </a:lnTo>
                  <a:lnTo>
                    <a:pt x="1047229" y="22608"/>
                  </a:lnTo>
                  <a:lnTo>
                    <a:pt x="1256675" y="0"/>
                  </a:lnTo>
                  <a:lnTo>
                    <a:pt x="1466121" y="146954"/>
                  </a:lnTo>
                </a:path>
              </a:pathLst>
            </a:custGeom>
            <a:ln w="35231" cap="flat">
              <a:solidFill>
                <a:srgbClr val="80BD41">
                  <a:alpha val="100000"/>
                </a:srgbClr>
              </a:solidFill>
              <a:prstDash val="solid"/>
              <a:round/>
            </a:ln>
          </p:spPr>
          <p:txBody>
            <a:bodyPr/>
            <a:lstStyle/>
            <a:p/>
          </p:txBody>
        </p:sp>
        <p:sp>
          <p:nvSpPr>
            <p:cNvPr id="523" name="pl523"/>
            <p:cNvSpPr/>
            <p:nvPr/>
          </p:nvSpPr>
          <p:spPr>
            <a:xfrm>
              <a:off x="7461677" y="12378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24" name="tx524"/>
            <p:cNvSpPr/>
            <p:nvPr/>
          </p:nvSpPr>
          <p:spPr>
            <a:xfrm>
              <a:off x="7486794" y="10931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25" name="tx525"/>
            <p:cNvSpPr/>
            <p:nvPr/>
          </p:nvSpPr>
          <p:spPr>
            <a:xfrm>
              <a:off x="7714299"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6" name="tx526"/>
            <p:cNvSpPr/>
            <p:nvPr/>
          </p:nvSpPr>
          <p:spPr>
            <a:xfrm>
              <a:off x="7923745" y="10366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27" name="tx527"/>
            <p:cNvSpPr/>
            <p:nvPr/>
          </p:nvSpPr>
          <p:spPr>
            <a:xfrm>
              <a:off x="8115132" y="11497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28" name="tx528"/>
            <p:cNvSpPr/>
            <p:nvPr/>
          </p:nvSpPr>
          <p:spPr>
            <a:xfrm>
              <a:off x="8324578" y="113840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29" name="tx529"/>
            <p:cNvSpPr/>
            <p:nvPr/>
          </p:nvSpPr>
          <p:spPr>
            <a:xfrm>
              <a:off x="8552083"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30" name="tx530"/>
            <p:cNvSpPr/>
            <p:nvPr/>
          </p:nvSpPr>
          <p:spPr>
            <a:xfrm>
              <a:off x="8761529" y="10366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31" name="tx531"/>
            <p:cNvSpPr/>
            <p:nvPr/>
          </p:nvSpPr>
          <p:spPr>
            <a:xfrm>
              <a:off x="8926809" y="1183621"/>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32" name="rc532"/>
            <p:cNvSpPr/>
            <p:nvPr/>
          </p:nvSpPr>
          <p:spPr>
            <a:xfrm>
              <a:off x="7461677" y="2179046"/>
              <a:ext cx="1612733" cy="1019640"/>
            </a:xfrm>
            <a:prstGeom prst="rect">
              <a:avLst/>
            </a:prstGeom>
            <a:solidFill>
              <a:srgbClr val="EBEBEB">
                <a:alpha val="100000"/>
              </a:srgbClr>
            </a:solidFill>
          </p:spPr>
          <p:txBody>
            <a:bodyPr/>
            <a:lstStyle/>
            <a:p/>
          </p:txBody>
        </p:sp>
        <p:sp>
          <p:nvSpPr>
            <p:cNvPr id="533" name="pl533"/>
            <p:cNvSpPr/>
            <p:nvPr/>
          </p:nvSpPr>
          <p:spPr>
            <a:xfrm>
              <a:off x="7461677" y="29658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4" name="pl534"/>
            <p:cNvSpPr/>
            <p:nvPr/>
          </p:nvSpPr>
          <p:spPr>
            <a:xfrm>
              <a:off x="7461677" y="26832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5" name="pl535"/>
            <p:cNvSpPr/>
            <p:nvPr/>
          </p:nvSpPr>
          <p:spPr>
            <a:xfrm>
              <a:off x="7461677" y="24006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6" name="pl536"/>
            <p:cNvSpPr/>
            <p:nvPr/>
          </p:nvSpPr>
          <p:spPr>
            <a:xfrm>
              <a:off x="7461677" y="31071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7" name="pl537"/>
            <p:cNvSpPr/>
            <p:nvPr/>
          </p:nvSpPr>
          <p:spPr>
            <a:xfrm>
              <a:off x="7461677" y="28245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8" name="pl538"/>
            <p:cNvSpPr/>
            <p:nvPr/>
          </p:nvSpPr>
          <p:spPr>
            <a:xfrm>
              <a:off x="7461677" y="25419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9" name="pl539"/>
            <p:cNvSpPr/>
            <p:nvPr/>
          </p:nvSpPr>
          <p:spPr>
            <a:xfrm>
              <a:off x="7461677" y="22593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40" name="pl540"/>
            <p:cNvSpPr/>
            <p:nvPr/>
          </p:nvSpPr>
          <p:spPr>
            <a:xfrm>
              <a:off x="753498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1" name="pl541"/>
            <p:cNvSpPr/>
            <p:nvPr/>
          </p:nvSpPr>
          <p:spPr>
            <a:xfrm>
              <a:off x="774442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9538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816332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3727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5822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79165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900110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7534983"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549" name="pl549"/>
            <p:cNvSpPr/>
            <p:nvPr/>
          </p:nvSpPr>
          <p:spPr>
            <a:xfrm>
              <a:off x="7534983" y="2541911"/>
              <a:ext cx="1466121" cy="339126"/>
            </a:xfrm>
            <a:custGeom>
              <a:avLst/>
              <a:pathLst>
                <a:path w="1466121" h="339126">
                  <a:moveTo>
                    <a:pt x="0" y="0"/>
                  </a:moveTo>
                  <a:lnTo>
                    <a:pt x="209445" y="0"/>
                  </a:lnTo>
                  <a:lnTo>
                    <a:pt x="418891" y="158259"/>
                  </a:lnTo>
                  <a:lnTo>
                    <a:pt x="628337" y="327822"/>
                  </a:lnTo>
                  <a:lnTo>
                    <a:pt x="837783" y="339126"/>
                  </a:lnTo>
                  <a:lnTo>
                    <a:pt x="1047229" y="169563"/>
                  </a:lnTo>
                  <a:lnTo>
                    <a:pt x="1256675" y="169563"/>
                  </a:lnTo>
                  <a:lnTo>
                    <a:pt x="1466121" y="169563"/>
                  </a:lnTo>
                </a:path>
              </a:pathLst>
            </a:custGeom>
            <a:ln w="40651" cap="flat">
              <a:solidFill>
                <a:srgbClr val="BEBEBE">
                  <a:alpha val="69803"/>
                </a:srgbClr>
              </a:solidFill>
              <a:prstDash val="solid"/>
              <a:round/>
            </a:ln>
          </p:spPr>
          <p:txBody>
            <a:bodyPr/>
            <a:lstStyle/>
            <a:p/>
          </p:txBody>
        </p:sp>
        <p:sp>
          <p:nvSpPr>
            <p:cNvPr id="550" name="pl550"/>
            <p:cNvSpPr/>
            <p:nvPr/>
          </p:nvSpPr>
          <p:spPr>
            <a:xfrm>
              <a:off x="7534983" y="2541911"/>
              <a:ext cx="1466121" cy="339126"/>
            </a:xfrm>
            <a:custGeom>
              <a:avLst/>
              <a:pathLst>
                <a:path w="1466121" h="339126">
                  <a:moveTo>
                    <a:pt x="0" y="0"/>
                  </a:moveTo>
                  <a:lnTo>
                    <a:pt x="209445" y="0"/>
                  </a:lnTo>
                  <a:lnTo>
                    <a:pt x="418891" y="158259"/>
                  </a:lnTo>
                  <a:lnTo>
                    <a:pt x="628337" y="327822"/>
                  </a:lnTo>
                  <a:lnTo>
                    <a:pt x="837783" y="339126"/>
                  </a:lnTo>
                  <a:lnTo>
                    <a:pt x="1047229" y="169563"/>
                  </a:lnTo>
                  <a:lnTo>
                    <a:pt x="1256675" y="169563"/>
                  </a:lnTo>
                  <a:lnTo>
                    <a:pt x="1466121" y="169563"/>
                  </a:lnTo>
                </a:path>
              </a:pathLst>
            </a:custGeom>
            <a:ln w="35231" cap="flat">
              <a:solidFill>
                <a:srgbClr val="BEBEBE">
                  <a:alpha val="69803"/>
                </a:srgbClr>
              </a:solidFill>
              <a:prstDash val="solid"/>
              <a:round/>
            </a:ln>
          </p:spPr>
          <p:txBody>
            <a:bodyPr/>
            <a:lstStyle/>
            <a:p/>
          </p:txBody>
        </p:sp>
        <p:sp>
          <p:nvSpPr>
            <p:cNvPr id="551" name="pl551"/>
            <p:cNvSpPr/>
            <p:nvPr/>
          </p:nvSpPr>
          <p:spPr>
            <a:xfrm>
              <a:off x="7534983"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552" name="pl552"/>
            <p:cNvSpPr/>
            <p:nvPr/>
          </p:nvSpPr>
          <p:spPr>
            <a:xfrm>
              <a:off x="7534983" y="2541911"/>
              <a:ext cx="1466121" cy="339126"/>
            </a:xfrm>
            <a:custGeom>
              <a:avLst/>
              <a:pathLst>
                <a:path w="1466121" h="339126">
                  <a:moveTo>
                    <a:pt x="0" y="0"/>
                  </a:moveTo>
                  <a:lnTo>
                    <a:pt x="209445" y="0"/>
                  </a:lnTo>
                  <a:lnTo>
                    <a:pt x="418891" y="158259"/>
                  </a:lnTo>
                  <a:lnTo>
                    <a:pt x="628337" y="327822"/>
                  </a:lnTo>
                  <a:lnTo>
                    <a:pt x="837783" y="339126"/>
                  </a:lnTo>
                  <a:lnTo>
                    <a:pt x="1047229" y="169563"/>
                  </a:lnTo>
                  <a:lnTo>
                    <a:pt x="1256675" y="169563"/>
                  </a:lnTo>
                  <a:lnTo>
                    <a:pt x="1466121" y="169563"/>
                  </a:lnTo>
                </a:path>
              </a:pathLst>
            </a:custGeom>
            <a:ln w="40651" cap="flat">
              <a:solidFill>
                <a:srgbClr val="000000">
                  <a:alpha val="100000"/>
                </a:srgbClr>
              </a:solidFill>
              <a:prstDash val="solid"/>
              <a:round/>
            </a:ln>
          </p:spPr>
          <p:txBody>
            <a:bodyPr/>
            <a:lstStyle/>
            <a:p/>
          </p:txBody>
        </p:sp>
        <p:sp>
          <p:nvSpPr>
            <p:cNvPr id="553" name="pl553"/>
            <p:cNvSpPr/>
            <p:nvPr/>
          </p:nvSpPr>
          <p:spPr>
            <a:xfrm>
              <a:off x="7534983" y="2541911"/>
              <a:ext cx="1466121" cy="339126"/>
            </a:xfrm>
            <a:custGeom>
              <a:avLst/>
              <a:pathLst>
                <a:path w="1466121" h="339126">
                  <a:moveTo>
                    <a:pt x="0" y="0"/>
                  </a:moveTo>
                  <a:lnTo>
                    <a:pt x="209445" y="0"/>
                  </a:lnTo>
                  <a:lnTo>
                    <a:pt x="418891" y="158259"/>
                  </a:lnTo>
                  <a:lnTo>
                    <a:pt x="628337" y="327822"/>
                  </a:lnTo>
                  <a:lnTo>
                    <a:pt x="837783" y="339126"/>
                  </a:lnTo>
                  <a:lnTo>
                    <a:pt x="1047229" y="169563"/>
                  </a:lnTo>
                  <a:lnTo>
                    <a:pt x="1256675" y="169563"/>
                  </a:lnTo>
                  <a:lnTo>
                    <a:pt x="1466121" y="169563"/>
                  </a:lnTo>
                </a:path>
              </a:pathLst>
            </a:custGeom>
            <a:ln w="35231" cap="flat">
              <a:solidFill>
                <a:srgbClr val="80BD41">
                  <a:alpha val="100000"/>
                </a:srgbClr>
              </a:solidFill>
              <a:prstDash val="solid"/>
              <a:round/>
            </a:ln>
          </p:spPr>
          <p:txBody>
            <a:bodyPr/>
            <a:lstStyle/>
            <a:p/>
          </p:txBody>
        </p:sp>
        <p:sp>
          <p:nvSpPr>
            <p:cNvPr id="554" name="pl554"/>
            <p:cNvSpPr/>
            <p:nvPr/>
          </p:nvSpPr>
          <p:spPr>
            <a:xfrm>
              <a:off x="7461677" y="25419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55" name="tx555"/>
            <p:cNvSpPr/>
            <p:nvPr/>
          </p:nvSpPr>
          <p:spPr>
            <a:xfrm>
              <a:off x="7504854"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6" name="tx556"/>
            <p:cNvSpPr/>
            <p:nvPr/>
          </p:nvSpPr>
          <p:spPr>
            <a:xfrm>
              <a:off x="7714299"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7" name="tx557"/>
            <p:cNvSpPr/>
            <p:nvPr/>
          </p:nvSpPr>
          <p:spPr>
            <a:xfrm>
              <a:off x="7875556" y="252161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558" name="tx558"/>
            <p:cNvSpPr/>
            <p:nvPr/>
          </p:nvSpPr>
          <p:spPr>
            <a:xfrm>
              <a:off x="8085002" y="26911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559" name="tx559"/>
            <p:cNvSpPr/>
            <p:nvPr/>
          </p:nvSpPr>
          <p:spPr>
            <a:xfrm>
              <a:off x="8294448" y="270248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560" name="tx560"/>
            <p:cNvSpPr/>
            <p:nvPr/>
          </p:nvSpPr>
          <p:spPr>
            <a:xfrm>
              <a:off x="8503894" y="253291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561" name="tx561"/>
            <p:cNvSpPr/>
            <p:nvPr/>
          </p:nvSpPr>
          <p:spPr>
            <a:xfrm>
              <a:off x="8713340" y="253291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562" name="tx562"/>
            <p:cNvSpPr/>
            <p:nvPr/>
          </p:nvSpPr>
          <p:spPr>
            <a:xfrm>
              <a:off x="8922786" y="253291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563" name="rc563"/>
            <p:cNvSpPr/>
            <p:nvPr/>
          </p:nvSpPr>
          <p:spPr>
            <a:xfrm>
              <a:off x="7461677" y="3483127"/>
              <a:ext cx="1612733" cy="1019640"/>
            </a:xfrm>
            <a:prstGeom prst="rect">
              <a:avLst/>
            </a:prstGeom>
            <a:solidFill>
              <a:srgbClr val="EBEBEB">
                <a:alpha val="100000"/>
              </a:srgbClr>
            </a:solidFill>
          </p:spPr>
          <p:txBody>
            <a:bodyPr/>
            <a:lstStyle/>
            <a:p/>
          </p:txBody>
        </p:sp>
        <p:sp>
          <p:nvSpPr>
            <p:cNvPr id="564" name="pl564"/>
            <p:cNvSpPr/>
            <p:nvPr/>
          </p:nvSpPr>
          <p:spPr>
            <a:xfrm>
              <a:off x="7461677" y="42699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5" name="pl565"/>
            <p:cNvSpPr/>
            <p:nvPr/>
          </p:nvSpPr>
          <p:spPr>
            <a:xfrm>
              <a:off x="7461677" y="39872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6" name="pl566"/>
            <p:cNvSpPr/>
            <p:nvPr/>
          </p:nvSpPr>
          <p:spPr>
            <a:xfrm>
              <a:off x="7461677" y="370469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7" name="pl567"/>
            <p:cNvSpPr/>
            <p:nvPr/>
          </p:nvSpPr>
          <p:spPr>
            <a:xfrm>
              <a:off x="7461677" y="44112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8" name="pl568"/>
            <p:cNvSpPr/>
            <p:nvPr/>
          </p:nvSpPr>
          <p:spPr>
            <a:xfrm>
              <a:off x="7461677" y="41285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9" name="pl569"/>
            <p:cNvSpPr/>
            <p:nvPr/>
          </p:nvSpPr>
          <p:spPr>
            <a:xfrm>
              <a:off x="7461677" y="38459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70" name="pl570"/>
            <p:cNvSpPr/>
            <p:nvPr/>
          </p:nvSpPr>
          <p:spPr>
            <a:xfrm>
              <a:off x="7461677" y="35633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71" name="pl571"/>
            <p:cNvSpPr/>
            <p:nvPr/>
          </p:nvSpPr>
          <p:spPr>
            <a:xfrm>
              <a:off x="753498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2" name="pl572"/>
            <p:cNvSpPr/>
            <p:nvPr/>
          </p:nvSpPr>
          <p:spPr>
            <a:xfrm>
              <a:off x="774442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9538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816332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3727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5822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79165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900110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7534983"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580" name="pl580"/>
            <p:cNvSpPr/>
            <p:nvPr/>
          </p:nvSpPr>
          <p:spPr>
            <a:xfrm>
              <a:off x="7534983" y="3845993"/>
              <a:ext cx="1466121" cy="248692"/>
            </a:xfrm>
            <a:custGeom>
              <a:avLst/>
              <a:pathLst>
                <a:path w="1466121" h="248692">
                  <a:moveTo>
                    <a:pt x="0" y="22608"/>
                  </a:moveTo>
                  <a:lnTo>
                    <a:pt x="209445" y="0"/>
                  </a:lnTo>
                  <a:lnTo>
                    <a:pt x="418891" y="11304"/>
                  </a:lnTo>
                  <a:lnTo>
                    <a:pt x="628337" y="22608"/>
                  </a:lnTo>
                  <a:lnTo>
                    <a:pt x="837783" y="33912"/>
                  </a:lnTo>
                  <a:lnTo>
                    <a:pt x="1047229" y="101737"/>
                  </a:lnTo>
                  <a:lnTo>
                    <a:pt x="1256675" y="248692"/>
                  </a:lnTo>
                  <a:lnTo>
                    <a:pt x="1466121" y="248692"/>
                  </a:lnTo>
                </a:path>
              </a:pathLst>
            </a:custGeom>
            <a:ln w="40651" cap="flat">
              <a:solidFill>
                <a:srgbClr val="BEBEBE">
                  <a:alpha val="69803"/>
                </a:srgbClr>
              </a:solidFill>
              <a:prstDash val="solid"/>
              <a:round/>
            </a:ln>
          </p:spPr>
          <p:txBody>
            <a:bodyPr/>
            <a:lstStyle/>
            <a:p/>
          </p:txBody>
        </p:sp>
        <p:sp>
          <p:nvSpPr>
            <p:cNvPr id="581" name="pl581"/>
            <p:cNvSpPr/>
            <p:nvPr/>
          </p:nvSpPr>
          <p:spPr>
            <a:xfrm>
              <a:off x="7534983" y="3845993"/>
              <a:ext cx="1466121" cy="248692"/>
            </a:xfrm>
            <a:custGeom>
              <a:avLst/>
              <a:pathLst>
                <a:path w="1466121" h="248692">
                  <a:moveTo>
                    <a:pt x="0" y="22608"/>
                  </a:moveTo>
                  <a:lnTo>
                    <a:pt x="209445" y="0"/>
                  </a:lnTo>
                  <a:lnTo>
                    <a:pt x="418891" y="11304"/>
                  </a:lnTo>
                  <a:lnTo>
                    <a:pt x="628337" y="22608"/>
                  </a:lnTo>
                  <a:lnTo>
                    <a:pt x="837783" y="33912"/>
                  </a:lnTo>
                  <a:lnTo>
                    <a:pt x="1047229" y="101737"/>
                  </a:lnTo>
                  <a:lnTo>
                    <a:pt x="1256675" y="248692"/>
                  </a:lnTo>
                  <a:lnTo>
                    <a:pt x="1466121" y="248692"/>
                  </a:lnTo>
                </a:path>
              </a:pathLst>
            </a:custGeom>
            <a:ln w="35231" cap="flat">
              <a:solidFill>
                <a:srgbClr val="BEBEBE">
                  <a:alpha val="69803"/>
                </a:srgbClr>
              </a:solidFill>
              <a:prstDash val="solid"/>
              <a:round/>
            </a:ln>
          </p:spPr>
          <p:txBody>
            <a:bodyPr/>
            <a:lstStyle/>
            <a:p/>
          </p:txBody>
        </p:sp>
        <p:sp>
          <p:nvSpPr>
            <p:cNvPr id="582" name="pl582"/>
            <p:cNvSpPr/>
            <p:nvPr/>
          </p:nvSpPr>
          <p:spPr>
            <a:xfrm>
              <a:off x="7534983"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583" name="pl583"/>
            <p:cNvSpPr/>
            <p:nvPr/>
          </p:nvSpPr>
          <p:spPr>
            <a:xfrm>
              <a:off x="7534983" y="3845993"/>
              <a:ext cx="1466121" cy="248692"/>
            </a:xfrm>
            <a:custGeom>
              <a:avLst/>
              <a:pathLst>
                <a:path w="1466121" h="248692">
                  <a:moveTo>
                    <a:pt x="0" y="22608"/>
                  </a:moveTo>
                  <a:lnTo>
                    <a:pt x="209445" y="0"/>
                  </a:lnTo>
                  <a:lnTo>
                    <a:pt x="418891" y="11304"/>
                  </a:lnTo>
                  <a:lnTo>
                    <a:pt x="628337" y="22608"/>
                  </a:lnTo>
                  <a:lnTo>
                    <a:pt x="837783" y="33912"/>
                  </a:lnTo>
                  <a:lnTo>
                    <a:pt x="1047229" y="101737"/>
                  </a:lnTo>
                  <a:lnTo>
                    <a:pt x="1256675" y="248692"/>
                  </a:lnTo>
                  <a:lnTo>
                    <a:pt x="1466121" y="248692"/>
                  </a:lnTo>
                </a:path>
              </a:pathLst>
            </a:custGeom>
            <a:ln w="40651" cap="flat">
              <a:solidFill>
                <a:srgbClr val="000000">
                  <a:alpha val="100000"/>
                </a:srgbClr>
              </a:solidFill>
              <a:prstDash val="solid"/>
              <a:round/>
            </a:ln>
          </p:spPr>
          <p:txBody>
            <a:bodyPr/>
            <a:lstStyle/>
            <a:p/>
          </p:txBody>
        </p:sp>
        <p:sp>
          <p:nvSpPr>
            <p:cNvPr id="584" name="pl584"/>
            <p:cNvSpPr/>
            <p:nvPr/>
          </p:nvSpPr>
          <p:spPr>
            <a:xfrm>
              <a:off x="7534983" y="3845993"/>
              <a:ext cx="1466121" cy="248692"/>
            </a:xfrm>
            <a:custGeom>
              <a:avLst/>
              <a:pathLst>
                <a:path w="1466121" h="248692">
                  <a:moveTo>
                    <a:pt x="0" y="22608"/>
                  </a:moveTo>
                  <a:lnTo>
                    <a:pt x="209445" y="0"/>
                  </a:lnTo>
                  <a:lnTo>
                    <a:pt x="418891" y="11304"/>
                  </a:lnTo>
                  <a:lnTo>
                    <a:pt x="628337" y="22608"/>
                  </a:lnTo>
                  <a:lnTo>
                    <a:pt x="837783" y="33912"/>
                  </a:lnTo>
                  <a:lnTo>
                    <a:pt x="1047229" y="101737"/>
                  </a:lnTo>
                  <a:lnTo>
                    <a:pt x="1256675" y="248692"/>
                  </a:lnTo>
                  <a:lnTo>
                    <a:pt x="1466121" y="248692"/>
                  </a:lnTo>
                </a:path>
              </a:pathLst>
            </a:custGeom>
            <a:ln w="35231" cap="flat">
              <a:solidFill>
                <a:srgbClr val="80BD41">
                  <a:alpha val="100000"/>
                </a:srgbClr>
              </a:solidFill>
              <a:prstDash val="solid"/>
              <a:round/>
            </a:ln>
          </p:spPr>
          <p:txBody>
            <a:bodyPr/>
            <a:lstStyle/>
            <a:p/>
          </p:txBody>
        </p:sp>
        <p:sp>
          <p:nvSpPr>
            <p:cNvPr id="585" name="pl585"/>
            <p:cNvSpPr/>
            <p:nvPr/>
          </p:nvSpPr>
          <p:spPr>
            <a:xfrm>
              <a:off x="7461677" y="38459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86" name="tx586"/>
            <p:cNvSpPr/>
            <p:nvPr/>
          </p:nvSpPr>
          <p:spPr>
            <a:xfrm>
              <a:off x="7486794" y="36900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87" name="tx587"/>
            <p:cNvSpPr/>
            <p:nvPr/>
          </p:nvSpPr>
          <p:spPr>
            <a:xfrm>
              <a:off x="7714299"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8" name="tx588"/>
            <p:cNvSpPr/>
            <p:nvPr/>
          </p:nvSpPr>
          <p:spPr>
            <a:xfrm>
              <a:off x="7905686" y="367874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89" name="tx589"/>
            <p:cNvSpPr/>
            <p:nvPr/>
          </p:nvSpPr>
          <p:spPr>
            <a:xfrm>
              <a:off x="8115132" y="36900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90" name="tx590"/>
            <p:cNvSpPr/>
            <p:nvPr/>
          </p:nvSpPr>
          <p:spPr>
            <a:xfrm>
              <a:off x="8324578" y="370135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91" name="tx591"/>
            <p:cNvSpPr/>
            <p:nvPr/>
          </p:nvSpPr>
          <p:spPr>
            <a:xfrm>
              <a:off x="8534024" y="37691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92" name="tx592"/>
            <p:cNvSpPr/>
            <p:nvPr/>
          </p:nvSpPr>
          <p:spPr>
            <a:xfrm>
              <a:off x="8713340" y="391613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593" name="tx593"/>
            <p:cNvSpPr/>
            <p:nvPr/>
          </p:nvSpPr>
          <p:spPr>
            <a:xfrm>
              <a:off x="8922786" y="391613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594" name="rc594"/>
            <p:cNvSpPr/>
            <p:nvPr/>
          </p:nvSpPr>
          <p:spPr>
            <a:xfrm>
              <a:off x="7461677" y="4787209"/>
              <a:ext cx="1612733" cy="1019640"/>
            </a:xfrm>
            <a:prstGeom prst="rect">
              <a:avLst/>
            </a:prstGeom>
            <a:solidFill>
              <a:srgbClr val="EBEBEB">
                <a:alpha val="100000"/>
              </a:srgbClr>
            </a:solidFill>
          </p:spPr>
          <p:txBody>
            <a:bodyPr/>
            <a:lstStyle/>
            <a:p/>
          </p:txBody>
        </p:sp>
        <p:sp>
          <p:nvSpPr>
            <p:cNvPr id="595" name="pl595"/>
            <p:cNvSpPr/>
            <p:nvPr/>
          </p:nvSpPr>
          <p:spPr>
            <a:xfrm>
              <a:off x="7461677" y="55739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6" name="pl596"/>
            <p:cNvSpPr/>
            <p:nvPr/>
          </p:nvSpPr>
          <p:spPr>
            <a:xfrm>
              <a:off x="7461677" y="52913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7" name="pl597"/>
            <p:cNvSpPr/>
            <p:nvPr/>
          </p:nvSpPr>
          <p:spPr>
            <a:xfrm>
              <a:off x="7461677" y="50087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8" name="pl598"/>
            <p:cNvSpPr/>
            <p:nvPr/>
          </p:nvSpPr>
          <p:spPr>
            <a:xfrm>
              <a:off x="7461677" y="57152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99" name="pl599"/>
            <p:cNvSpPr/>
            <p:nvPr/>
          </p:nvSpPr>
          <p:spPr>
            <a:xfrm>
              <a:off x="7461677" y="54326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0" name="pl600"/>
            <p:cNvSpPr/>
            <p:nvPr/>
          </p:nvSpPr>
          <p:spPr>
            <a:xfrm>
              <a:off x="7461677" y="51500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1" name="pl601"/>
            <p:cNvSpPr/>
            <p:nvPr/>
          </p:nvSpPr>
          <p:spPr>
            <a:xfrm>
              <a:off x="7461677" y="48674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2" name="pl602"/>
            <p:cNvSpPr/>
            <p:nvPr/>
          </p:nvSpPr>
          <p:spPr>
            <a:xfrm>
              <a:off x="753498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3" name="pl603"/>
            <p:cNvSpPr/>
            <p:nvPr/>
          </p:nvSpPr>
          <p:spPr>
            <a:xfrm>
              <a:off x="774442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9538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816332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3727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5822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79165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900110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7534983"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611" name="pl611"/>
            <p:cNvSpPr/>
            <p:nvPr/>
          </p:nvSpPr>
          <p:spPr>
            <a:xfrm>
              <a:off x="7534983" y="5150074"/>
              <a:ext cx="1466121" cy="237388"/>
            </a:xfrm>
            <a:custGeom>
              <a:avLst/>
              <a:pathLst>
                <a:path w="1466121" h="237388">
                  <a:moveTo>
                    <a:pt x="0" y="67825"/>
                  </a:moveTo>
                  <a:lnTo>
                    <a:pt x="209445" y="0"/>
                  </a:lnTo>
                  <a:lnTo>
                    <a:pt x="418891" y="33912"/>
                  </a:lnTo>
                  <a:lnTo>
                    <a:pt x="628337" y="45216"/>
                  </a:lnTo>
                  <a:lnTo>
                    <a:pt x="837783" y="22608"/>
                  </a:lnTo>
                  <a:lnTo>
                    <a:pt x="1047229" y="158259"/>
                  </a:lnTo>
                  <a:lnTo>
                    <a:pt x="1256675" y="203475"/>
                  </a:lnTo>
                  <a:lnTo>
                    <a:pt x="1466121" y="237388"/>
                  </a:lnTo>
                </a:path>
              </a:pathLst>
            </a:custGeom>
            <a:ln w="40651" cap="flat">
              <a:solidFill>
                <a:srgbClr val="BEBEBE">
                  <a:alpha val="69803"/>
                </a:srgbClr>
              </a:solidFill>
              <a:prstDash val="solid"/>
              <a:round/>
            </a:ln>
          </p:spPr>
          <p:txBody>
            <a:bodyPr/>
            <a:lstStyle/>
            <a:p/>
          </p:txBody>
        </p:sp>
        <p:sp>
          <p:nvSpPr>
            <p:cNvPr id="612" name="pl612"/>
            <p:cNvSpPr/>
            <p:nvPr/>
          </p:nvSpPr>
          <p:spPr>
            <a:xfrm>
              <a:off x="7534983" y="5150074"/>
              <a:ext cx="1466121" cy="237388"/>
            </a:xfrm>
            <a:custGeom>
              <a:avLst/>
              <a:pathLst>
                <a:path w="1466121" h="237388">
                  <a:moveTo>
                    <a:pt x="0" y="67825"/>
                  </a:moveTo>
                  <a:lnTo>
                    <a:pt x="209445" y="0"/>
                  </a:lnTo>
                  <a:lnTo>
                    <a:pt x="418891" y="33912"/>
                  </a:lnTo>
                  <a:lnTo>
                    <a:pt x="628337" y="45216"/>
                  </a:lnTo>
                  <a:lnTo>
                    <a:pt x="837783" y="22608"/>
                  </a:lnTo>
                  <a:lnTo>
                    <a:pt x="1047229" y="158259"/>
                  </a:lnTo>
                  <a:lnTo>
                    <a:pt x="1256675" y="203475"/>
                  </a:lnTo>
                  <a:lnTo>
                    <a:pt x="1466121" y="237388"/>
                  </a:lnTo>
                </a:path>
              </a:pathLst>
            </a:custGeom>
            <a:ln w="35231" cap="flat">
              <a:solidFill>
                <a:srgbClr val="BEBEBE">
                  <a:alpha val="69803"/>
                </a:srgbClr>
              </a:solidFill>
              <a:prstDash val="solid"/>
              <a:round/>
            </a:ln>
          </p:spPr>
          <p:txBody>
            <a:bodyPr/>
            <a:lstStyle/>
            <a:p/>
          </p:txBody>
        </p:sp>
        <p:sp>
          <p:nvSpPr>
            <p:cNvPr id="613" name="pl613"/>
            <p:cNvSpPr/>
            <p:nvPr/>
          </p:nvSpPr>
          <p:spPr>
            <a:xfrm>
              <a:off x="7534983"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614" name="pl614"/>
            <p:cNvSpPr/>
            <p:nvPr/>
          </p:nvSpPr>
          <p:spPr>
            <a:xfrm>
              <a:off x="7534983" y="5150074"/>
              <a:ext cx="1466121" cy="237388"/>
            </a:xfrm>
            <a:custGeom>
              <a:avLst/>
              <a:pathLst>
                <a:path w="1466121" h="237388">
                  <a:moveTo>
                    <a:pt x="0" y="67825"/>
                  </a:moveTo>
                  <a:lnTo>
                    <a:pt x="209445" y="0"/>
                  </a:lnTo>
                  <a:lnTo>
                    <a:pt x="418891" y="33912"/>
                  </a:lnTo>
                  <a:lnTo>
                    <a:pt x="628337" y="45216"/>
                  </a:lnTo>
                  <a:lnTo>
                    <a:pt x="837783" y="22608"/>
                  </a:lnTo>
                  <a:lnTo>
                    <a:pt x="1047229" y="158259"/>
                  </a:lnTo>
                  <a:lnTo>
                    <a:pt x="1256675" y="203475"/>
                  </a:lnTo>
                  <a:lnTo>
                    <a:pt x="1466121" y="237388"/>
                  </a:lnTo>
                </a:path>
              </a:pathLst>
            </a:custGeom>
            <a:ln w="40651" cap="flat">
              <a:solidFill>
                <a:srgbClr val="000000">
                  <a:alpha val="100000"/>
                </a:srgbClr>
              </a:solidFill>
              <a:prstDash val="solid"/>
              <a:round/>
            </a:ln>
          </p:spPr>
          <p:txBody>
            <a:bodyPr/>
            <a:lstStyle/>
            <a:p/>
          </p:txBody>
        </p:sp>
        <p:sp>
          <p:nvSpPr>
            <p:cNvPr id="615" name="pl615"/>
            <p:cNvSpPr/>
            <p:nvPr/>
          </p:nvSpPr>
          <p:spPr>
            <a:xfrm>
              <a:off x="7534983" y="5150074"/>
              <a:ext cx="1466121" cy="237388"/>
            </a:xfrm>
            <a:custGeom>
              <a:avLst/>
              <a:pathLst>
                <a:path w="1466121" h="237388">
                  <a:moveTo>
                    <a:pt x="0" y="67825"/>
                  </a:moveTo>
                  <a:lnTo>
                    <a:pt x="209445" y="0"/>
                  </a:lnTo>
                  <a:lnTo>
                    <a:pt x="418891" y="33912"/>
                  </a:lnTo>
                  <a:lnTo>
                    <a:pt x="628337" y="45216"/>
                  </a:lnTo>
                  <a:lnTo>
                    <a:pt x="837783" y="22608"/>
                  </a:lnTo>
                  <a:lnTo>
                    <a:pt x="1047229" y="158259"/>
                  </a:lnTo>
                  <a:lnTo>
                    <a:pt x="1256675" y="203475"/>
                  </a:lnTo>
                  <a:lnTo>
                    <a:pt x="1466121" y="237388"/>
                  </a:lnTo>
                </a:path>
              </a:pathLst>
            </a:custGeom>
            <a:ln w="35231" cap="flat">
              <a:solidFill>
                <a:srgbClr val="80BD41">
                  <a:alpha val="100000"/>
                </a:srgbClr>
              </a:solidFill>
              <a:prstDash val="solid"/>
              <a:round/>
            </a:ln>
          </p:spPr>
          <p:txBody>
            <a:bodyPr/>
            <a:lstStyle/>
            <a:p/>
          </p:txBody>
        </p:sp>
        <p:sp>
          <p:nvSpPr>
            <p:cNvPr id="616" name="pl616"/>
            <p:cNvSpPr/>
            <p:nvPr/>
          </p:nvSpPr>
          <p:spPr>
            <a:xfrm>
              <a:off x="7461677" y="51500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617" name="tx617"/>
            <p:cNvSpPr/>
            <p:nvPr/>
          </p:nvSpPr>
          <p:spPr>
            <a:xfrm>
              <a:off x="7486794" y="50393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18" name="tx618"/>
            <p:cNvSpPr/>
            <p:nvPr/>
          </p:nvSpPr>
          <p:spPr>
            <a:xfrm>
              <a:off x="7714299"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9" name="tx619"/>
            <p:cNvSpPr/>
            <p:nvPr/>
          </p:nvSpPr>
          <p:spPr>
            <a:xfrm>
              <a:off x="7905686" y="50054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20" name="tx620"/>
            <p:cNvSpPr/>
            <p:nvPr/>
          </p:nvSpPr>
          <p:spPr>
            <a:xfrm>
              <a:off x="8115132" y="50167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21" name="tx621"/>
            <p:cNvSpPr/>
            <p:nvPr/>
          </p:nvSpPr>
          <p:spPr>
            <a:xfrm>
              <a:off x="8324578" y="49941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22" name="tx622"/>
            <p:cNvSpPr/>
            <p:nvPr/>
          </p:nvSpPr>
          <p:spPr>
            <a:xfrm>
              <a:off x="8503894" y="51297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623" name="tx623"/>
            <p:cNvSpPr/>
            <p:nvPr/>
          </p:nvSpPr>
          <p:spPr>
            <a:xfrm>
              <a:off x="8713340" y="517499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624" name="tx624"/>
            <p:cNvSpPr/>
            <p:nvPr/>
          </p:nvSpPr>
          <p:spPr>
            <a:xfrm>
              <a:off x="8922786" y="520890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625" name="tx625"/>
            <p:cNvSpPr/>
            <p:nvPr/>
          </p:nvSpPr>
          <p:spPr>
            <a:xfrm>
              <a:off x="1237367" y="4639778"/>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626" name="tx626"/>
            <p:cNvSpPr/>
            <p:nvPr/>
          </p:nvSpPr>
          <p:spPr>
            <a:xfrm>
              <a:off x="3059456" y="463977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627" name="tx627"/>
            <p:cNvSpPr/>
            <p:nvPr/>
          </p:nvSpPr>
          <p:spPr>
            <a:xfrm>
              <a:off x="4699305" y="4639778"/>
              <a:ext cx="4081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Vanuatu</a:t>
              </a:r>
            </a:p>
          </p:txBody>
        </p:sp>
        <p:sp>
          <p:nvSpPr>
            <p:cNvPr id="628" name="tx628"/>
            <p:cNvSpPr/>
            <p:nvPr/>
          </p:nvSpPr>
          <p:spPr>
            <a:xfrm>
              <a:off x="6324660" y="4639778"/>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Venezuela</a:t>
              </a:r>
            </a:p>
          </p:txBody>
        </p:sp>
        <p:sp>
          <p:nvSpPr>
            <p:cNvPr id="629" name="tx629"/>
            <p:cNvSpPr/>
            <p:nvPr/>
          </p:nvSpPr>
          <p:spPr>
            <a:xfrm>
              <a:off x="8096091" y="4639778"/>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30" name="tx630"/>
            <p:cNvSpPr/>
            <p:nvPr/>
          </p:nvSpPr>
          <p:spPr>
            <a:xfrm>
              <a:off x="1305856" y="3335696"/>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Myanmar</a:t>
              </a:r>
            </a:p>
          </p:txBody>
        </p:sp>
        <p:sp>
          <p:nvSpPr>
            <p:cNvPr id="631" name="tx631"/>
            <p:cNvSpPr/>
            <p:nvPr/>
          </p:nvSpPr>
          <p:spPr>
            <a:xfrm>
              <a:off x="3068874" y="3335696"/>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Nauru</a:t>
              </a:r>
            </a:p>
          </p:txBody>
        </p:sp>
        <p:sp>
          <p:nvSpPr>
            <p:cNvPr id="632" name="tx632"/>
            <p:cNvSpPr/>
            <p:nvPr/>
          </p:nvSpPr>
          <p:spPr>
            <a:xfrm>
              <a:off x="4477791" y="3335696"/>
              <a:ext cx="8512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North Macedonia</a:t>
              </a:r>
            </a:p>
          </p:txBody>
        </p:sp>
        <p:sp>
          <p:nvSpPr>
            <p:cNvPr id="633" name="tx633"/>
            <p:cNvSpPr/>
            <p:nvPr/>
          </p:nvSpPr>
          <p:spPr>
            <a:xfrm>
              <a:off x="6315516" y="3335696"/>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Philippines</a:t>
              </a:r>
            </a:p>
          </p:txBody>
        </p:sp>
        <p:sp>
          <p:nvSpPr>
            <p:cNvPr id="634" name="tx634"/>
            <p:cNvSpPr/>
            <p:nvPr/>
          </p:nvSpPr>
          <p:spPr>
            <a:xfrm>
              <a:off x="8044427" y="3335696"/>
              <a:ext cx="447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Romania</a:t>
              </a:r>
            </a:p>
          </p:txBody>
        </p:sp>
        <p:sp>
          <p:nvSpPr>
            <p:cNvPr id="635" name="tx635"/>
            <p:cNvSpPr/>
            <p:nvPr/>
          </p:nvSpPr>
          <p:spPr>
            <a:xfrm>
              <a:off x="1246694" y="2031614"/>
              <a:ext cx="5841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Kazakhstan</a:t>
              </a:r>
            </a:p>
          </p:txBody>
        </p:sp>
        <p:sp>
          <p:nvSpPr>
            <p:cNvPr id="636" name="tx636"/>
            <p:cNvSpPr/>
            <p:nvPr/>
          </p:nvSpPr>
          <p:spPr>
            <a:xfrm>
              <a:off x="2944653" y="2031614"/>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Kyrgyzstan</a:t>
              </a:r>
            </a:p>
          </p:txBody>
        </p:sp>
        <p:sp>
          <p:nvSpPr>
            <p:cNvPr id="637" name="tx637"/>
            <p:cNvSpPr/>
            <p:nvPr/>
          </p:nvSpPr>
          <p:spPr>
            <a:xfrm>
              <a:off x="4685771" y="2031614"/>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Lebanon</a:t>
              </a:r>
            </a:p>
          </p:txBody>
        </p:sp>
        <p:sp>
          <p:nvSpPr>
            <p:cNvPr id="638" name="tx638"/>
            <p:cNvSpPr/>
            <p:nvPr/>
          </p:nvSpPr>
          <p:spPr>
            <a:xfrm>
              <a:off x="6287398" y="2031614"/>
              <a:ext cx="596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Montenegro</a:t>
              </a:r>
            </a:p>
          </p:txBody>
        </p:sp>
        <p:sp>
          <p:nvSpPr>
            <p:cNvPr id="639" name="tx639"/>
            <p:cNvSpPr/>
            <p:nvPr/>
          </p:nvSpPr>
          <p:spPr>
            <a:xfrm>
              <a:off x="7948095" y="2031614"/>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640" name="tx640"/>
            <p:cNvSpPr/>
            <p:nvPr/>
          </p:nvSpPr>
          <p:spPr>
            <a:xfrm>
              <a:off x="1274720" y="727533"/>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Azerbaijan</a:t>
              </a:r>
            </a:p>
          </p:txBody>
        </p:sp>
        <p:sp>
          <p:nvSpPr>
            <p:cNvPr id="641" name="tx641"/>
            <p:cNvSpPr/>
            <p:nvPr/>
          </p:nvSpPr>
          <p:spPr>
            <a:xfrm>
              <a:off x="3068920" y="727533"/>
              <a:ext cx="3043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Belize</a:t>
              </a:r>
            </a:p>
          </p:txBody>
        </p:sp>
        <p:sp>
          <p:nvSpPr>
            <p:cNvPr id="642" name="tx642"/>
            <p:cNvSpPr/>
            <p:nvPr/>
          </p:nvSpPr>
          <p:spPr>
            <a:xfrm>
              <a:off x="4738852" y="727533"/>
              <a:ext cx="3290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Bolivia</a:t>
              </a:r>
            </a:p>
          </p:txBody>
        </p:sp>
        <p:sp>
          <p:nvSpPr>
            <p:cNvPr id="643" name="tx643"/>
            <p:cNvSpPr/>
            <p:nvPr/>
          </p:nvSpPr>
          <p:spPr>
            <a:xfrm>
              <a:off x="5976776" y="727533"/>
              <a:ext cx="12178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Bosnia and Herzegovina</a:t>
              </a:r>
            </a:p>
          </p:txBody>
        </p:sp>
        <p:sp>
          <p:nvSpPr>
            <p:cNvPr id="644" name="tx644"/>
            <p:cNvSpPr/>
            <p:nvPr/>
          </p:nvSpPr>
          <p:spPr>
            <a:xfrm>
              <a:off x="7994638" y="727533"/>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Guatemala</a:t>
              </a:r>
            </a:p>
          </p:txBody>
        </p:sp>
        <p:sp>
          <p:nvSpPr>
            <p:cNvPr id="645" name="pl645"/>
            <p:cNvSpPr/>
            <p:nvPr/>
          </p:nvSpPr>
          <p:spPr>
            <a:xfrm>
              <a:off x="8056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1513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245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340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434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529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6236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718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6813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8907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00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0967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191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285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380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474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4880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69746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0690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16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257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352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446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541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636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7310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78254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2991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014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108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203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297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7033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797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58923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7986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081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17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270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364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459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554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648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743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8376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093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026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121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5266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621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7155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099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04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8998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0933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1878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2830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377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471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5664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660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755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849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442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49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442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3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332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27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22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165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10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06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00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29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3896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48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78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730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74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08182" y="1763035"/>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08182" y="1480429"/>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7" name="tx727"/>
            <p:cNvSpPr/>
            <p:nvPr/>
          </p:nvSpPr>
          <p:spPr>
            <a:xfrm>
              <a:off x="607577" y="119782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28" name="tx728"/>
            <p:cNvSpPr/>
            <p:nvPr/>
          </p:nvSpPr>
          <p:spPr>
            <a:xfrm>
              <a:off x="545398" y="9152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9" name="pl729"/>
            <p:cNvSpPr/>
            <p:nvPr/>
          </p:nvSpPr>
          <p:spPr>
            <a:xfrm>
              <a:off x="697592" y="180304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697592" y="152043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pl731"/>
            <p:cNvSpPr/>
            <p:nvPr/>
          </p:nvSpPr>
          <p:spPr>
            <a:xfrm>
              <a:off x="697592" y="123782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2" name="pl732"/>
            <p:cNvSpPr/>
            <p:nvPr/>
          </p:nvSpPr>
          <p:spPr>
            <a:xfrm>
              <a:off x="697592" y="95522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3" name="tx733"/>
            <p:cNvSpPr/>
            <p:nvPr/>
          </p:nvSpPr>
          <p:spPr>
            <a:xfrm>
              <a:off x="508182" y="3067117"/>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4" name="tx734"/>
            <p:cNvSpPr/>
            <p:nvPr/>
          </p:nvSpPr>
          <p:spPr>
            <a:xfrm>
              <a:off x="508182" y="2784511"/>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5" name="tx735"/>
            <p:cNvSpPr/>
            <p:nvPr/>
          </p:nvSpPr>
          <p:spPr>
            <a:xfrm>
              <a:off x="607577" y="250190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36" name="tx736"/>
            <p:cNvSpPr/>
            <p:nvPr/>
          </p:nvSpPr>
          <p:spPr>
            <a:xfrm>
              <a:off x="545398" y="221930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7" name="pl737"/>
            <p:cNvSpPr/>
            <p:nvPr/>
          </p:nvSpPr>
          <p:spPr>
            <a:xfrm>
              <a:off x="697592" y="310712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8" name="pl738"/>
            <p:cNvSpPr/>
            <p:nvPr/>
          </p:nvSpPr>
          <p:spPr>
            <a:xfrm>
              <a:off x="697592" y="282451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9" name="pl739"/>
            <p:cNvSpPr/>
            <p:nvPr/>
          </p:nvSpPr>
          <p:spPr>
            <a:xfrm>
              <a:off x="697592" y="254191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0" name="pl740"/>
            <p:cNvSpPr/>
            <p:nvPr/>
          </p:nvSpPr>
          <p:spPr>
            <a:xfrm>
              <a:off x="697592" y="225930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tx741"/>
            <p:cNvSpPr/>
            <p:nvPr/>
          </p:nvSpPr>
          <p:spPr>
            <a:xfrm>
              <a:off x="508182" y="4371198"/>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2" name="tx742"/>
            <p:cNvSpPr/>
            <p:nvPr/>
          </p:nvSpPr>
          <p:spPr>
            <a:xfrm>
              <a:off x="508182" y="4088593"/>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3" name="tx743"/>
            <p:cNvSpPr/>
            <p:nvPr/>
          </p:nvSpPr>
          <p:spPr>
            <a:xfrm>
              <a:off x="607577" y="380598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44" name="tx744"/>
            <p:cNvSpPr/>
            <p:nvPr/>
          </p:nvSpPr>
          <p:spPr>
            <a:xfrm>
              <a:off x="545398" y="352338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5" name="pl745"/>
            <p:cNvSpPr/>
            <p:nvPr/>
          </p:nvSpPr>
          <p:spPr>
            <a:xfrm>
              <a:off x="697592" y="441120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6" name="pl746"/>
            <p:cNvSpPr/>
            <p:nvPr/>
          </p:nvSpPr>
          <p:spPr>
            <a:xfrm>
              <a:off x="697592" y="412859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697592" y="384599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697592" y="356338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a:off x="508182" y="5675280"/>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50" name="tx750"/>
            <p:cNvSpPr/>
            <p:nvPr/>
          </p:nvSpPr>
          <p:spPr>
            <a:xfrm>
              <a:off x="508182" y="5392675"/>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1" name="tx751"/>
            <p:cNvSpPr/>
            <p:nvPr/>
          </p:nvSpPr>
          <p:spPr>
            <a:xfrm>
              <a:off x="607577" y="51100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52" name="tx752"/>
            <p:cNvSpPr/>
            <p:nvPr/>
          </p:nvSpPr>
          <p:spPr>
            <a:xfrm>
              <a:off x="545398" y="482746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3" name="pl753"/>
            <p:cNvSpPr/>
            <p:nvPr/>
          </p:nvSpPr>
          <p:spPr>
            <a:xfrm>
              <a:off x="697592" y="571528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4" name="pl754"/>
            <p:cNvSpPr/>
            <p:nvPr/>
          </p:nvSpPr>
          <p:spPr>
            <a:xfrm>
              <a:off x="697592" y="543268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5" name="pl755"/>
            <p:cNvSpPr/>
            <p:nvPr/>
          </p:nvSpPr>
          <p:spPr>
            <a:xfrm>
              <a:off x="697592" y="515007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6" name="pl756"/>
            <p:cNvSpPr/>
            <p:nvPr/>
          </p:nvSpPr>
          <p:spPr>
            <a:xfrm>
              <a:off x="697592" y="486746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7" name="tx757"/>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758" name="tx758"/>
            <p:cNvSpPr/>
            <p:nvPr/>
          </p:nvSpPr>
          <p:spPr>
            <a:xfrm>
              <a:off x="732387" y="435349"/>
              <a:ext cx="566534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difference compared to 2019, by country, Global, 2018-2025</a:t>
              </a:r>
            </a:p>
          </p:txBody>
        </p:sp>
        <p:sp>
          <p:nvSpPr>
            <p:cNvPr id="759" name="tx759"/>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60" name="tx760"/>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761" name="tx761"/>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7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DTP3 coverage compared to 2019, for the 20 countries with the largest declines in coverage between 2019 and 2025. Among the 20 countries with the largest declines in DTP3 coverage between 2019 and 2025, Coverage was not higher in 2025 compared to 2019 in any of these 20 countries. Coverage was lower than in 2019 in 20 of these 20 countries (Azerbaijan, Belize, Bolivia, Bosnia and Herzegovina, Guatemala, Kazakhstan, Kyrgyzstan, Lebanon, Montenegro, Mozambique, Myanmar, Nauru, North Macedonia, Philippines, Romania, South Africa, Sudan, Vanuatu, Venezuela, and Yemen). The largest decline in coverage was 31% points in Lebanon from 83% in 2019 to 52% in 2025.</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54864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93397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31931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70464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208998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247531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86065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324598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63132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1665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40199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52385" y="3409044"/>
              <a:ext cx="346801" cy="0"/>
            </a:xfrm>
            <a:custGeom>
              <a:avLst/>
              <a:pathLst>
                <a:path w="346801" h="0">
                  <a:moveTo>
                    <a:pt x="0" y="0"/>
                  </a:moveTo>
                  <a:lnTo>
                    <a:pt x="346801" y="0"/>
                  </a:lnTo>
                </a:path>
              </a:pathLst>
            </a:custGeom>
            <a:ln w="32521" cap="flat">
              <a:solidFill>
                <a:srgbClr val="BFBFBF">
                  <a:alpha val="100000"/>
                </a:srgbClr>
              </a:solidFill>
              <a:prstDash val="solid"/>
              <a:round/>
            </a:ln>
          </p:spPr>
          <p:txBody>
            <a:bodyPr/>
            <a:lstStyle/>
            <a:p/>
          </p:txBody>
        </p:sp>
        <p:sp>
          <p:nvSpPr>
            <p:cNvPr id="16" name="pl16"/>
            <p:cNvSpPr/>
            <p:nvPr/>
          </p:nvSpPr>
          <p:spPr>
            <a:xfrm>
              <a:off x="3438656" y="3858873"/>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17" name="pl17"/>
            <p:cNvSpPr/>
            <p:nvPr/>
          </p:nvSpPr>
          <p:spPr>
            <a:xfrm>
              <a:off x="2513851" y="2059556"/>
              <a:ext cx="847737" cy="0"/>
            </a:xfrm>
            <a:custGeom>
              <a:avLst/>
              <a:pathLst>
                <a:path w="847737" h="0">
                  <a:moveTo>
                    <a:pt x="0" y="0"/>
                  </a:moveTo>
                  <a:lnTo>
                    <a:pt x="847737" y="0"/>
                  </a:lnTo>
                </a:path>
              </a:pathLst>
            </a:custGeom>
            <a:ln w="32521" cap="flat">
              <a:solidFill>
                <a:srgbClr val="BFBFBF">
                  <a:alpha val="100000"/>
                </a:srgbClr>
              </a:solidFill>
              <a:prstDash val="solid"/>
              <a:round/>
            </a:ln>
          </p:spPr>
          <p:txBody>
            <a:bodyPr/>
            <a:lstStyle/>
            <a:p/>
          </p:txBody>
        </p:sp>
        <p:sp>
          <p:nvSpPr>
            <p:cNvPr id="18" name="pl18"/>
            <p:cNvSpPr/>
            <p:nvPr/>
          </p:nvSpPr>
          <p:spPr>
            <a:xfrm>
              <a:off x="4093725" y="4848497"/>
              <a:ext cx="231201" cy="0"/>
            </a:xfrm>
            <a:custGeom>
              <a:avLst/>
              <a:pathLst>
                <a:path w="231201" h="0">
                  <a:moveTo>
                    <a:pt x="0" y="0"/>
                  </a:moveTo>
                  <a:lnTo>
                    <a:pt x="231201" y="0"/>
                  </a:lnTo>
                </a:path>
              </a:pathLst>
            </a:custGeom>
            <a:ln w="32521" cap="flat">
              <a:solidFill>
                <a:srgbClr val="BFBFBF">
                  <a:alpha val="100000"/>
                </a:srgbClr>
              </a:solidFill>
              <a:prstDash val="solid"/>
              <a:round/>
            </a:ln>
          </p:spPr>
          <p:txBody>
            <a:bodyPr/>
            <a:lstStyle/>
            <a:p/>
          </p:txBody>
        </p:sp>
        <p:sp>
          <p:nvSpPr>
            <p:cNvPr id="19" name="pl19"/>
            <p:cNvSpPr/>
            <p:nvPr/>
          </p:nvSpPr>
          <p:spPr>
            <a:xfrm>
              <a:off x="3746924" y="2509385"/>
              <a:ext cx="578002" cy="0"/>
            </a:xfrm>
            <a:custGeom>
              <a:avLst/>
              <a:pathLst>
                <a:path w="578002" h="0">
                  <a:moveTo>
                    <a:pt x="0" y="0"/>
                  </a:moveTo>
                  <a:lnTo>
                    <a:pt x="578002" y="0"/>
                  </a:lnTo>
                </a:path>
              </a:pathLst>
            </a:custGeom>
            <a:ln w="32521" cap="flat">
              <a:solidFill>
                <a:srgbClr val="BFBFBF">
                  <a:alpha val="100000"/>
                </a:srgbClr>
              </a:solidFill>
              <a:prstDash val="solid"/>
              <a:round/>
            </a:ln>
          </p:spPr>
          <p:txBody>
            <a:bodyPr/>
            <a:lstStyle/>
            <a:p/>
          </p:txBody>
        </p:sp>
        <p:sp>
          <p:nvSpPr>
            <p:cNvPr id="20" name="pl20"/>
            <p:cNvSpPr/>
            <p:nvPr/>
          </p:nvSpPr>
          <p:spPr>
            <a:xfrm>
              <a:off x="2822119" y="2419419"/>
              <a:ext cx="616536" cy="0"/>
            </a:xfrm>
            <a:custGeom>
              <a:avLst/>
              <a:pathLst>
                <a:path w="616536" h="0">
                  <a:moveTo>
                    <a:pt x="0" y="0"/>
                  </a:moveTo>
                  <a:lnTo>
                    <a:pt x="616536" y="0"/>
                  </a:lnTo>
                </a:path>
              </a:pathLst>
            </a:custGeom>
            <a:ln w="32521" cap="flat">
              <a:solidFill>
                <a:srgbClr val="BFBFBF">
                  <a:alpha val="100000"/>
                </a:srgbClr>
              </a:solidFill>
              <a:prstDash val="solid"/>
              <a:round/>
            </a:ln>
          </p:spPr>
          <p:txBody>
            <a:bodyPr/>
            <a:lstStyle/>
            <a:p/>
          </p:txBody>
        </p:sp>
        <p:sp>
          <p:nvSpPr>
            <p:cNvPr id="21" name="pl21"/>
            <p:cNvSpPr/>
            <p:nvPr/>
          </p:nvSpPr>
          <p:spPr>
            <a:xfrm>
              <a:off x="3245988" y="3229112"/>
              <a:ext cx="385335" cy="0"/>
            </a:xfrm>
            <a:custGeom>
              <a:avLst/>
              <a:pathLst>
                <a:path w="385335" h="0">
                  <a:moveTo>
                    <a:pt x="0" y="0"/>
                  </a:moveTo>
                  <a:lnTo>
                    <a:pt x="385335" y="0"/>
                  </a:lnTo>
                </a:path>
              </a:pathLst>
            </a:custGeom>
            <a:ln w="32521" cap="flat">
              <a:solidFill>
                <a:srgbClr val="BFBFBF">
                  <a:alpha val="100000"/>
                </a:srgbClr>
              </a:solidFill>
              <a:prstDash val="solid"/>
              <a:round/>
            </a:ln>
          </p:spPr>
          <p:txBody>
            <a:bodyPr/>
            <a:lstStyle/>
            <a:p/>
          </p:txBody>
        </p:sp>
        <p:sp>
          <p:nvSpPr>
            <p:cNvPr id="22" name="pl22"/>
            <p:cNvSpPr/>
            <p:nvPr/>
          </p:nvSpPr>
          <p:spPr>
            <a:xfrm>
              <a:off x="3669857" y="4578599"/>
              <a:ext cx="269734" cy="0"/>
            </a:xfrm>
            <a:custGeom>
              <a:avLst/>
              <a:pathLst>
                <a:path w="269734" h="0">
                  <a:moveTo>
                    <a:pt x="0" y="0"/>
                  </a:moveTo>
                  <a:lnTo>
                    <a:pt x="269734" y="0"/>
                  </a:lnTo>
                </a:path>
              </a:pathLst>
            </a:custGeom>
            <a:ln w="32521" cap="flat">
              <a:solidFill>
                <a:srgbClr val="BFBFBF">
                  <a:alpha val="100000"/>
                </a:srgbClr>
              </a:solidFill>
              <a:prstDash val="solid"/>
              <a:round/>
            </a:ln>
          </p:spPr>
          <p:txBody>
            <a:bodyPr/>
            <a:lstStyle/>
            <a:p/>
          </p:txBody>
        </p:sp>
        <p:sp>
          <p:nvSpPr>
            <p:cNvPr id="23" name="pl23"/>
            <p:cNvSpPr/>
            <p:nvPr/>
          </p:nvSpPr>
          <p:spPr>
            <a:xfrm>
              <a:off x="3245988" y="3499009"/>
              <a:ext cx="346801" cy="0"/>
            </a:xfrm>
            <a:custGeom>
              <a:avLst/>
              <a:pathLst>
                <a:path w="346801" h="0">
                  <a:moveTo>
                    <a:pt x="0" y="0"/>
                  </a:moveTo>
                  <a:lnTo>
                    <a:pt x="346801" y="0"/>
                  </a:lnTo>
                </a:path>
              </a:pathLst>
            </a:custGeom>
            <a:ln w="32521" cap="flat">
              <a:solidFill>
                <a:srgbClr val="BFBFBF">
                  <a:alpha val="100000"/>
                </a:srgbClr>
              </a:solidFill>
              <a:prstDash val="solid"/>
              <a:round/>
            </a:ln>
          </p:spPr>
          <p:txBody>
            <a:bodyPr/>
            <a:lstStyle/>
            <a:p/>
          </p:txBody>
        </p:sp>
        <p:sp>
          <p:nvSpPr>
            <p:cNvPr id="24" name="pl24"/>
            <p:cNvSpPr/>
            <p:nvPr/>
          </p:nvSpPr>
          <p:spPr>
            <a:xfrm>
              <a:off x="4016658" y="3588975"/>
              <a:ext cx="346801" cy="0"/>
            </a:xfrm>
            <a:custGeom>
              <a:avLst/>
              <a:pathLst>
                <a:path w="346801" h="0">
                  <a:moveTo>
                    <a:pt x="0" y="0"/>
                  </a:moveTo>
                  <a:lnTo>
                    <a:pt x="346801" y="0"/>
                  </a:lnTo>
                </a:path>
              </a:pathLst>
            </a:custGeom>
            <a:ln w="32521" cap="flat">
              <a:solidFill>
                <a:srgbClr val="BFBFBF">
                  <a:alpha val="100000"/>
                </a:srgbClr>
              </a:solidFill>
              <a:prstDash val="solid"/>
              <a:round/>
            </a:ln>
          </p:spPr>
          <p:txBody>
            <a:bodyPr/>
            <a:lstStyle/>
            <a:p/>
          </p:txBody>
        </p:sp>
        <p:sp>
          <p:nvSpPr>
            <p:cNvPr id="25" name="pl25"/>
            <p:cNvSpPr/>
            <p:nvPr/>
          </p:nvSpPr>
          <p:spPr>
            <a:xfrm>
              <a:off x="3053321" y="3948839"/>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26" name="pl26"/>
            <p:cNvSpPr/>
            <p:nvPr/>
          </p:nvSpPr>
          <p:spPr>
            <a:xfrm>
              <a:off x="3515723" y="4038804"/>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27" name="pl27"/>
            <p:cNvSpPr/>
            <p:nvPr/>
          </p:nvSpPr>
          <p:spPr>
            <a:xfrm>
              <a:off x="3823991" y="4938463"/>
              <a:ext cx="231201" cy="0"/>
            </a:xfrm>
            <a:custGeom>
              <a:avLst/>
              <a:pathLst>
                <a:path w="231201" h="0">
                  <a:moveTo>
                    <a:pt x="0" y="0"/>
                  </a:moveTo>
                  <a:lnTo>
                    <a:pt x="231201" y="0"/>
                  </a:lnTo>
                </a:path>
              </a:pathLst>
            </a:custGeom>
            <a:ln w="32521" cap="flat">
              <a:solidFill>
                <a:srgbClr val="BFBFBF">
                  <a:alpha val="100000"/>
                </a:srgbClr>
              </a:solidFill>
              <a:prstDash val="solid"/>
              <a:round/>
            </a:ln>
          </p:spPr>
          <p:txBody>
            <a:bodyPr/>
            <a:lstStyle/>
            <a:p/>
          </p:txBody>
        </p:sp>
        <p:sp>
          <p:nvSpPr>
            <p:cNvPr id="28" name="pl28"/>
            <p:cNvSpPr/>
            <p:nvPr/>
          </p:nvSpPr>
          <p:spPr>
            <a:xfrm>
              <a:off x="3785457" y="5028429"/>
              <a:ext cx="231201" cy="0"/>
            </a:xfrm>
            <a:custGeom>
              <a:avLst/>
              <a:pathLst>
                <a:path w="231201" h="0">
                  <a:moveTo>
                    <a:pt x="0" y="0"/>
                  </a:moveTo>
                  <a:lnTo>
                    <a:pt x="231201" y="0"/>
                  </a:lnTo>
                </a:path>
              </a:pathLst>
            </a:custGeom>
            <a:ln w="32521" cap="flat">
              <a:solidFill>
                <a:srgbClr val="BFBFBF">
                  <a:alpha val="100000"/>
                </a:srgbClr>
              </a:solidFill>
              <a:prstDash val="solid"/>
              <a:round/>
            </a:ln>
          </p:spPr>
          <p:txBody>
            <a:bodyPr/>
            <a:lstStyle/>
            <a:p/>
          </p:txBody>
        </p:sp>
        <p:sp>
          <p:nvSpPr>
            <p:cNvPr id="29" name="pl29"/>
            <p:cNvSpPr/>
            <p:nvPr/>
          </p:nvSpPr>
          <p:spPr>
            <a:xfrm>
              <a:off x="2937720" y="4128770"/>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30" name="pl30"/>
            <p:cNvSpPr/>
            <p:nvPr/>
          </p:nvSpPr>
          <p:spPr>
            <a:xfrm>
              <a:off x="3708390" y="5118394"/>
              <a:ext cx="231201" cy="0"/>
            </a:xfrm>
            <a:custGeom>
              <a:avLst/>
              <a:pathLst>
                <a:path w="231201" h="0">
                  <a:moveTo>
                    <a:pt x="0" y="0"/>
                  </a:moveTo>
                  <a:lnTo>
                    <a:pt x="231201" y="0"/>
                  </a:lnTo>
                </a:path>
              </a:pathLst>
            </a:custGeom>
            <a:ln w="32521" cap="flat">
              <a:solidFill>
                <a:srgbClr val="BFBFBF">
                  <a:alpha val="100000"/>
                </a:srgbClr>
              </a:solidFill>
              <a:prstDash val="solid"/>
              <a:round/>
            </a:ln>
          </p:spPr>
          <p:txBody>
            <a:bodyPr/>
            <a:lstStyle/>
            <a:p/>
          </p:txBody>
        </p:sp>
        <p:sp>
          <p:nvSpPr>
            <p:cNvPr id="31" name="pl31"/>
            <p:cNvSpPr/>
            <p:nvPr/>
          </p:nvSpPr>
          <p:spPr>
            <a:xfrm>
              <a:off x="3823991" y="3678941"/>
              <a:ext cx="346801" cy="0"/>
            </a:xfrm>
            <a:custGeom>
              <a:avLst/>
              <a:pathLst>
                <a:path w="346801" h="0">
                  <a:moveTo>
                    <a:pt x="0" y="0"/>
                  </a:moveTo>
                  <a:lnTo>
                    <a:pt x="346801" y="0"/>
                  </a:lnTo>
                </a:path>
              </a:pathLst>
            </a:custGeom>
            <a:ln w="32521" cap="flat">
              <a:solidFill>
                <a:srgbClr val="BFBFBF">
                  <a:alpha val="100000"/>
                </a:srgbClr>
              </a:solidFill>
              <a:prstDash val="solid"/>
              <a:round/>
            </a:ln>
          </p:spPr>
          <p:txBody>
            <a:bodyPr/>
            <a:lstStyle/>
            <a:p/>
          </p:txBody>
        </p:sp>
        <p:sp>
          <p:nvSpPr>
            <p:cNvPr id="32" name="pl32"/>
            <p:cNvSpPr/>
            <p:nvPr/>
          </p:nvSpPr>
          <p:spPr>
            <a:xfrm>
              <a:off x="3515723" y="3139146"/>
              <a:ext cx="423868" cy="0"/>
            </a:xfrm>
            <a:custGeom>
              <a:avLst/>
              <a:pathLst>
                <a:path w="423868" h="0">
                  <a:moveTo>
                    <a:pt x="0" y="0"/>
                  </a:moveTo>
                  <a:lnTo>
                    <a:pt x="423868" y="0"/>
                  </a:lnTo>
                </a:path>
              </a:pathLst>
            </a:custGeom>
            <a:ln w="32521" cap="flat">
              <a:solidFill>
                <a:srgbClr val="BFBFBF">
                  <a:alpha val="100000"/>
                </a:srgbClr>
              </a:solidFill>
              <a:prstDash val="solid"/>
              <a:round/>
            </a:ln>
          </p:spPr>
          <p:txBody>
            <a:bodyPr/>
            <a:lstStyle/>
            <a:p/>
          </p:txBody>
        </p:sp>
        <p:sp>
          <p:nvSpPr>
            <p:cNvPr id="33" name="pl33"/>
            <p:cNvSpPr/>
            <p:nvPr/>
          </p:nvSpPr>
          <p:spPr>
            <a:xfrm>
              <a:off x="4055192" y="4668565"/>
              <a:ext cx="269734" cy="0"/>
            </a:xfrm>
            <a:custGeom>
              <a:avLst/>
              <a:pathLst>
                <a:path w="269734" h="0">
                  <a:moveTo>
                    <a:pt x="0" y="0"/>
                  </a:moveTo>
                  <a:lnTo>
                    <a:pt x="269734" y="0"/>
                  </a:lnTo>
                </a:path>
              </a:pathLst>
            </a:custGeom>
            <a:ln w="32521" cap="flat">
              <a:solidFill>
                <a:srgbClr val="BFBFBF">
                  <a:alpha val="100000"/>
                </a:srgbClr>
              </a:solidFill>
              <a:prstDash val="solid"/>
              <a:round/>
            </a:ln>
          </p:spPr>
          <p:txBody>
            <a:bodyPr/>
            <a:lstStyle/>
            <a:p/>
          </p:txBody>
        </p:sp>
        <p:sp>
          <p:nvSpPr>
            <p:cNvPr id="34" name="pl34"/>
            <p:cNvSpPr/>
            <p:nvPr/>
          </p:nvSpPr>
          <p:spPr>
            <a:xfrm>
              <a:off x="2629452" y="2329454"/>
              <a:ext cx="732136" cy="0"/>
            </a:xfrm>
            <a:custGeom>
              <a:avLst/>
              <a:pathLst>
                <a:path w="732136" h="0">
                  <a:moveTo>
                    <a:pt x="0" y="0"/>
                  </a:moveTo>
                  <a:lnTo>
                    <a:pt x="732136" y="0"/>
                  </a:lnTo>
                </a:path>
              </a:pathLst>
            </a:custGeom>
            <a:ln w="32521" cap="flat">
              <a:solidFill>
                <a:srgbClr val="BFBFBF">
                  <a:alpha val="100000"/>
                </a:srgbClr>
              </a:solidFill>
              <a:prstDash val="solid"/>
              <a:round/>
            </a:ln>
          </p:spPr>
          <p:txBody>
            <a:bodyPr/>
            <a:lstStyle/>
            <a:p/>
          </p:txBody>
        </p:sp>
        <p:sp>
          <p:nvSpPr>
            <p:cNvPr id="35" name="pl35"/>
            <p:cNvSpPr/>
            <p:nvPr/>
          </p:nvSpPr>
          <p:spPr>
            <a:xfrm>
              <a:off x="3901058" y="3319078"/>
              <a:ext cx="385335" cy="0"/>
            </a:xfrm>
            <a:custGeom>
              <a:avLst/>
              <a:pathLst>
                <a:path w="385335" h="0">
                  <a:moveTo>
                    <a:pt x="0" y="0"/>
                  </a:moveTo>
                  <a:lnTo>
                    <a:pt x="385335" y="0"/>
                  </a:lnTo>
                </a:path>
              </a:pathLst>
            </a:custGeom>
            <a:ln w="32521" cap="flat">
              <a:solidFill>
                <a:srgbClr val="BFBFBF">
                  <a:alpha val="100000"/>
                </a:srgbClr>
              </a:solidFill>
              <a:prstDash val="solid"/>
              <a:round/>
            </a:ln>
          </p:spPr>
          <p:txBody>
            <a:bodyPr/>
            <a:lstStyle/>
            <a:p/>
          </p:txBody>
        </p:sp>
        <p:sp>
          <p:nvSpPr>
            <p:cNvPr id="36" name="pl36"/>
            <p:cNvSpPr/>
            <p:nvPr/>
          </p:nvSpPr>
          <p:spPr>
            <a:xfrm>
              <a:off x="3708390" y="2689317"/>
              <a:ext cx="500935" cy="0"/>
            </a:xfrm>
            <a:custGeom>
              <a:avLst/>
              <a:pathLst>
                <a:path w="500935" h="0">
                  <a:moveTo>
                    <a:pt x="0" y="0"/>
                  </a:moveTo>
                  <a:lnTo>
                    <a:pt x="500935" y="0"/>
                  </a:lnTo>
                </a:path>
              </a:pathLst>
            </a:custGeom>
            <a:ln w="32521" cap="flat">
              <a:solidFill>
                <a:srgbClr val="BFBFBF">
                  <a:alpha val="100000"/>
                </a:srgbClr>
              </a:solidFill>
              <a:prstDash val="solid"/>
              <a:round/>
            </a:ln>
          </p:spPr>
          <p:txBody>
            <a:bodyPr/>
            <a:lstStyle/>
            <a:p/>
          </p:txBody>
        </p:sp>
        <p:sp>
          <p:nvSpPr>
            <p:cNvPr id="37" name="pl37"/>
            <p:cNvSpPr/>
            <p:nvPr/>
          </p:nvSpPr>
          <p:spPr>
            <a:xfrm>
              <a:off x="3708390" y="3768907"/>
              <a:ext cx="346801" cy="0"/>
            </a:xfrm>
            <a:custGeom>
              <a:avLst/>
              <a:pathLst>
                <a:path w="346801" h="0">
                  <a:moveTo>
                    <a:pt x="0" y="0"/>
                  </a:moveTo>
                  <a:lnTo>
                    <a:pt x="346801" y="0"/>
                  </a:lnTo>
                </a:path>
              </a:pathLst>
            </a:custGeom>
            <a:ln w="32521" cap="flat">
              <a:solidFill>
                <a:srgbClr val="BFBFBF">
                  <a:alpha val="100000"/>
                </a:srgbClr>
              </a:solidFill>
              <a:prstDash val="solid"/>
              <a:round/>
            </a:ln>
          </p:spPr>
          <p:txBody>
            <a:bodyPr/>
            <a:lstStyle/>
            <a:p/>
          </p:txBody>
        </p:sp>
        <p:sp>
          <p:nvSpPr>
            <p:cNvPr id="38" name="pl38"/>
            <p:cNvSpPr/>
            <p:nvPr/>
          </p:nvSpPr>
          <p:spPr>
            <a:xfrm>
              <a:off x="3438656" y="2959214"/>
              <a:ext cx="462402" cy="0"/>
            </a:xfrm>
            <a:custGeom>
              <a:avLst/>
              <a:pathLst>
                <a:path w="462402" h="0">
                  <a:moveTo>
                    <a:pt x="0" y="0"/>
                  </a:moveTo>
                  <a:lnTo>
                    <a:pt x="462402" y="0"/>
                  </a:lnTo>
                </a:path>
              </a:pathLst>
            </a:custGeom>
            <a:ln w="32521" cap="flat">
              <a:solidFill>
                <a:srgbClr val="BFBFBF">
                  <a:alpha val="100000"/>
                </a:srgbClr>
              </a:solidFill>
              <a:prstDash val="solid"/>
              <a:round/>
            </a:ln>
          </p:spPr>
          <p:txBody>
            <a:bodyPr/>
            <a:lstStyle/>
            <a:p/>
          </p:txBody>
        </p:sp>
        <p:sp>
          <p:nvSpPr>
            <p:cNvPr id="39" name="pl39"/>
            <p:cNvSpPr/>
            <p:nvPr/>
          </p:nvSpPr>
          <p:spPr>
            <a:xfrm>
              <a:off x="3091854" y="1969590"/>
              <a:ext cx="1156005" cy="0"/>
            </a:xfrm>
            <a:custGeom>
              <a:avLst/>
              <a:pathLst>
                <a:path w="1156005" h="0">
                  <a:moveTo>
                    <a:pt x="0" y="0"/>
                  </a:moveTo>
                  <a:lnTo>
                    <a:pt x="1156005" y="0"/>
                  </a:lnTo>
                </a:path>
              </a:pathLst>
            </a:custGeom>
            <a:ln w="32521" cap="flat">
              <a:solidFill>
                <a:srgbClr val="BFBFBF">
                  <a:alpha val="100000"/>
                </a:srgbClr>
              </a:solidFill>
              <a:prstDash val="solid"/>
              <a:round/>
            </a:ln>
          </p:spPr>
          <p:txBody>
            <a:bodyPr/>
            <a:lstStyle/>
            <a:p/>
          </p:txBody>
        </p:sp>
        <p:sp>
          <p:nvSpPr>
            <p:cNvPr id="40" name="pl40"/>
            <p:cNvSpPr/>
            <p:nvPr/>
          </p:nvSpPr>
          <p:spPr>
            <a:xfrm>
              <a:off x="3592790" y="3049180"/>
              <a:ext cx="462402" cy="0"/>
            </a:xfrm>
            <a:custGeom>
              <a:avLst/>
              <a:pathLst>
                <a:path w="462402" h="0">
                  <a:moveTo>
                    <a:pt x="0" y="0"/>
                  </a:moveTo>
                  <a:lnTo>
                    <a:pt x="462402" y="0"/>
                  </a:lnTo>
                </a:path>
              </a:pathLst>
            </a:custGeom>
            <a:ln w="32521" cap="flat">
              <a:solidFill>
                <a:srgbClr val="BFBFBF">
                  <a:alpha val="100000"/>
                </a:srgbClr>
              </a:solidFill>
              <a:prstDash val="solid"/>
              <a:round/>
            </a:ln>
          </p:spPr>
          <p:txBody>
            <a:bodyPr/>
            <a:lstStyle/>
            <a:p/>
          </p:txBody>
        </p:sp>
        <p:sp>
          <p:nvSpPr>
            <p:cNvPr id="41" name="pl41"/>
            <p:cNvSpPr/>
            <p:nvPr/>
          </p:nvSpPr>
          <p:spPr>
            <a:xfrm>
              <a:off x="3631323" y="4218736"/>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42" name="pl42"/>
            <p:cNvSpPr/>
            <p:nvPr/>
          </p:nvSpPr>
          <p:spPr>
            <a:xfrm>
              <a:off x="3631323" y="5208360"/>
              <a:ext cx="231201" cy="0"/>
            </a:xfrm>
            <a:custGeom>
              <a:avLst/>
              <a:pathLst>
                <a:path w="231201" h="0">
                  <a:moveTo>
                    <a:pt x="0" y="0"/>
                  </a:moveTo>
                  <a:lnTo>
                    <a:pt x="231201" y="0"/>
                  </a:lnTo>
                </a:path>
              </a:pathLst>
            </a:custGeom>
            <a:ln w="32521" cap="flat">
              <a:solidFill>
                <a:srgbClr val="BFBFBF">
                  <a:alpha val="100000"/>
                </a:srgbClr>
              </a:solidFill>
              <a:prstDash val="solid"/>
              <a:round/>
            </a:ln>
          </p:spPr>
          <p:txBody>
            <a:bodyPr/>
            <a:lstStyle/>
            <a:p/>
          </p:txBody>
        </p:sp>
        <p:sp>
          <p:nvSpPr>
            <p:cNvPr id="43" name="pl43"/>
            <p:cNvSpPr/>
            <p:nvPr/>
          </p:nvSpPr>
          <p:spPr>
            <a:xfrm>
              <a:off x="3284522" y="2779283"/>
              <a:ext cx="500935" cy="0"/>
            </a:xfrm>
            <a:custGeom>
              <a:avLst/>
              <a:pathLst>
                <a:path w="500935" h="0">
                  <a:moveTo>
                    <a:pt x="0" y="0"/>
                  </a:moveTo>
                  <a:lnTo>
                    <a:pt x="500935" y="0"/>
                  </a:lnTo>
                </a:path>
              </a:pathLst>
            </a:custGeom>
            <a:ln w="32521" cap="flat">
              <a:solidFill>
                <a:srgbClr val="BFBFBF">
                  <a:alpha val="100000"/>
                </a:srgbClr>
              </a:solidFill>
              <a:prstDash val="solid"/>
              <a:round/>
            </a:ln>
          </p:spPr>
          <p:txBody>
            <a:bodyPr/>
            <a:lstStyle/>
            <a:p/>
          </p:txBody>
        </p:sp>
        <p:sp>
          <p:nvSpPr>
            <p:cNvPr id="44" name="pl44"/>
            <p:cNvSpPr/>
            <p:nvPr/>
          </p:nvSpPr>
          <p:spPr>
            <a:xfrm>
              <a:off x="3091854" y="2149522"/>
              <a:ext cx="847737" cy="0"/>
            </a:xfrm>
            <a:custGeom>
              <a:avLst/>
              <a:pathLst>
                <a:path w="847737" h="0">
                  <a:moveTo>
                    <a:pt x="0" y="0"/>
                  </a:moveTo>
                  <a:lnTo>
                    <a:pt x="847737" y="0"/>
                  </a:lnTo>
                </a:path>
              </a:pathLst>
            </a:custGeom>
            <a:ln w="32521" cap="flat">
              <a:solidFill>
                <a:srgbClr val="BFBFBF">
                  <a:alpha val="100000"/>
                </a:srgbClr>
              </a:solidFill>
              <a:prstDash val="solid"/>
              <a:round/>
            </a:ln>
          </p:spPr>
          <p:txBody>
            <a:bodyPr/>
            <a:lstStyle/>
            <a:p/>
          </p:txBody>
        </p:sp>
        <p:sp>
          <p:nvSpPr>
            <p:cNvPr id="45" name="pl45"/>
            <p:cNvSpPr/>
            <p:nvPr/>
          </p:nvSpPr>
          <p:spPr>
            <a:xfrm>
              <a:off x="3901058" y="4308702"/>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46" name="pl46"/>
            <p:cNvSpPr/>
            <p:nvPr/>
          </p:nvSpPr>
          <p:spPr>
            <a:xfrm>
              <a:off x="3901058" y="4758531"/>
              <a:ext cx="269734" cy="0"/>
            </a:xfrm>
            <a:custGeom>
              <a:avLst/>
              <a:pathLst>
                <a:path w="269734" h="0">
                  <a:moveTo>
                    <a:pt x="0" y="0"/>
                  </a:moveTo>
                  <a:lnTo>
                    <a:pt x="269734" y="0"/>
                  </a:lnTo>
                </a:path>
              </a:pathLst>
            </a:custGeom>
            <a:ln w="32521" cap="flat">
              <a:solidFill>
                <a:srgbClr val="BFBFBF">
                  <a:alpha val="100000"/>
                </a:srgbClr>
              </a:solidFill>
              <a:prstDash val="solid"/>
              <a:round/>
            </a:ln>
          </p:spPr>
          <p:txBody>
            <a:bodyPr/>
            <a:lstStyle/>
            <a:p/>
          </p:txBody>
        </p:sp>
        <p:sp>
          <p:nvSpPr>
            <p:cNvPr id="47" name="pl47"/>
            <p:cNvSpPr/>
            <p:nvPr/>
          </p:nvSpPr>
          <p:spPr>
            <a:xfrm>
              <a:off x="3053321" y="2239488"/>
              <a:ext cx="770670" cy="0"/>
            </a:xfrm>
            <a:custGeom>
              <a:avLst/>
              <a:pathLst>
                <a:path w="770670" h="0">
                  <a:moveTo>
                    <a:pt x="0" y="0"/>
                  </a:moveTo>
                  <a:lnTo>
                    <a:pt x="770670" y="0"/>
                  </a:lnTo>
                </a:path>
              </a:pathLst>
            </a:custGeom>
            <a:ln w="32521" cap="flat">
              <a:solidFill>
                <a:srgbClr val="BFBFBF">
                  <a:alpha val="100000"/>
                </a:srgbClr>
              </a:solidFill>
              <a:prstDash val="solid"/>
              <a:round/>
            </a:ln>
          </p:spPr>
          <p:txBody>
            <a:bodyPr/>
            <a:lstStyle/>
            <a:p/>
          </p:txBody>
        </p:sp>
        <p:sp>
          <p:nvSpPr>
            <p:cNvPr id="48" name="pl48"/>
            <p:cNvSpPr/>
            <p:nvPr/>
          </p:nvSpPr>
          <p:spPr>
            <a:xfrm>
              <a:off x="3785457" y="4398668"/>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49" name="pl49"/>
            <p:cNvSpPr/>
            <p:nvPr/>
          </p:nvSpPr>
          <p:spPr>
            <a:xfrm>
              <a:off x="3746924" y="4488634"/>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50" name="pl50"/>
            <p:cNvSpPr/>
            <p:nvPr/>
          </p:nvSpPr>
          <p:spPr>
            <a:xfrm>
              <a:off x="3515723" y="2869249"/>
              <a:ext cx="500935" cy="0"/>
            </a:xfrm>
            <a:custGeom>
              <a:avLst/>
              <a:pathLst>
                <a:path w="500935" h="0">
                  <a:moveTo>
                    <a:pt x="0" y="0"/>
                  </a:moveTo>
                  <a:lnTo>
                    <a:pt x="500935" y="0"/>
                  </a:lnTo>
                </a:path>
              </a:pathLst>
            </a:custGeom>
            <a:ln w="32521" cap="flat">
              <a:solidFill>
                <a:srgbClr val="BFBFBF">
                  <a:alpha val="100000"/>
                </a:srgbClr>
              </a:solidFill>
              <a:prstDash val="solid"/>
              <a:round/>
            </a:ln>
          </p:spPr>
          <p:txBody>
            <a:bodyPr/>
            <a:lstStyle/>
            <a:p/>
          </p:txBody>
        </p:sp>
        <p:sp>
          <p:nvSpPr>
            <p:cNvPr id="51" name="pl51"/>
            <p:cNvSpPr/>
            <p:nvPr/>
          </p:nvSpPr>
          <p:spPr>
            <a:xfrm>
              <a:off x="2475318" y="2599351"/>
              <a:ext cx="539469" cy="0"/>
            </a:xfrm>
            <a:custGeom>
              <a:avLst/>
              <a:pathLst>
                <a:path w="539469" h="0">
                  <a:moveTo>
                    <a:pt x="0" y="0"/>
                  </a:moveTo>
                  <a:lnTo>
                    <a:pt x="539469" y="0"/>
                  </a:lnTo>
                </a:path>
              </a:pathLst>
            </a:custGeom>
            <a:ln w="32521" cap="flat">
              <a:solidFill>
                <a:srgbClr val="BFBFBF">
                  <a:alpha val="100000"/>
                </a:srgbClr>
              </a:solidFill>
              <a:prstDash val="solid"/>
              <a:round/>
            </a:ln>
          </p:spPr>
          <p:txBody>
            <a:bodyPr/>
            <a:lstStyle/>
            <a:p/>
          </p:txBody>
        </p:sp>
        <p:sp>
          <p:nvSpPr>
            <p:cNvPr id="52" name="pt52"/>
            <p:cNvSpPr/>
            <p:nvPr/>
          </p:nvSpPr>
          <p:spPr>
            <a:xfrm>
              <a:off x="4201792" y="1923523"/>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3" name="pt53"/>
            <p:cNvSpPr/>
            <p:nvPr/>
          </p:nvSpPr>
          <p:spPr>
            <a:xfrm>
              <a:off x="3045787" y="1923523"/>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4" name="pt54"/>
            <p:cNvSpPr/>
            <p:nvPr/>
          </p:nvSpPr>
          <p:spPr>
            <a:xfrm>
              <a:off x="3315522" y="2013489"/>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5" name="pt55"/>
            <p:cNvSpPr/>
            <p:nvPr/>
          </p:nvSpPr>
          <p:spPr>
            <a:xfrm>
              <a:off x="2467784" y="2013489"/>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6" name="pt56"/>
            <p:cNvSpPr/>
            <p:nvPr/>
          </p:nvSpPr>
          <p:spPr>
            <a:xfrm>
              <a:off x="3893524" y="2103455"/>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7" name="pt57"/>
            <p:cNvSpPr/>
            <p:nvPr/>
          </p:nvSpPr>
          <p:spPr>
            <a:xfrm>
              <a:off x="3045787" y="2103455"/>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8" name="pt58"/>
            <p:cNvSpPr/>
            <p:nvPr/>
          </p:nvSpPr>
          <p:spPr>
            <a:xfrm>
              <a:off x="3777924" y="2193421"/>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9" name="pt59"/>
            <p:cNvSpPr/>
            <p:nvPr/>
          </p:nvSpPr>
          <p:spPr>
            <a:xfrm>
              <a:off x="3007253" y="2193421"/>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60" name="pt60"/>
            <p:cNvSpPr/>
            <p:nvPr/>
          </p:nvSpPr>
          <p:spPr>
            <a:xfrm>
              <a:off x="3315522" y="2283387"/>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61" name="pt61"/>
            <p:cNvSpPr/>
            <p:nvPr/>
          </p:nvSpPr>
          <p:spPr>
            <a:xfrm>
              <a:off x="2583385" y="2283387"/>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62" name="pt62"/>
            <p:cNvSpPr/>
            <p:nvPr/>
          </p:nvSpPr>
          <p:spPr>
            <a:xfrm>
              <a:off x="3392589" y="2373352"/>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63" name="pt63"/>
            <p:cNvSpPr/>
            <p:nvPr/>
          </p:nvSpPr>
          <p:spPr>
            <a:xfrm>
              <a:off x="2776052" y="2373352"/>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64" name="pt64"/>
            <p:cNvSpPr/>
            <p:nvPr/>
          </p:nvSpPr>
          <p:spPr>
            <a:xfrm>
              <a:off x="4278859" y="2463318"/>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65" name="pt65"/>
            <p:cNvSpPr/>
            <p:nvPr/>
          </p:nvSpPr>
          <p:spPr>
            <a:xfrm>
              <a:off x="3700857" y="2463318"/>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66" name="pt66"/>
            <p:cNvSpPr/>
            <p:nvPr/>
          </p:nvSpPr>
          <p:spPr>
            <a:xfrm>
              <a:off x="2968720" y="2553284"/>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67" name="pt67"/>
            <p:cNvSpPr/>
            <p:nvPr/>
          </p:nvSpPr>
          <p:spPr>
            <a:xfrm>
              <a:off x="2429251" y="2553284"/>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68" name="pt68"/>
            <p:cNvSpPr/>
            <p:nvPr/>
          </p:nvSpPr>
          <p:spPr>
            <a:xfrm>
              <a:off x="4163259" y="2643250"/>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69" name="pt69"/>
            <p:cNvSpPr/>
            <p:nvPr/>
          </p:nvSpPr>
          <p:spPr>
            <a:xfrm>
              <a:off x="3662323" y="2643250"/>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0" name="pt70"/>
            <p:cNvSpPr/>
            <p:nvPr/>
          </p:nvSpPr>
          <p:spPr>
            <a:xfrm>
              <a:off x="3739390" y="2733216"/>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1" name="pt71"/>
            <p:cNvSpPr/>
            <p:nvPr/>
          </p:nvSpPr>
          <p:spPr>
            <a:xfrm>
              <a:off x="3238455" y="2733216"/>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2" name="pt72"/>
            <p:cNvSpPr/>
            <p:nvPr/>
          </p:nvSpPr>
          <p:spPr>
            <a:xfrm>
              <a:off x="3970591" y="2823182"/>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3" name="pt73"/>
            <p:cNvSpPr/>
            <p:nvPr/>
          </p:nvSpPr>
          <p:spPr>
            <a:xfrm>
              <a:off x="3469656" y="2823182"/>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4" name="pt74"/>
            <p:cNvSpPr/>
            <p:nvPr/>
          </p:nvSpPr>
          <p:spPr>
            <a:xfrm>
              <a:off x="3854991" y="2913147"/>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5" name="pt75"/>
            <p:cNvSpPr/>
            <p:nvPr/>
          </p:nvSpPr>
          <p:spPr>
            <a:xfrm>
              <a:off x="3392589" y="2913147"/>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6" name="pt76"/>
            <p:cNvSpPr/>
            <p:nvPr/>
          </p:nvSpPr>
          <p:spPr>
            <a:xfrm>
              <a:off x="4009125" y="3003113"/>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7" name="pt77"/>
            <p:cNvSpPr/>
            <p:nvPr/>
          </p:nvSpPr>
          <p:spPr>
            <a:xfrm>
              <a:off x="3546723" y="3003113"/>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8" name="pt78"/>
            <p:cNvSpPr/>
            <p:nvPr/>
          </p:nvSpPr>
          <p:spPr>
            <a:xfrm>
              <a:off x="3893524" y="3093079"/>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9" name="pt79"/>
            <p:cNvSpPr/>
            <p:nvPr/>
          </p:nvSpPr>
          <p:spPr>
            <a:xfrm>
              <a:off x="3469656" y="3093079"/>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0" name="pt80"/>
            <p:cNvSpPr/>
            <p:nvPr/>
          </p:nvSpPr>
          <p:spPr>
            <a:xfrm>
              <a:off x="3585256" y="3183045"/>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1" name="pt81"/>
            <p:cNvSpPr/>
            <p:nvPr/>
          </p:nvSpPr>
          <p:spPr>
            <a:xfrm>
              <a:off x="3199921" y="3183045"/>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2" name="pt82"/>
            <p:cNvSpPr/>
            <p:nvPr/>
          </p:nvSpPr>
          <p:spPr>
            <a:xfrm>
              <a:off x="4240326" y="3273011"/>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3" name="pt83"/>
            <p:cNvSpPr/>
            <p:nvPr/>
          </p:nvSpPr>
          <p:spPr>
            <a:xfrm>
              <a:off x="3854991" y="3273011"/>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4" name="pt84"/>
            <p:cNvSpPr/>
            <p:nvPr/>
          </p:nvSpPr>
          <p:spPr>
            <a:xfrm>
              <a:off x="2853119" y="3362977"/>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5" name="pt85"/>
            <p:cNvSpPr/>
            <p:nvPr/>
          </p:nvSpPr>
          <p:spPr>
            <a:xfrm>
              <a:off x="2506318" y="3362977"/>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6" name="pt86"/>
            <p:cNvSpPr/>
            <p:nvPr/>
          </p:nvSpPr>
          <p:spPr>
            <a:xfrm>
              <a:off x="3546723" y="3452942"/>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7" name="pt87"/>
            <p:cNvSpPr/>
            <p:nvPr/>
          </p:nvSpPr>
          <p:spPr>
            <a:xfrm>
              <a:off x="3199921" y="3452942"/>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8" name="pt88"/>
            <p:cNvSpPr/>
            <p:nvPr/>
          </p:nvSpPr>
          <p:spPr>
            <a:xfrm>
              <a:off x="4317393" y="3542908"/>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9" name="pt89"/>
            <p:cNvSpPr/>
            <p:nvPr/>
          </p:nvSpPr>
          <p:spPr>
            <a:xfrm>
              <a:off x="3970591" y="3542908"/>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0" name="pt90"/>
            <p:cNvSpPr/>
            <p:nvPr/>
          </p:nvSpPr>
          <p:spPr>
            <a:xfrm>
              <a:off x="4124725" y="3632874"/>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1" name="pt91"/>
            <p:cNvSpPr/>
            <p:nvPr/>
          </p:nvSpPr>
          <p:spPr>
            <a:xfrm>
              <a:off x="3777924" y="3632874"/>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2" name="pt92"/>
            <p:cNvSpPr/>
            <p:nvPr/>
          </p:nvSpPr>
          <p:spPr>
            <a:xfrm>
              <a:off x="4009125" y="3722840"/>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3" name="pt93"/>
            <p:cNvSpPr/>
            <p:nvPr/>
          </p:nvSpPr>
          <p:spPr>
            <a:xfrm>
              <a:off x="3662323" y="3722840"/>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4" name="pt94"/>
            <p:cNvSpPr/>
            <p:nvPr/>
          </p:nvSpPr>
          <p:spPr>
            <a:xfrm>
              <a:off x="3700857" y="3812806"/>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5" name="pt95"/>
            <p:cNvSpPr/>
            <p:nvPr/>
          </p:nvSpPr>
          <p:spPr>
            <a:xfrm>
              <a:off x="3392589" y="3812806"/>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6" name="pt96"/>
            <p:cNvSpPr/>
            <p:nvPr/>
          </p:nvSpPr>
          <p:spPr>
            <a:xfrm>
              <a:off x="3315522" y="3902772"/>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7" name="pt97"/>
            <p:cNvSpPr/>
            <p:nvPr/>
          </p:nvSpPr>
          <p:spPr>
            <a:xfrm>
              <a:off x="3007253" y="3902772"/>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8" name="pt98"/>
            <p:cNvSpPr/>
            <p:nvPr/>
          </p:nvSpPr>
          <p:spPr>
            <a:xfrm>
              <a:off x="3777924" y="3992737"/>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9" name="pt99"/>
            <p:cNvSpPr/>
            <p:nvPr/>
          </p:nvSpPr>
          <p:spPr>
            <a:xfrm>
              <a:off x="3469656" y="3992737"/>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0" name="pt100"/>
            <p:cNvSpPr/>
            <p:nvPr/>
          </p:nvSpPr>
          <p:spPr>
            <a:xfrm>
              <a:off x="3199921" y="4082703"/>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1" name="pt101"/>
            <p:cNvSpPr/>
            <p:nvPr/>
          </p:nvSpPr>
          <p:spPr>
            <a:xfrm>
              <a:off x="2891653" y="4082703"/>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2" name="pt102"/>
            <p:cNvSpPr/>
            <p:nvPr/>
          </p:nvSpPr>
          <p:spPr>
            <a:xfrm>
              <a:off x="3893524" y="4172669"/>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3" name="pt103"/>
            <p:cNvSpPr/>
            <p:nvPr/>
          </p:nvSpPr>
          <p:spPr>
            <a:xfrm>
              <a:off x="3585256" y="4172669"/>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4" name="pt104"/>
            <p:cNvSpPr/>
            <p:nvPr/>
          </p:nvSpPr>
          <p:spPr>
            <a:xfrm>
              <a:off x="4163259" y="4262635"/>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5" name="pt105"/>
            <p:cNvSpPr/>
            <p:nvPr/>
          </p:nvSpPr>
          <p:spPr>
            <a:xfrm>
              <a:off x="3854991" y="4262635"/>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6" name="pt106"/>
            <p:cNvSpPr/>
            <p:nvPr/>
          </p:nvSpPr>
          <p:spPr>
            <a:xfrm>
              <a:off x="4047658" y="4352601"/>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7" name="pt107"/>
            <p:cNvSpPr/>
            <p:nvPr/>
          </p:nvSpPr>
          <p:spPr>
            <a:xfrm>
              <a:off x="3739390" y="4352601"/>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8" name="pt108"/>
            <p:cNvSpPr/>
            <p:nvPr/>
          </p:nvSpPr>
          <p:spPr>
            <a:xfrm>
              <a:off x="4009125" y="4442567"/>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9" name="pt109"/>
            <p:cNvSpPr/>
            <p:nvPr/>
          </p:nvSpPr>
          <p:spPr>
            <a:xfrm>
              <a:off x="3700857" y="4442567"/>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0" name="pt110"/>
            <p:cNvSpPr/>
            <p:nvPr/>
          </p:nvSpPr>
          <p:spPr>
            <a:xfrm>
              <a:off x="3893524" y="4532532"/>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11" name="pt111"/>
            <p:cNvSpPr/>
            <p:nvPr/>
          </p:nvSpPr>
          <p:spPr>
            <a:xfrm>
              <a:off x="3623790" y="4532532"/>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2" name="pt112"/>
            <p:cNvSpPr/>
            <p:nvPr/>
          </p:nvSpPr>
          <p:spPr>
            <a:xfrm>
              <a:off x="4278859" y="4622498"/>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13" name="pt113"/>
            <p:cNvSpPr/>
            <p:nvPr/>
          </p:nvSpPr>
          <p:spPr>
            <a:xfrm>
              <a:off x="4009125" y="4622498"/>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4" name="pt114"/>
            <p:cNvSpPr/>
            <p:nvPr/>
          </p:nvSpPr>
          <p:spPr>
            <a:xfrm>
              <a:off x="4124725" y="4712464"/>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15" name="pt115"/>
            <p:cNvSpPr/>
            <p:nvPr/>
          </p:nvSpPr>
          <p:spPr>
            <a:xfrm>
              <a:off x="3854991" y="4712464"/>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6" name="pt116"/>
            <p:cNvSpPr/>
            <p:nvPr/>
          </p:nvSpPr>
          <p:spPr>
            <a:xfrm>
              <a:off x="4278859" y="4802430"/>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17" name="pt117"/>
            <p:cNvSpPr/>
            <p:nvPr/>
          </p:nvSpPr>
          <p:spPr>
            <a:xfrm>
              <a:off x="4047658" y="4802430"/>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8" name="pt118"/>
            <p:cNvSpPr/>
            <p:nvPr/>
          </p:nvSpPr>
          <p:spPr>
            <a:xfrm>
              <a:off x="4009125" y="4892396"/>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19" name="pt119"/>
            <p:cNvSpPr/>
            <p:nvPr/>
          </p:nvSpPr>
          <p:spPr>
            <a:xfrm>
              <a:off x="3777924" y="4892396"/>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0" name="pt120"/>
            <p:cNvSpPr/>
            <p:nvPr/>
          </p:nvSpPr>
          <p:spPr>
            <a:xfrm>
              <a:off x="3970591" y="4982362"/>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21" name="pt121"/>
            <p:cNvSpPr/>
            <p:nvPr/>
          </p:nvSpPr>
          <p:spPr>
            <a:xfrm>
              <a:off x="3739390" y="4982362"/>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2" name="pt122"/>
            <p:cNvSpPr/>
            <p:nvPr/>
          </p:nvSpPr>
          <p:spPr>
            <a:xfrm>
              <a:off x="3893524" y="5072327"/>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23" name="pt123"/>
            <p:cNvSpPr/>
            <p:nvPr/>
          </p:nvSpPr>
          <p:spPr>
            <a:xfrm>
              <a:off x="3662323" y="5072327"/>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4" name="pt124"/>
            <p:cNvSpPr/>
            <p:nvPr/>
          </p:nvSpPr>
          <p:spPr>
            <a:xfrm>
              <a:off x="3816457" y="5162293"/>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25" name="pt125"/>
            <p:cNvSpPr/>
            <p:nvPr/>
          </p:nvSpPr>
          <p:spPr>
            <a:xfrm>
              <a:off x="3585256" y="5162293"/>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6" name="tx126"/>
            <p:cNvSpPr/>
            <p:nvPr/>
          </p:nvSpPr>
          <p:spPr>
            <a:xfrm>
              <a:off x="587176" y="1934706"/>
              <a:ext cx="54726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Nauru: -30%</a:t>
              </a:r>
            </a:p>
          </p:txBody>
        </p:sp>
        <p:sp>
          <p:nvSpPr>
            <p:cNvPr id="127" name="tx127"/>
            <p:cNvSpPr/>
            <p:nvPr/>
          </p:nvSpPr>
          <p:spPr>
            <a:xfrm>
              <a:off x="587176" y="2024672"/>
              <a:ext cx="74240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Azerbaijan: -22%</a:t>
              </a:r>
            </a:p>
          </p:txBody>
        </p:sp>
        <p:sp>
          <p:nvSpPr>
            <p:cNvPr id="128" name="tx128"/>
            <p:cNvSpPr/>
            <p:nvPr/>
          </p:nvSpPr>
          <p:spPr>
            <a:xfrm>
              <a:off x="587176" y="2114638"/>
              <a:ext cx="67190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Romania: -22%</a:t>
              </a:r>
            </a:p>
          </p:txBody>
        </p:sp>
        <p:sp>
          <p:nvSpPr>
            <p:cNvPr id="129" name="tx129"/>
            <p:cNvSpPr/>
            <p:nvPr/>
          </p:nvSpPr>
          <p:spPr>
            <a:xfrm>
              <a:off x="587176" y="2204603"/>
              <a:ext cx="8073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South Africa: -20%</a:t>
              </a:r>
            </a:p>
          </p:txBody>
        </p:sp>
        <p:sp>
          <p:nvSpPr>
            <p:cNvPr id="130" name="tx130"/>
            <p:cNvSpPr/>
            <p:nvPr/>
          </p:nvSpPr>
          <p:spPr>
            <a:xfrm>
              <a:off x="587176" y="2294569"/>
              <a:ext cx="79113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Kazakhstan: -19%</a:t>
              </a:r>
            </a:p>
          </p:txBody>
        </p:sp>
        <p:sp>
          <p:nvSpPr>
            <p:cNvPr id="131" name="tx131"/>
            <p:cNvSpPr/>
            <p:nvPr/>
          </p:nvSpPr>
          <p:spPr>
            <a:xfrm>
              <a:off x="587176" y="2384535"/>
              <a:ext cx="56893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Bolivia: -16%</a:t>
              </a:r>
            </a:p>
          </p:txBody>
        </p:sp>
        <p:sp>
          <p:nvSpPr>
            <p:cNvPr id="132" name="tx132"/>
            <p:cNvSpPr/>
            <p:nvPr/>
          </p:nvSpPr>
          <p:spPr>
            <a:xfrm>
              <a:off x="587176" y="2474501"/>
              <a:ext cx="54726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Belize: -15%</a:t>
              </a:r>
            </a:p>
          </p:txBody>
        </p:sp>
        <p:sp>
          <p:nvSpPr>
            <p:cNvPr id="133" name="tx133"/>
            <p:cNvSpPr/>
            <p:nvPr/>
          </p:nvSpPr>
          <p:spPr>
            <a:xfrm>
              <a:off x="587176" y="2564467"/>
              <a:ext cx="73709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Venezuela: -14%</a:t>
              </a:r>
            </a:p>
          </p:txBody>
        </p:sp>
        <p:sp>
          <p:nvSpPr>
            <p:cNvPr id="134" name="tx134"/>
            <p:cNvSpPr/>
            <p:nvPr/>
          </p:nvSpPr>
          <p:spPr>
            <a:xfrm>
              <a:off x="587176" y="2654433"/>
              <a:ext cx="76388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Kyrgyzstan: -13%</a:t>
              </a:r>
            </a:p>
          </p:txBody>
        </p:sp>
        <p:sp>
          <p:nvSpPr>
            <p:cNvPr id="135" name="tx135"/>
            <p:cNvSpPr/>
            <p:nvPr/>
          </p:nvSpPr>
          <p:spPr>
            <a:xfrm>
              <a:off x="587176" y="2744398"/>
              <a:ext cx="75328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Philippines: -13%</a:t>
              </a:r>
            </a:p>
          </p:txBody>
        </p:sp>
        <p:sp>
          <p:nvSpPr>
            <p:cNvPr id="136" name="tx136"/>
            <p:cNvSpPr/>
            <p:nvPr/>
          </p:nvSpPr>
          <p:spPr>
            <a:xfrm>
              <a:off x="587176" y="2834364"/>
              <a:ext cx="63770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Vanuatu: -13%</a:t>
              </a:r>
            </a:p>
          </p:txBody>
        </p:sp>
        <p:sp>
          <p:nvSpPr>
            <p:cNvPr id="137" name="tx137"/>
            <p:cNvSpPr/>
            <p:nvPr/>
          </p:nvSpPr>
          <p:spPr>
            <a:xfrm>
              <a:off x="587176" y="2924330"/>
              <a:ext cx="80202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Montenegro: -12%</a:t>
              </a:r>
            </a:p>
          </p:txBody>
        </p:sp>
        <p:sp>
          <p:nvSpPr>
            <p:cNvPr id="138" name="tx138"/>
            <p:cNvSpPr/>
            <p:nvPr/>
          </p:nvSpPr>
          <p:spPr>
            <a:xfrm>
              <a:off x="587176" y="3014296"/>
              <a:ext cx="102412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North Macedonia: -12%</a:t>
              </a:r>
            </a:p>
          </p:txBody>
        </p:sp>
        <p:sp>
          <p:nvSpPr>
            <p:cNvPr id="139" name="tx139"/>
            <p:cNvSpPr/>
            <p:nvPr/>
          </p:nvSpPr>
          <p:spPr>
            <a:xfrm>
              <a:off x="587176" y="3104262"/>
              <a:ext cx="75136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Guatemala: -11%</a:t>
              </a:r>
            </a:p>
          </p:txBody>
        </p:sp>
        <p:sp>
          <p:nvSpPr>
            <p:cNvPr id="140" name="tx140"/>
            <p:cNvSpPr/>
            <p:nvPr/>
          </p:nvSpPr>
          <p:spPr>
            <a:xfrm>
              <a:off x="587176" y="3194228"/>
              <a:ext cx="76937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Bosnia &amp; H: -10%</a:t>
              </a:r>
            </a:p>
          </p:txBody>
        </p:sp>
        <p:sp>
          <p:nvSpPr>
            <p:cNvPr id="141" name="tx141"/>
            <p:cNvSpPr/>
            <p:nvPr/>
          </p:nvSpPr>
          <p:spPr>
            <a:xfrm>
              <a:off x="587176" y="3284193"/>
              <a:ext cx="57972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Kiribati: -10%</a:t>
              </a:r>
            </a:p>
          </p:txBody>
        </p:sp>
        <p:sp>
          <p:nvSpPr>
            <p:cNvPr id="142" name="tx142"/>
            <p:cNvSpPr/>
            <p:nvPr/>
          </p:nvSpPr>
          <p:spPr>
            <a:xfrm>
              <a:off x="587176" y="3374159"/>
              <a:ext cx="53108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Angola: -9%</a:t>
              </a:r>
            </a:p>
          </p:txBody>
        </p:sp>
        <p:sp>
          <p:nvSpPr>
            <p:cNvPr id="143" name="tx143"/>
            <p:cNvSpPr/>
            <p:nvPr/>
          </p:nvSpPr>
          <p:spPr>
            <a:xfrm>
              <a:off x="587176" y="3464125"/>
              <a:ext cx="77175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Cote d'Ivoire: -9%</a:t>
              </a:r>
            </a:p>
          </p:txBody>
        </p:sp>
        <p:sp>
          <p:nvSpPr>
            <p:cNvPr id="144" name="tx144"/>
            <p:cNvSpPr/>
            <p:nvPr/>
          </p:nvSpPr>
          <p:spPr>
            <a:xfrm>
              <a:off x="587176" y="3554091"/>
              <a:ext cx="63386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Dominica: -9%</a:t>
              </a:r>
            </a:p>
          </p:txBody>
        </p:sp>
        <p:sp>
          <p:nvSpPr>
            <p:cNvPr id="145" name="tx145"/>
            <p:cNvSpPr/>
            <p:nvPr/>
          </p:nvSpPr>
          <p:spPr>
            <a:xfrm>
              <a:off x="587176" y="3644057"/>
              <a:ext cx="57433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Georgia: -9%</a:t>
              </a:r>
            </a:p>
          </p:txBody>
        </p:sp>
        <p:sp>
          <p:nvSpPr>
            <p:cNvPr id="146" name="tx146"/>
            <p:cNvSpPr/>
            <p:nvPr/>
          </p:nvSpPr>
          <p:spPr>
            <a:xfrm>
              <a:off x="587176" y="3734023"/>
              <a:ext cx="596005"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Moldova: -9%</a:t>
              </a:r>
            </a:p>
          </p:txBody>
        </p:sp>
        <p:sp>
          <p:nvSpPr>
            <p:cNvPr id="147" name="tx147"/>
            <p:cNvSpPr/>
            <p:nvPr/>
          </p:nvSpPr>
          <p:spPr>
            <a:xfrm>
              <a:off x="587176" y="3823988"/>
              <a:ext cx="64483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Argentina: -8%</a:t>
              </a:r>
            </a:p>
          </p:txBody>
        </p:sp>
        <p:sp>
          <p:nvSpPr>
            <p:cNvPr id="148" name="tx148"/>
            <p:cNvSpPr/>
            <p:nvPr/>
          </p:nvSpPr>
          <p:spPr>
            <a:xfrm>
              <a:off x="587176" y="3913954"/>
              <a:ext cx="43872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DRC: -8%</a:t>
              </a:r>
            </a:p>
          </p:txBody>
        </p:sp>
        <p:sp>
          <p:nvSpPr>
            <p:cNvPr id="149" name="tx149"/>
            <p:cNvSpPr/>
            <p:nvPr/>
          </p:nvSpPr>
          <p:spPr>
            <a:xfrm>
              <a:off x="587176" y="4003920"/>
              <a:ext cx="59061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Ecuador: -8%</a:t>
              </a:r>
            </a:p>
          </p:txBody>
        </p:sp>
        <p:sp>
          <p:nvSpPr>
            <p:cNvPr id="150" name="tx150"/>
            <p:cNvSpPr/>
            <p:nvPr/>
          </p:nvSpPr>
          <p:spPr>
            <a:xfrm>
              <a:off x="587176" y="4093886"/>
              <a:ext cx="52020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Gabon: -8%</a:t>
              </a:r>
            </a:p>
          </p:txBody>
        </p:sp>
        <p:sp>
          <p:nvSpPr>
            <p:cNvPr id="151" name="tx151"/>
            <p:cNvSpPr/>
            <p:nvPr/>
          </p:nvSpPr>
          <p:spPr>
            <a:xfrm>
              <a:off x="587176" y="4183852"/>
              <a:ext cx="59061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Panama: -8%</a:t>
              </a:r>
            </a:p>
          </p:txBody>
        </p:sp>
        <p:sp>
          <p:nvSpPr>
            <p:cNvPr id="152" name="tx152"/>
            <p:cNvSpPr/>
            <p:nvPr/>
          </p:nvSpPr>
          <p:spPr>
            <a:xfrm>
              <a:off x="587176" y="4273818"/>
              <a:ext cx="123370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Sao Tome and Principe: -8%</a:t>
              </a:r>
            </a:p>
          </p:txBody>
        </p:sp>
        <p:sp>
          <p:nvSpPr>
            <p:cNvPr id="153" name="tx153"/>
            <p:cNvSpPr/>
            <p:nvPr/>
          </p:nvSpPr>
          <p:spPr>
            <a:xfrm>
              <a:off x="587176" y="4363783"/>
              <a:ext cx="57972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St Lucia: -8%</a:t>
              </a:r>
            </a:p>
          </p:txBody>
        </p:sp>
        <p:sp>
          <p:nvSpPr>
            <p:cNvPr id="154" name="tx154"/>
            <p:cNvSpPr/>
            <p:nvPr/>
          </p:nvSpPr>
          <p:spPr>
            <a:xfrm>
              <a:off x="587176" y="4453749"/>
              <a:ext cx="61776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Tanzania: -8%</a:t>
              </a:r>
            </a:p>
          </p:txBody>
        </p:sp>
        <p:sp>
          <p:nvSpPr>
            <p:cNvPr id="155" name="tx155"/>
            <p:cNvSpPr/>
            <p:nvPr/>
          </p:nvSpPr>
          <p:spPr>
            <a:xfrm>
              <a:off x="587176" y="4543715"/>
              <a:ext cx="67190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Cambodia: -7%</a:t>
              </a:r>
            </a:p>
          </p:txBody>
        </p:sp>
        <p:sp>
          <p:nvSpPr>
            <p:cNvPr id="156" name="tx156"/>
            <p:cNvSpPr/>
            <p:nvPr/>
          </p:nvSpPr>
          <p:spPr>
            <a:xfrm>
              <a:off x="587176" y="4633681"/>
              <a:ext cx="493135"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Japan: -7%</a:t>
              </a:r>
            </a:p>
          </p:txBody>
        </p:sp>
        <p:sp>
          <p:nvSpPr>
            <p:cNvPr id="157" name="tx157"/>
            <p:cNvSpPr/>
            <p:nvPr/>
          </p:nvSpPr>
          <p:spPr>
            <a:xfrm>
              <a:off x="587176" y="4723647"/>
              <a:ext cx="94823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Solomon Islands: -7%</a:t>
              </a:r>
            </a:p>
          </p:txBody>
        </p:sp>
        <p:sp>
          <p:nvSpPr>
            <p:cNvPr id="158" name="tx158"/>
            <p:cNvSpPr/>
            <p:nvPr/>
          </p:nvSpPr>
          <p:spPr>
            <a:xfrm>
              <a:off x="587176" y="4813613"/>
              <a:ext cx="74249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Bangladesh: -6%</a:t>
              </a:r>
            </a:p>
          </p:txBody>
        </p:sp>
        <p:sp>
          <p:nvSpPr>
            <p:cNvPr id="159" name="tx159"/>
            <p:cNvSpPr/>
            <p:nvPr/>
          </p:nvSpPr>
          <p:spPr>
            <a:xfrm>
              <a:off x="587176" y="4903578"/>
              <a:ext cx="55266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Estonia: -6%</a:t>
              </a:r>
            </a:p>
          </p:txBody>
        </p:sp>
        <p:sp>
          <p:nvSpPr>
            <p:cNvPr id="160" name="tx160"/>
            <p:cNvSpPr/>
            <p:nvPr/>
          </p:nvSpPr>
          <p:spPr>
            <a:xfrm>
              <a:off x="587176" y="4993544"/>
              <a:ext cx="59051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Eswatini: -6%</a:t>
              </a:r>
            </a:p>
          </p:txBody>
        </p:sp>
        <p:sp>
          <p:nvSpPr>
            <p:cNvPr id="161" name="tx161"/>
            <p:cNvSpPr/>
            <p:nvPr/>
          </p:nvSpPr>
          <p:spPr>
            <a:xfrm>
              <a:off x="587176" y="5083510"/>
              <a:ext cx="56884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Gambia: -6%</a:t>
              </a:r>
            </a:p>
          </p:txBody>
        </p:sp>
        <p:sp>
          <p:nvSpPr>
            <p:cNvPr id="162" name="tx162"/>
            <p:cNvSpPr/>
            <p:nvPr/>
          </p:nvSpPr>
          <p:spPr>
            <a:xfrm>
              <a:off x="587176" y="5173476"/>
              <a:ext cx="64483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Paraguay: -6%</a:t>
              </a:r>
            </a:p>
          </p:txBody>
        </p:sp>
        <p:sp>
          <p:nvSpPr>
            <p:cNvPr id="163" name="rc163"/>
            <p:cNvSpPr/>
            <p:nvPr/>
          </p:nvSpPr>
          <p:spPr>
            <a:xfrm>
              <a:off x="508182" y="1807652"/>
              <a:ext cx="4248319" cy="3562646"/>
            </a:xfrm>
            <a:prstGeom prst="rect">
              <a:avLst/>
            </a:prstGeom>
            <a:noFill/>
            <a:ln w="13550" cap="rnd">
              <a:solidFill>
                <a:srgbClr val="999999">
                  <a:alpha val="100000"/>
                </a:srgbClr>
              </a:solidFill>
              <a:prstDash val="solid"/>
              <a:round/>
            </a:ln>
          </p:spPr>
          <p:txBody>
            <a:bodyPr/>
            <a:lstStyle/>
            <a:p/>
          </p:txBody>
        </p:sp>
        <p:sp>
          <p:nvSpPr>
            <p:cNvPr id="164" name="pl164"/>
            <p:cNvSpPr/>
            <p:nvPr/>
          </p:nvSpPr>
          <p:spPr>
            <a:xfrm>
              <a:off x="486655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525188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63722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02255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40789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79322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717856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56389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94923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33456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71990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870294" y="1969590"/>
              <a:ext cx="1194538" cy="0"/>
            </a:xfrm>
            <a:custGeom>
              <a:avLst/>
              <a:pathLst>
                <a:path w="1194538" h="0">
                  <a:moveTo>
                    <a:pt x="0" y="0"/>
                  </a:moveTo>
                  <a:lnTo>
                    <a:pt x="1194538" y="0"/>
                  </a:lnTo>
                </a:path>
              </a:pathLst>
            </a:custGeom>
            <a:ln w="32521" cap="flat">
              <a:solidFill>
                <a:srgbClr val="BFBFBF">
                  <a:alpha val="100000"/>
                </a:srgbClr>
              </a:solidFill>
              <a:prstDash val="solid"/>
              <a:round/>
            </a:ln>
          </p:spPr>
          <p:txBody>
            <a:bodyPr/>
            <a:lstStyle/>
            <a:p/>
          </p:txBody>
        </p:sp>
        <p:sp>
          <p:nvSpPr>
            <p:cNvPr id="176" name="pl176"/>
            <p:cNvSpPr/>
            <p:nvPr/>
          </p:nvSpPr>
          <p:spPr>
            <a:xfrm>
              <a:off x="7563897" y="4560606"/>
              <a:ext cx="578002" cy="0"/>
            </a:xfrm>
            <a:custGeom>
              <a:avLst/>
              <a:pathLst>
                <a:path w="578002" h="0">
                  <a:moveTo>
                    <a:pt x="0" y="0"/>
                  </a:moveTo>
                  <a:lnTo>
                    <a:pt x="578002" y="0"/>
                  </a:lnTo>
                </a:path>
              </a:pathLst>
            </a:custGeom>
            <a:ln w="32521" cap="flat">
              <a:solidFill>
                <a:srgbClr val="BFBFBF">
                  <a:alpha val="100000"/>
                </a:srgbClr>
              </a:solidFill>
              <a:prstDash val="solid"/>
              <a:round/>
            </a:ln>
          </p:spPr>
          <p:txBody>
            <a:bodyPr/>
            <a:lstStyle/>
            <a:p/>
          </p:txBody>
        </p:sp>
        <p:sp>
          <p:nvSpPr>
            <p:cNvPr id="177" name="pl177"/>
            <p:cNvSpPr/>
            <p:nvPr/>
          </p:nvSpPr>
          <p:spPr>
            <a:xfrm>
              <a:off x="7602430" y="3912852"/>
              <a:ext cx="732136" cy="0"/>
            </a:xfrm>
            <a:custGeom>
              <a:avLst/>
              <a:pathLst>
                <a:path w="732136" h="0">
                  <a:moveTo>
                    <a:pt x="0" y="0"/>
                  </a:moveTo>
                  <a:lnTo>
                    <a:pt x="732136" y="0"/>
                  </a:lnTo>
                </a:path>
              </a:pathLst>
            </a:custGeom>
            <a:ln w="32521" cap="flat">
              <a:solidFill>
                <a:srgbClr val="BFBFBF">
                  <a:alpha val="100000"/>
                </a:srgbClr>
              </a:solidFill>
              <a:prstDash val="solid"/>
              <a:round/>
            </a:ln>
          </p:spPr>
          <p:txBody>
            <a:bodyPr/>
            <a:lstStyle/>
            <a:p/>
          </p:txBody>
        </p:sp>
        <p:sp>
          <p:nvSpPr>
            <p:cNvPr id="178" name="pl178"/>
            <p:cNvSpPr/>
            <p:nvPr/>
          </p:nvSpPr>
          <p:spPr>
            <a:xfrm>
              <a:off x="7602430" y="2617344"/>
              <a:ext cx="847737" cy="0"/>
            </a:xfrm>
            <a:custGeom>
              <a:avLst/>
              <a:pathLst>
                <a:path w="847737" h="0">
                  <a:moveTo>
                    <a:pt x="0" y="0"/>
                  </a:moveTo>
                  <a:lnTo>
                    <a:pt x="847737" y="0"/>
                  </a:lnTo>
                </a:path>
              </a:pathLst>
            </a:custGeom>
            <a:ln w="32521" cap="flat">
              <a:solidFill>
                <a:srgbClr val="BFBFBF">
                  <a:alpha val="100000"/>
                </a:srgbClr>
              </a:solidFill>
              <a:prstDash val="solid"/>
              <a:round/>
            </a:ln>
          </p:spPr>
          <p:txBody>
            <a:bodyPr/>
            <a:lstStyle/>
            <a:p/>
          </p:txBody>
        </p:sp>
        <p:sp>
          <p:nvSpPr>
            <p:cNvPr id="179" name="pl179"/>
            <p:cNvSpPr/>
            <p:nvPr/>
          </p:nvSpPr>
          <p:spPr>
            <a:xfrm>
              <a:off x="7178562" y="5208360"/>
              <a:ext cx="269734" cy="0"/>
            </a:xfrm>
            <a:custGeom>
              <a:avLst/>
              <a:pathLst>
                <a:path w="269734" h="0">
                  <a:moveTo>
                    <a:pt x="0" y="0"/>
                  </a:moveTo>
                  <a:lnTo>
                    <a:pt x="269734" y="0"/>
                  </a:lnTo>
                </a:path>
              </a:pathLst>
            </a:custGeom>
            <a:ln w="32521" cap="flat">
              <a:solidFill>
                <a:srgbClr val="BFBFBF">
                  <a:alpha val="100000"/>
                </a:srgbClr>
              </a:solidFill>
              <a:prstDash val="solid"/>
              <a:round/>
            </a:ln>
          </p:spPr>
          <p:txBody>
            <a:bodyPr/>
            <a:lstStyle/>
            <a:p/>
          </p:txBody>
        </p:sp>
        <p:sp>
          <p:nvSpPr>
            <p:cNvPr id="180" name="pl180"/>
            <p:cNvSpPr/>
            <p:nvPr/>
          </p:nvSpPr>
          <p:spPr>
            <a:xfrm>
              <a:off x="6369358" y="3265098"/>
              <a:ext cx="809203" cy="0"/>
            </a:xfrm>
            <a:custGeom>
              <a:avLst/>
              <a:pathLst>
                <a:path w="809203" h="0">
                  <a:moveTo>
                    <a:pt x="0" y="0"/>
                  </a:moveTo>
                  <a:lnTo>
                    <a:pt x="809203" y="0"/>
                  </a:lnTo>
                </a:path>
              </a:pathLst>
            </a:custGeom>
            <a:ln w="32521" cap="flat">
              <a:solidFill>
                <a:srgbClr val="BFBFBF">
                  <a:alpha val="100000"/>
                </a:srgbClr>
              </a:solidFill>
              <a:prstDash val="solid"/>
              <a:round/>
            </a:ln>
          </p:spPr>
          <p:txBody>
            <a:bodyPr/>
            <a:lstStyle/>
            <a:p/>
          </p:txBody>
        </p:sp>
        <p:sp>
          <p:nvSpPr>
            <p:cNvPr id="181" name="pt181"/>
            <p:cNvSpPr/>
            <p:nvPr/>
          </p:nvSpPr>
          <p:spPr>
            <a:xfrm>
              <a:off x="8018765" y="1923523"/>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82" name="pt182"/>
            <p:cNvSpPr/>
            <p:nvPr/>
          </p:nvSpPr>
          <p:spPr>
            <a:xfrm>
              <a:off x="6824227" y="1923523"/>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83" name="pt183"/>
            <p:cNvSpPr/>
            <p:nvPr/>
          </p:nvSpPr>
          <p:spPr>
            <a:xfrm>
              <a:off x="8404101" y="2571277"/>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84" name="pt184"/>
            <p:cNvSpPr/>
            <p:nvPr/>
          </p:nvSpPr>
          <p:spPr>
            <a:xfrm>
              <a:off x="7556363" y="2571277"/>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85" name="pt185"/>
            <p:cNvSpPr/>
            <p:nvPr/>
          </p:nvSpPr>
          <p:spPr>
            <a:xfrm>
              <a:off x="7132495" y="3219031"/>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86" name="pt186"/>
            <p:cNvSpPr/>
            <p:nvPr/>
          </p:nvSpPr>
          <p:spPr>
            <a:xfrm>
              <a:off x="6323291" y="3219031"/>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87" name="pt187"/>
            <p:cNvSpPr/>
            <p:nvPr/>
          </p:nvSpPr>
          <p:spPr>
            <a:xfrm>
              <a:off x="8288500" y="3866785"/>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88" name="pt188"/>
            <p:cNvSpPr/>
            <p:nvPr/>
          </p:nvSpPr>
          <p:spPr>
            <a:xfrm>
              <a:off x="7556363" y="3866785"/>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89" name="pt189"/>
            <p:cNvSpPr/>
            <p:nvPr/>
          </p:nvSpPr>
          <p:spPr>
            <a:xfrm>
              <a:off x="8095832" y="4514539"/>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90" name="pt190"/>
            <p:cNvSpPr/>
            <p:nvPr/>
          </p:nvSpPr>
          <p:spPr>
            <a:xfrm>
              <a:off x="7517830" y="4514539"/>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91" name="pt191"/>
            <p:cNvSpPr/>
            <p:nvPr/>
          </p:nvSpPr>
          <p:spPr>
            <a:xfrm>
              <a:off x="7402229" y="5162293"/>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92" name="pt192"/>
            <p:cNvSpPr/>
            <p:nvPr/>
          </p:nvSpPr>
          <p:spPr>
            <a:xfrm>
              <a:off x="7132495" y="5162293"/>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93" name="tx193"/>
            <p:cNvSpPr/>
            <p:nvPr/>
          </p:nvSpPr>
          <p:spPr>
            <a:xfrm>
              <a:off x="4905084" y="1934706"/>
              <a:ext cx="66129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Lebanon: -31%</a:t>
              </a:r>
            </a:p>
          </p:txBody>
        </p:sp>
        <p:sp>
          <p:nvSpPr>
            <p:cNvPr id="194" name="tx194"/>
            <p:cNvSpPr/>
            <p:nvPr/>
          </p:nvSpPr>
          <p:spPr>
            <a:xfrm>
              <a:off x="4905084" y="2582460"/>
              <a:ext cx="56363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Sudan: -22%</a:t>
              </a:r>
            </a:p>
          </p:txBody>
        </p:sp>
        <p:sp>
          <p:nvSpPr>
            <p:cNvPr id="195" name="tx195"/>
            <p:cNvSpPr/>
            <p:nvPr/>
          </p:nvSpPr>
          <p:spPr>
            <a:xfrm>
              <a:off x="4905084" y="3230214"/>
              <a:ext cx="58164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Yemen: -21%</a:t>
              </a:r>
            </a:p>
          </p:txBody>
        </p:sp>
        <p:sp>
          <p:nvSpPr>
            <p:cNvPr id="196" name="tx196"/>
            <p:cNvSpPr/>
            <p:nvPr/>
          </p:nvSpPr>
          <p:spPr>
            <a:xfrm>
              <a:off x="4905084" y="3877968"/>
              <a:ext cx="68799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Myanmar: -19%</a:t>
              </a:r>
            </a:p>
          </p:txBody>
        </p:sp>
        <p:sp>
          <p:nvSpPr>
            <p:cNvPr id="197" name="tx197"/>
            <p:cNvSpPr/>
            <p:nvPr/>
          </p:nvSpPr>
          <p:spPr>
            <a:xfrm>
              <a:off x="4905084" y="4525722"/>
              <a:ext cx="83987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Mozambique: -15%</a:t>
              </a:r>
            </a:p>
          </p:txBody>
        </p:sp>
        <p:sp>
          <p:nvSpPr>
            <p:cNvPr id="198" name="tx198"/>
            <p:cNvSpPr/>
            <p:nvPr/>
          </p:nvSpPr>
          <p:spPr>
            <a:xfrm>
              <a:off x="4905084" y="5173476"/>
              <a:ext cx="44961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Syria: -7%</a:t>
              </a:r>
            </a:p>
          </p:txBody>
        </p:sp>
        <p:sp>
          <p:nvSpPr>
            <p:cNvPr id="199" name="rc199"/>
            <p:cNvSpPr/>
            <p:nvPr/>
          </p:nvSpPr>
          <p:spPr>
            <a:xfrm>
              <a:off x="4826091" y="1807652"/>
              <a:ext cx="4248319" cy="3562646"/>
            </a:xfrm>
            <a:prstGeom prst="rect">
              <a:avLst/>
            </a:prstGeom>
            <a:noFill/>
            <a:ln w="13550" cap="rnd">
              <a:solidFill>
                <a:srgbClr val="999999">
                  <a:alpha val="100000"/>
                </a:srgbClr>
              </a:solidFill>
              <a:prstDash val="solid"/>
              <a:round/>
            </a:ln>
          </p:spPr>
          <p:txBody>
            <a:bodyPr/>
            <a:lstStyle/>
            <a:p/>
          </p:txBody>
        </p:sp>
        <p:sp>
          <p:nvSpPr>
            <p:cNvPr id="200" name="rc200"/>
            <p:cNvSpPr/>
            <p:nvPr/>
          </p:nvSpPr>
          <p:spPr>
            <a:xfrm>
              <a:off x="508182" y="1592799"/>
              <a:ext cx="424831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1" name="tx201"/>
            <p:cNvSpPr/>
            <p:nvPr/>
          </p:nvSpPr>
          <p:spPr>
            <a:xfrm>
              <a:off x="1844815" y="1660221"/>
              <a:ext cx="15750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non-FCV countries (n=37, 22%)</a:t>
              </a:r>
            </a:p>
          </p:txBody>
        </p:sp>
        <p:sp>
          <p:nvSpPr>
            <p:cNvPr id="202" name="rc202"/>
            <p:cNvSpPr/>
            <p:nvPr/>
          </p:nvSpPr>
          <p:spPr>
            <a:xfrm>
              <a:off x="4826091" y="1592799"/>
              <a:ext cx="424831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3" name="tx203"/>
            <p:cNvSpPr/>
            <p:nvPr/>
          </p:nvSpPr>
          <p:spPr>
            <a:xfrm>
              <a:off x="6200168" y="1660221"/>
              <a:ext cx="15001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WB FCV countries (n=6, 25%)</a:t>
              </a:r>
            </a:p>
          </p:txBody>
        </p:sp>
        <p:sp>
          <p:nvSpPr>
            <p:cNvPr id="204" name="pl204"/>
            <p:cNvSpPr/>
            <p:nvPr/>
          </p:nvSpPr>
          <p:spPr>
            <a:xfrm>
              <a:off x="508182" y="5370299"/>
              <a:ext cx="4248319" cy="0"/>
            </a:xfrm>
            <a:custGeom>
              <a:avLst/>
              <a:pathLst>
                <a:path w="4248319" h="0">
                  <a:moveTo>
                    <a:pt x="0" y="0"/>
                  </a:moveTo>
                  <a:lnTo>
                    <a:pt x="4248319" y="0"/>
                  </a:lnTo>
                </a:path>
              </a:pathLst>
            </a:custGeom>
            <a:ln w="8130" cap="flat">
              <a:solidFill>
                <a:srgbClr val="000000">
                  <a:alpha val="100000"/>
                </a:srgbClr>
              </a:solidFill>
              <a:prstDash val="solid"/>
              <a:round/>
            </a:ln>
          </p:spPr>
          <p:txBody>
            <a:bodyPr/>
            <a:lstStyle/>
            <a:p/>
          </p:txBody>
        </p:sp>
        <p:sp>
          <p:nvSpPr>
            <p:cNvPr id="205" name="pl205"/>
            <p:cNvSpPr/>
            <p:nvPr/>
          </p:nvSpPr>
          <p:spPr>
            <a:xfrm>
              <a:off x="54864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6" name="pl206"/>
            <p:cNvSpPr/>
            <p:nvPr/>
          </p:nvSpPr>
          <p:spPr>
            <a:xfrm>
              <a:off x="93397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7" name="pl207"/>
            <p:cNvSpPr/>
            <p:nvPr/>
          </p:nvSpPr>
          <p:spPr>
            <a:xfrm>
              <a:off x="131931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8" name="pl208"/>
            <p:cNvSpPr/>
            <p:nvPr/>
          </p:nvSpPr>
          <p:spPr>
            <a:xfrm>
              <a:off x="170464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9" name="pl209"/>
            <p:cNvSpPr/>
            <p:nvPr/>
          </p:nvSpPr>
          <p:spPr>
            <a:xfrm>
              <a:off x="208998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0" name="pl210"/>
            <p:cNvSpPr/>
            <p:nvPr/>
          </p:nvSpPr>
          <p:spPr>
            <a:xfrm>
              <a:off x="247531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1" name="pl211"/>
            <p:cNvSpPr/>
            <p:nvPr/>
          </p:nvSpPr>
          <p:spPr>
            <a:xfrm>
              <a:off x="286065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2" name="pl212"/>
            <p:cNvSpPr/>
            <p:nvPr/>
          </p:nvSpPr>
          <p:spPr>
            <a:xfrm>
              <a:off x="324598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3" name="pl213"/>
            <p:cNvSpPr/>
            <p:nvPr/>
          </p:nvSpPr>
          <p:spPr>
            <a:xfrm>
              <a:off x="363132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4" name="pl214"/>
            <p:cNvSpPr/>
            <p:nvPr/>
          </p:nvSpPr>
          <p:spPr>
            <a:xfrm>
              <a:off x="401665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5" name="pl215"/>
            <p:cNvSpPr/>
            <p:nvPr/>
          </p:nvSpPr>
          <p:spPr>
            <a:xfrm>
              <a:off x="440199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6" name="tx216"/>
            <p:cNvSpPr/>
            <p:nvPr/>
          </p:nvSpPr>
          <p:spPr>
            <a:xfrm rot="-5400000">
              <a:off x="517553"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17" name="tx217"/>
            <p:cNvSpPr/>
            <p:nvPr/>
          </p:nvSpPr>
          <p:spPr>
            <a:xfrm rot="-5400000">
              <a:off x="87179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218" name="tx218"/>
            <p:cNvSpPr/>
            <p:nvPr/>
          </p:nvSpPr>
          <p:spPr>
            <a:xfrm rot="-5400000">
              <a:off x="125713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19" name="tx219"/>
            <p:cNvSpPr/>
            <p:nvPr/>
          </p:nvSpPr>
          <p:spPr>
            <a:xfrm rot="-5400000">
              <a:off x="164246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220" name="tx220"/>
            <p:cNvSpPr/>
            <p:nvPr/>
          </p:nvSpPr>
          <p:spPr>
            <a:xfrm rot="-5400000">
              <a:off x="202780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21" name="tx221"/>
            <p:cNvSpPr/>
            <p:nvPr/>
          </p:nvSpPr>
          <p:spPr>
            <a:xfrm rot="-5400000">
              <a:off x="241313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22" name="tx222"/>
            <p:cNvSpPr/>
            <p:nvPr/>
          </p:nvSpPr>
          <p:spPr>
            <a:xfrm rot="-5400000">
              <a:off x="279847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23" name="tx223"/>
            <p:cNvSpPr/>
            <p:nvPr/>
          </p:nvSpPr>
          <p:spPr>
            <a:xfrm rot="-5400000">
              <a:off x="318380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224" name="tx224"/>
            <p:cNvSpPr/>
            <p:nvPr/>
          </p:nvSpPr>
          <p:spPr>
            <a:xfrm rot="-5400000">
              <a:off x="356914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25" name="tx225"/>
            <p:cNvSpPr/>
            <p:nvPr/>
          </p:nvSpPr>
          <p:spPr>
            <a:xfrm rot="-5400000">
              <a:off x="395447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226" name="tx226"/>
            <p:cNvSpPr/>
            <p:nvPr/>
          </p:nvSpPr>
          <p:spPr>
            <a:xfrm rot="-5400000">
              <a:off x="4308725"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27" name="pl227"/>
            <p:cNvSpPr/>
            <p:nvPr/>
          </p:nvSpPr>
          <p:spPr>
            <a:xfrm>
              <a:off x="4826091" y="5370299"/>
              <a:ext cx="4248319" cy="0"/>
            </a:xfrm>
            <a:custGeom>
              <a:avLst/>
              <a:pathLst>
                <a:path w="4248319" h="0">
                  <a:moveTo>
                    <a:pt x="0" y="0"/>
                  </a:moveTo>
                  <a:lnTo>
                    <a:pt x="4248319" y="0"/>
                  </a:lnTo>
                </a:path>
              </a:pathLst>
            </a:custGeom>
            <a:ln w="8130" cap="flat">
              <a:solidFill>
                <a:srgbClr val="000000">
                  <a:alpha val="100000"/>
                </a:srgbClr>
              </a:solidFill>
              <a:prstDash val="solid"/>
              <a:round/>
            </a:ln>
          </p:spPr>
          <p:txBody>
            <a:bodyPr/>
            <a:lstStyle/>
            <a:p/>
          </p:txBody>
        </p:sp>
        <p:sp>
          <p:nvSpPr>
            <p:cNvPr id="228" name="pl228"/>
            <p:cNvSpPr/>
            <p:nvPr/>
          </p:nvSpPr>
          <p:spPr>
            <a:xfrm>
              <a:off x="486655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9" name="pl229"/>
            <p:cNvSpPr/>
            <p:nvPr/>
          </p:nvSpPr>
          <p:spPr>
            <a:xfrm>
              <a:off x="525188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0" name="pl230"/>
            <p:cNvSpPr/>
            <p:nvPr/>
          </p:nvSpPr>
          <p:spPr>
            <a:xfrm>
              <a:off x="563722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1" name="pl231"/>
            <p:cNvSpPr/>
            <p:nvPr/>
          </p:nvSpPr>
          <p:spPr>
            <a:xfrm>
              <a:off x="602255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2" name="pl232"/>
            <p:cNvSpPr/>
            <p:nvPr/>
          </p:nvSpPr>
          <p:spPr>
            <a:xfrm>
              <a:off x="640789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3" name="pl233"/>
            <p:cNvSpPr/>
            <p:nvPr/>
          </p:nvSpPr>
          <p:spPr>
            <a:xfrm>
              <a:off x="679322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4" name="pl234"/>
            <p:cNvSpPr/>
            <p:nvPr/>
          </p:nvSpPr>
          <p:spPr>
            <a:xfrm>
              <a:off x="717856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5" name="pl235"/>
            <p:cNvSpPr/>
            <p:nvPr/>
          </p:nvSpPr>
          <p:spPr>
            <a:xfrm>
              <a:off x="756389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6" name="pl236"/>
            <p:cNvSpPr/>
            <p:nvPr/>
          </p:nvSpPr>
          <p:spPr>
            <a:xfrm>
              <a:off x="794923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7" name="pl237"/>
            <p:cNvSpPr/>
            <p:nvPr/>
          </p:nvSpPr>
          <p:spPr>
            <a:xfrm>
              <a:off x="833456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8" name="pl238"/>
            <p:cNvSpPr/>
            <p:nvPr/>
          </p:nvSpPr>
          <p:spPr>
            <a:xfrm>
              <a:off x="871990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9" name="tx239"/>
            <p:cNvSpPr/>
            <p:nvPr/>
          </p:nvSpPr>
          <p:spPr>
            <a:xfrm rot="-5400000">
              <a:off x="4835461"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40" name="tx240"/>
            <p:cNvSpPr/>
            <p:nvPr/>
          </p:nvSpPr>
          <p:spPr>
            <a:xfrm rot="-5400000">
              <a:off x="518970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241" name="tx241"/>
            <p:cNvSpPr/>
            <p:nvPr/>
          </p:nvSpPr>
          <p:spPr>
            <a:xfrm rot="-5400000">
              <a:off x="557504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42" name="tx242"/>
            <p:cNvSpPr/>
            <p:nvPr/>
          </p:nvSpPr>
          <p:spPr>
            <a:xfrm rot="-5400000">
              <a:off x="596037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243" name="tx243"/>
            <p:cNvSpPr/>
            <p:nvPr/>
          </p:nvSpPr>
          <p:spPr>
            <a:xfrm rot="-5400000">
              <a:off x="634571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44" name="tx244"/>
            <p:cNvSpPr/>
            <p:nvPr/>
          </p:nvSpPr>
          <p:spPr>
            <a:xfrm rot="-5400000">
              <a:off x="673104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45" name="tx245"/>
            <p:cNvSpPr/>
            <p:nvPr/>
          </p:nvSpPr>
          <p:spPr>
            <a:xfrm rot="-5400000">
              <a:off x="711638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46" name="tx246"/>
            <p:cNvSpPr/>
            <p:nvPr/>
          </p:nvSpPr>
          <p:spPr>
            <a:xfrm rot="-5400000">
              <a:off x="750171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247" name="tx247"/>
            <p:cNvSpPr/>
            <p:nvPr/>
          </p:nvSpPr>
          <p:spPr>
            <a:xfrm rot="-5400000">
              <a:off x="788705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48" name="tx248"/>
            <p:cNvSpPr/>
            <p:nvPr/>
          </p:nvSpPr>
          <p:spPr>
            <a:xfrm rot="-5400000">
              <a:off x="827238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249" name="tx249"/>
            <p:cNvSpPr/>
            <p:nvPr/>
          </p:nvSpPr>
          <p:spPr>
            <a:xfrm rot="-5400000">
              <a:off x="8626633"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50" name="pt250"/>
            <p:cNvSpPr/>
            <p:nvPr/>
          </p:nvSpPr>
          <p:spPr>
            <a:xfrm>
              <a:off x="4317195" y="6075374"/>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51" name="pt251"/>
            <p:cNvSpPr/>
            <p:nvPr/>
          </p:nvSpPr>
          <p:spPr>
            <a:xfrm>
              <a:off x="4924546" y="6075374"/>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52" name="tx252"/>
            <p:cNvSpPr/>
            <p:nvPr/>
          </p:nvSpPr>
          <p:spPr>
            <a:xfrm>
              <a:off x="4542579"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53" name="tx253"/>
            <p:cNvSpPr/>
            <p:nvPr/>
          </p:nvSpPr>
          <p:spPr>
            <a:xfrm>
              <a:off x="5149930"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54" name="tx254"/>
            <p:cNvSpPr/>
            <p:nvPr/>
          </p:nvSpPr>
          <p:spPr>
            <a:xfrm>
              <a:off x="508182" y="1368037"/>
              <a:ext cx="683093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DTP3 coverage decline of &gt;5 percentage points compared to 2019, by region</a:t>
              </a:r>
            </a:p>
          </p:txBody>
        </p:sp>
        <p:sp>
          <p:nvSpPr>
            <p:cNvPr id="255" name="tx255"/>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56" name="tx256"/>
            <p:cNvSpPr/>
            <p:nvPr/>
          </p:nvSpPr>
          <p:spPr>
            <a:xfrm>
              <a:off x="3640040" y="6491048"/>
              <a:ext cx="54343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Notes: Chart titles display the number and percentage of countries with coverage decline &gt;5pp in each region.</a:t>
              </a:r>
            </a:p>
          </p:txBody>
        </p:sp>
        <p:sp>
          <p:nvSpPr>
            <p:cNvPr id="257" name="tx257"/>
            <p:cNvSpPr/>
            <p:nvPr/>
          </p:nvSpPr>
          <p:spPr>
            <a:xfrm>
              <a:off x="4613693" y="6611748"/>
              <a:ext cx="446071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Total countries in each region: WB FCV countries (N=24) and non-FCV countries (N=171).</a:t>
              </a:r>
            </a:p>
          </p:txBody>
        </p:sp>
      </p:grpSp>
      <p:sp>
        <p:nvSpPr>
          <p:cNvPr id="2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(number and percentage) in each region with DTP3 coverage decline of more than 5 percentage points in 2025 compared to in 2019.
Overall, 43 out of 195 (22%) countries globally had a decline of more than 5 percentage points.
The largest decline was in Lebanon (-31 percentage points), followed by Nauru (-30 percentage points).</a:t>
            </a:r>
          </a:p>
        </p:txBody>
      </p:sp>
      <p:sp>
        <p:nvSpPr>
          <p:cNvPr id="25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43 countries saw large declines in DTP3 coverage, with Lebanon and Nauru among those with the largest declines.</a:t>
            </a:r>
          </a:p>
        </p:txBody>
      </p:sp>
      <p:grpSp xmlns:pic="http://schemas.openxmlformats.org/drawingml/2006/picture">
        <p:nvGrpSpPr>
          <p:cNvPr id="260" name=""/>
          <p:cNvGrpSpPr/>
          <p:nvPr/>
        </p:nvGrpSpPr>
        <p:grpSpPr>
          <a:xfrm>
            <a:off x="292608" y="1005840"/>
            <a:ext cx="8595360" cy="28575"/>
            <a:chOff x="292608" y="1005840"/>
            <a:chExt cx="8595360" cy="28575"/>
          </a:xfrm>
        </p:grpSpPr>
        <p:sp>
          <p:nvSpPr>
            <p:cNvPr id="26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6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54864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93397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31931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70464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208998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247531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86065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324598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63132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1665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40199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939591" y="1969590"/>
              <a:ext cx="231201" cy="0"/>
            </a:xfrm>
            <a:custGeom>
              <a:avLst/>
              <a:pathLst>
                <a:path w="231201" h="0">
                  <a:moveTo>
                    <a:pt x="0" y="0"/>
                  </a:moveTo>
                  <a:lnTo>
                    <a:pt x="231201" y="0"/>
                  </a:lnTo>
                </a:path>
              </a:pathLst>
            </a:custGeom>
            <a:ln w="32521" cap="flat">
              <a:solidFill>
                <a:srgbClr val="BFBFBF">
                  <a:alpha val="100000"/>
                </a:srgbClr>
              </a:solidFill>
              <a:prstDash val="solid"/>
              <a:round/>
            </a:ln>
          </p:spPr>
          <p:txBody>
            <a:bodyPr/>
            <a:lstStyle/>
            <a:p/>
          </p:txBody>
        </p:sp>
        <p:sp>
          <p:nvSpPr>
            <p:cNvPr id="16" name="pl16"/>
            <p:cNvSpPr/>
            <p:nvPr/>
          </p:nvSpPr>
          <p:spPr>
            <a:xfrm>
              <a:off x="3245988" y="4398668"/>
              <a:ext cx="616536" cy="0"/>
            </a:xfrm>
            <a:custGeom>
              <a:avLst/>
              <a:pathLst>
                <a:path w="616536" h="0">
                  <a:moveTo>
                    <a:pt x="0" y="0"/>
                  </a:moveTo>
                  <a:lnTo>
                    <a:pt x="616536" y="0"/>
                  </a:lnTo>
                </a:path>
              </a:pathLst>
            </a:custGeom>
            <a:ln w="32521" cap="flat">
              <a:solidFill>
                <a:srgbClr val="BFBFBF">
                  <a:alpha val="100000"/>
                </a:srgbClr>
              </a:solidFill>
              <a:prstDash val="solid"/>
              <a:round/>
            </a:ln>
          </p:spPr>
          <p:txBody>
            <a:bodyPr/>
            <a:lstStyle/>
            <a:p/>
          </p:txBody>
        </p:sp>
        <p:sp>
          <p:nvSpPr>
            <p:cNvPr id="17" name="pl17"/>
            <p:cNvSpPr/>
            <p:nvPr/>
          </p:nvSpPr>
          <p:spPr>
            <a:xfrm>
              <a:off x="2590918" y="5208360"/>
              <a:ext cx="693603" cy="0"/>
            </a:xfrm>
            <a:custGeom>
              <a:avLst/>
              <a:pathLst>
                <a:path w="693603" h="0">
                  <a:moveTo>
                    <a:pt x="0" y="0"/>
                  </a:moveTo>
                  <a:lnTo>
                    <a:pt x="693603" y="0"/>
                  </a:lnTo>
                </a:path>
              </a:pathLst>
            </a:custGeom>
            <a:ln w="32521" cap="flat">
              <a:solidFill>
                <a:srgbClr val="BFBFBF">
                  <a:alpha val="100000"/>
                </a:srgbClr>
              </a:solidFill>
              <a:prstDash val="solid"/>
              <a:round/>
            </a:ln>
          </p:spPr>
          <p:txBody>
            <a:bodyPr/>
            <a:lstStyle/>
            <a:p/>
          </p:txBody>
        </p:sp>
        <p:sp>
          <p:nvSpPr>
            <p:cNvPr id="18" name="pl18"/>
            <p:cNvSpPr/>
            <p:nvPr/>
          </p:nvSpPr>
          <p:spPr>
            <a:xfrm>
              <a:off x="2937720" y="4668565"/>
              <a:ext cx="616536" cy="0"/>
            </a:xfrm>
            <a:custGeom>
              <a:avLst/>
              <a:pathLst>
                <a:path w="616536" h="0">
                  <a:moveTo>
                    <a:pt x="0" y="0"/>
                  </a:moveTo>
                  <a:lnTo>
                    <a:pt x="616536" y="0"/>
                  </a:lnTo>
                </a:path>
              </a:pathLst>
            </a:custGeom>
            <a:ln w="32521" cap="flat">
              <a:solidFill>
                <a:srgbClr val="BFBFBF">
                  <a:alpha val="100000"/>
                </a:srgbClr>
              </a:solidFill>
              <a:prstDash val="solid"/>
              <a:round/>
            </a:ln>
          </p:spPr>
          <p:txBody>
            <a:bodyPr/>
            <a:lstStyle/>
            <a:p/>
          </p:txBody>
        </p:sp>
        <p:sp>
          <p:nvSpPr>
            <p:cNvPr id="19" name="pl19"/>
            <p:cNvSpPr/>
            <p:nvPr/>
          </p:nvSpPr>
          <p:spPr>
            <a:xfrm>
              <a:off x="2590918" y="3858873"/>
              <a:ext cx="462402" cy="0"/>
            </a:xfrm>
            <a:custGeom>
              <a:avLst/>
              <a:pathLst>
                <a:path w="462402" h="0">
                  <a:moveTo>
                    <a:pt x="0" y="0"/>
                  </a:moveTo>
                  <a:lnTo>
                    <a:pt x="462402" y="0"/>
                  </a:lnTo>
                </a:path>
              </a:pathLst>
            </a:custGeom>
            <a:ln w="32521" cap="flat">
              <a:solidFill>
                <a:srgbClr val="BFBFBF">
                  <a:alpha val="100000"/>
                </a:srgbClr>
              </a:solidFill>
              <a:prstDash val="solid"/>
              <a:round/>
            </a:ln>
          </p:spPr>
          <p:txBody>
            <a:bodyPr/>
            <a:lstStyle/>
            <a:p/>
          </p:txBody>
        </p:sp>
        <p:sp>
          <p:nvSpPr>
            <p:cNvPr id="20" name="pl20"/>
            <p:cNvSpPr/>
            <p:nvPr/>
          </p:nvSpPr>
          <p:spPr>
            <a:xfrm>
              <a:off x="3978125" y="2239488"/>
              <a:ext cx="231201" cy="0"/>
            </a:xfrm>
            <a:custGeom>
              <a:avLst/>
              <a:pathLst>
                <a:path w="231201" h="0">
                  <a:moveTo>
                    <a:pt x="0" y="0"/>
                  </a:moveTo>
                  <a:lnTo>
                    <a:pt x="231201" y="0"/>
                  </a:lnTo>
                </a:path>
              </a:pathLst>
            </a:custGeom>
            <a:ln w="32521" cap="flat">
              <a:solidFill>
                <a:srgbClr val="BFBFBF">
                  <a:alpha val="100000"/>
                </a:srgbClr>
              </a:solidFill>
              <a:prstDash val="solid"/>
              <a:round/>
            </a:ln>
          </p:spPr>
          <p:txBody>
            <a:bodyPr/>
            <a:lstStyle/>
            <a:p/>
          </p:txBody>
        </p:sp>
        <p:sp>
          <p:nvSpPr>
            <p:cNvPr id="21" name="pl21"/>
            <p:cNvSpPr/>
            <p:nvPr/>
          </p:nvSpPr>
          <p:spPr>
            <a:xfrm>
              <a:off x="3284522" y="4128770"/>
              <a:ext cx="462402" cy="0"/>
            </a:xfrm>
            <a:custGeom>
              <a:avLst/>
              <a:pathLst>
                <a:path w="462402" h="0">
                  <a:moveTo>
                    <a:pt x="0" y="0"/>
                  </a:moveTo>
                  <a:lnTo>
                    <a:pt x="462402" y="0"/>
                  </a:lnTo>
                </a:path>
              </a:pathLst>
            </a:custGeom>
            <a:ln w="32521" cap="flat">
              <a:solidFill>
                <a:srgbClr val="BFBFBF">
                  <a:alpha val="100000"/>
                </a:srgbClr>
              </a:solidFill>
              <a:prstDash val="solid"/>
              <a:round/>
            </a:ln>
          </p:spPr>
          <p:txBody>
            <a:bodyPr/>
            <a:lstStyle/>
            <a:p/>
          </p:txBody>
        </p:sp>
        <p:sp>
          <p:nvSpPr>
            <p:cNvPr id="22" name="pl22"/>
            <p:cNvSpPr/>
            <p:nvPr/>
          </p:nvSpPr>
          <p:spPr>
            <a:xfrm>
              <a:off x="3592790" y="2509385"/>
              <a:ext cx="231201" cy="0"/>
            </a:xfrm>
            <a:custGeom>
              <a:avLst/>
              <a:pathLst>
                <a:path w="231201" h="0">
                  <a:moveTo>
                    <a:pt x="0" y="0"/>
                  </a:moveTo>
                  <a:lnTo>
                    <a:pt x="231201" y="0"/>
                  </a:lnTo>
                </a:path>
              </a:pathLst>
            </a:custGeom>
            <a:ln w="32521" cap="flat">
              <a:solidFill>
                <a:srgbClr val="BFBFBF">
                  <a:alpha val="100000"/>
                </a:srgbClr>
              </a:solidFill>
              <a:prstDash val="solid"/>
              <a:round/>
            </a:ln>
          </p:spPr>
          <p:txBody>
            <a:bodyPr/>
            <a:lstStyle/>
            <a:p/>
          </p:txBody>
        </p:sp>
        <p:sp>
          <p:nvSpPr>
            <p:cNvPr id="23" name="pl23"/>
            <p:cNvSpPr/>
            <p:nvPr/>
          </p:nvSpPr>
          <p:spPr>
            <a:xfrm>
              <a:off x="3631323" y="2779283"/>
              <a:ext cx="231201" cy="0"/>
            </a:xfrm>
            <a:custGeom>
              <a:avLst/>
              <a:pathLst>
                <a:path w="231201" h="0">
                  <a:moveTo>
                    <a:pt x="0" y="0"/>
                  </a:moveTo>
                  <a:lnTo>
                    <a:pt x="231201" y="0"/>
                  </a:lnTo>
                </a:path>
              </a:pathLst>
            </a:custGeom>
            <a:ln w="32521" cap="flat">
              <a:solidFill>
                <a:srgbClr val="BFBFBF">
                  <a:alpha val="100000"/>
                </a:srgbClr>
              </a:solidFill>
              <a:prstDash val="solid"/>
              <a:round/>
            </a:ln>
          </p:spPr>
          <p:txBody>
            <a:bodyPr/>
            <a:lstStyle/>
            <a:p/>
          </p:txBody>
        </p:sp>
        <p:sp>
          <p:nvSpPr>
            <p:cNvPr id="24" name="pl24"/>
            <p:cNvSpPr/>
            <p:nvPr/>
          </p:nvSpPr>
          <p:spPr>
            <a:xfrm>
              <a:off x="3708390" y="3049180"/>
              <a:ext cx="269734" cy="0"/>
            </a:xfrm>
            <a:custGeom>
              <a:avLst/>
              <a:pathLst>
                <a:path w="269734" h="0">
                  <a:moveTo>
                    <a:pt x="0" y="0"/>
                  </a:moveTo>
                  <a:lnTo>
                    <a:pt x="269734" y="0"/>
                  </a:lnTo>
                </a:path>
              </a:pathLst>
            </a:custGeom>
            <a:ln w="32521" cap="flat">
              <a:solidFill>
                <a:srgbClr val="BFBFBF">
                  <a:alpha val="100000"/>
                </a:srgbClr>
              </a:solidFill>
              <a:prstDash val="solid"/>
              <a:round/>
            </a:ln>
          </p:spPr>
          <p:txBody>
            <a:bodyPr/>
            <a:lstStyle/>
            <a:p/>
          </p:txBody>
        </p:sp>
        <p:sp>
          <p:nvSpPr>
            <p:cNvPr id="25" name="pl25"/>
            <p:cNvSpPr/>
            <p:nvPr/>
          </p:nvSpPr>
          <p:spPr>
            <a:xfrm>
              <a:off x="3168921" y="4938463"/>
              <a:ext cx="616536" cy="0"/>
            </a:xfrm>
            <a:custGeom>
              <a:avLst/>
              <a:pathLst>
                <a:path w="616536" h="0">
                  <a:moveTo>
                    <a:pt x="0" y="0"/>
                  </a:moveTo>
                  <a:lnTo>
                    <a:pt x="616536" y="0"/>
                  </a:lnTo>
                </a:path>
              </a:pathLst>
            </a:custGeom>
            <a:ln w="32521" cap="flat">
              <a:solidFill>
                <a:srgbClr val="BFBFBF">
                  <a:alpha val="100000"/>
                </a:srgbClr>
              </a:solidFill>
              <a:prstDash val="solid"/>
              <a:round/>
            </a:ln>
          </p:spPr>
          <p:txBody>
            <a:bodyPr/>
            <a:lstStyle/>
            <a:p/>
          </p:txBody>
        </p:sp>
        <p:sp>
          <p:nvSpPr>
            <p:cNvPr id="26" name="pl26"/>
            <p:cNvSpPr/>
            <p:nvPr/>
          </p:nvSpPr>
          <p:spPr>
            <a:xfrm>
              <a:off x="4093725" y="3319078"/>
              <a:ext cx="269734" cy="0"/>
            </a:xfrm>
            <a:custGeom>
              <a:avLst/>
              <a:pathLst>
                <a:path w="269734" h="0">
                  <a:moveTo>
                    <a:pt x="0" y="0"/>
                  </a:moveTo>
                  <a:lnTo>
                    <a:pt x="269734" y="0"/>
                  </a:lnTo>
                </a:path>
              </a:pathLst>
            </a:custGeom>
            <a:ln w="32521" cap="flat">
              <a:solidFill>
                <a:srgbClr val="BFBFBF">
                  <a:alpha val="100000"/>
                </a:srgbClr>
              </a:solidFill>
              <a:prstDash val="solid"/>
              <a:round/>
            </a:ln>
          </p:spPr>
          <p:txBody>
            <a:bodyPr/>
            <a:lstStyle/>
            <a:p/>
          </p:txBody>
        </p:sp>
        <p:sp>
          <p:nvSpPr>
            <p:cNvPr id="27" name="pl27"/>
            <p:cNvSpPr/>
            <p:nvPr/>
          </p:nvSpPr>
          <p:spPr>
            <a:xfrm>
              <a:off x="3978125" y="3588975"/>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28" name="pt28"/>
            <p:cNvSpPr/>
            <p:nvPr/>
          </p:nvSpPr>
          <p:spPr>
            <a:xfrm>
              <a:off x="3890814"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9" name="pt29"/>
            <p:cNvSpPr/>
            <p:nvPr/>
          </p:nvSpPr>
          <p:spPr>
            <a:xfrm>
              <a:off x="4122015"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0" name="pt30"/>
            <p:cNvSpPr/>
            <p:nvPr/>
          </p:nvSpPr>
          <p:spPr>
            <a:xfrm>
              <a:off x="3929348" y="219071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1" name="pt31"/>
            <p:cNvSpPr/>
            <p:nvPr/>
          </p:nvSpPr>
          <p:spPr>
            <a:xfrm>
              <a:off x="4160549" y="219071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2" name="pt32"/>
            <p:cNvSpPr/>
            <p:nvPr/>
          </p:nvSpPr>
          <p:spPr>
            <a:xfrm>
              <a:off x="3544013" y="246060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3" name="pt33"/>
            <p:cNvSpPr/>
            <p:nvPr/>
          </p:nvSpPr>
          <p:spPr>
            <a:xfrm>
              <a:off x="3775214" y="246060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4" name="pt34"/>
            <p:cNvSpPr/>
            <p:nvPr/>
          </p:nvSpPr>
          <p:spPr>
            <a:xfrm>
              <a:off x="3582546" y="273050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5" name="pt35"/>
            <p:cNvSpPr/>
            <p:nvPr/>
          </p:nvSpPr>
          <p:spPr>
            <a:xfrm>
              <a:off x="3813747" y="273050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6" name="pt36"/>
            <p:cNvSpPr/>
            <p:nvPr/>
          </p:nvSpPr>
          <p:spPr>
            <a:xfrm>
              <a:off x="3659613" y="300040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7" name="pt37"/>
            <p:cNvSpPr/>
            <p:nvPr/>
          </p:nvSpPr>
          <p:spPr>
            <a:xfrm>
              <a:off x="3929348" y="300040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8" name="pt38"/>
            <p:cNvSpPr/>
            <p:nvPr/>
          </p:nvSpPr>
          <p:spPr>
            <a:xfrm>
              <a:off x="4044948" y="327030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9" name="pt39"/>
            <p:cNvSpPr/>
            <p:nvPr/>
          </p:nvSpPr>
          <p:spPr>
            <a:xfrm>
              <a:off x="4314683" y="327030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0" name="pt40"/>
            <p:cNvSpPr/>
            <p:nvPr/>
          </p:nvSpPr>
          <p:spPr>
            <a:xfrm>
              <a:off x="3929348" y="354019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1" name="pt41"/>
            <p:cNvSpPr/>
            <p:nvPr/>
          </p:nvSpPr>
          <p:spPr>
            <a:xfrm>
              <a:off x="4237616" y="354019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2" name="pt42"/>
            <p:cNvSpPr/>
            <p:nvPr/>
          </p:nvSpPr>
          <p:spPr>
            <a:xfrm>
              <a:off x="2542141" y="381009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3" name="pt43"/>
            <p:cNvSpPr/>
            <p:nvPr/>
          </p:nvSpPr>
          <p:spPr>
            <a:xfrm>
              <a:off x="3004543" y="381009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4" name="pt44"/>
            <p:cNvSpPr/>
            <p:nvPr/>
          </p:nvSpPr>
          <p:spPr>
            <a:xfrm>
              <a:off x="3235744" y="407999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5" name="pt45"/>
            <p:cNvSpPr/>
            <p:nvPr/>
          </p:nvSpPr>
          <p:spPr>
            <a:xfrm>
              <a:off x="3698147" y="407999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6" name="pt46"/>
            <p:cNvSpPr/>
            <p:nvPr/>
          </p:nvSpPr>
          <p:spPr>
            <a:xfrm>
              <a:off x="3197211" y="434989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7" name="pt47"/>
            <p:cNvSpPr/>
            <p:nvPr/>
          </p:nvSpPr>
          <p:spPr>
            <a:xfrm>
              <a:off x="3813747" y="434989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8" name="pt48"/>
            <p:cNvSpPr/>
            <p:nvPr/>
          </p:nvSpPr>
          <p:spPr>
            <a:xfrm>
              <a:off x="2888943" y="461978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9" name="pt49"/>
            <p:cNvSpPr/>
            <p:nvPr/>
          </p:nvSpPr>
          <p:spPr>
            <a:xfrm>
              <a:off x="3505479" y="461978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0" name="pt50"/>
            <p:cNvSpPr/>
            <p:nvPr/>
          </p:nvSpPr>
          <p:spPr>
            <a:xfrm>
              <a:off x="3120144" y="488968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1" name="pt51"/>
            <p:cNvSpPr/>
            <p:nvPr/>
          </p:nvSpPr>
          <p:spPr>
            <a:xfrm>
              <a:off x="3736680" y="488968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2" name="pt52"/>
            <p:cNvSpPr/>
            <p:nvPr/>
          </p:nvSpPr>
          <p:spPr>
            <a:xfrm>
              <a:off x="2542141"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3" name="pt53"/>
            <p:cNvSpPr/>
            <p:nvPr/>
          </p:nvSpPr>
          <p:spPr>
            <a:xfrm>
              <a:off x="3235744"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4" name="tx54"/>
            <p:cNvSpPr/>
            <p:nvPr/>
          </p:nvSpPr>
          <p:spPr>
            <a:xfrm>
              <a:off x="587176" y="1934706"/>
              <a:ext cx="55549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Algeria: +6%</a:t>
              </a:r>
            </a:p>
          </p:txBody>
        </p:sp>
        <p:sp>
          <p:nvSpPr>
            <p:cNvPr id="55" name="tx55"/>
            <p:cNvSpPr/>
            <p:nvPr/>
          </p:nvSpPr>
          <p:spPr>
            <a:xfrm>
              <a:off x="587176" y="2204603"/>
              <a:ext cx="55010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Jordan: +6%</a:t>
              </a:r>
            </a:p>
          </p:txBody>
        </p:sp>
        <p:sp>
          <p:nvSpPr>
            <p:cNvPr id="56" name="tx56"/>
            <p:cNvSpPr/>
            <p:nvPr/>
          </p:nvSpPr>
          <p:spPr>
            <a:xfrm>
              <a:off x="587176" y="2474501"/>
              <a:ext cx="95637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Marshall Islands: +6%</a:t>
              </a:r>
            </a:p>
          </p:txBody>
        </p:sp>
        <p:sp>
          <p:nvSpPr>
            <p:cNvPr id="57" name="tx57"/>
            <p:cNvSpPr/>
            <p:nvPr/>
          </p:nvSpPr>
          <p:spPr>
            <a:xfrm>
              <a:off x="587176" y="2744398"/>
              <a:ext cx="70719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Mauritania: +6%</a:t>
              </a:r>
            </a:p>
          </p:txBody>
        </p:sp>
        <p:sp>
          <p:nvSpPr>
            <p:cNvPr id="58" name="tx58"/>
            <p:cNvSpPr/>
            <p:nvPr/>
          </p:nvSpPr>
          <p:spPr>
            <a:xfrm>
              <a:off x="587176" y="3014296"/>
              <a:ext cx="56080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Mexico: +7%</a:t>
              </a:r>
            </a:p>
          </p:txBody>
        </p:sp>
        <p:sp>
          <p:nvSpPr>
            <p:cNvPr id="59" name="tx59"/>
            <p:cNvSpPr/>
            <p:nvPr/>
          </p:nvSpPr>
          <p:spPr>
            <a:xfrm>
              <a:off x="587176" y="3284193"/>
              <a:ext cx="54095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Tuvalu: +7%</a:t>
              </a:r>
            </a:p>
          </p:txBody>
        </p:sp>
        <p:sp>
          <p:nvSpPr>
            <p:cNvPr id="60" name="tx60"/>
            <p:cNvSpPr/>
            <p:nvPr/>
          </p:nvSpPr>
          <p:spPr>
            <a:xfrm>
              <a:off x="587176" y="3554091"/>
              <a:ext cx="65114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Viet Nam: +8%</a:t>
              </a:r>
            </a:p>
          </p:txBody>
        </p:sp>
        <p:sp>
          <p:nvSpPr>
            <p:cNvPr id="61" name="tx61"/>
            <p:cNvSpPr/>
            <p:nvPr/>
          </p:nvSpPr>
          <p:spPr>
            <a:xfrm>
              <a:off x="587176" y="3823988"/>
              <a:ext cx="62060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Guinea: +12%</a:t>
              </a:r>
            </a:p>
          </p:txBody>
        </p:sp>
        <p:sp>
          <p:nvSpPr>
            <p:cNvPr id="62" name="tx62"/>
            <p:cNvSpPr/>
            <p:nvPr/>
          </p:nvSpPr>
          <p:spPr>
            <a:xfrm>
              <a:off x="587176" y="4093886"/>
              <a:ext cx="59893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Liberia: +12%</a:t>
              </a:r>
            </a:p>
          </p:txBody>
        </p:sp>
        <p:sp>
          <p:nvSpPr>
            <p:cNvPr id="63" name="tx63"/>
            <p:cNvSpPr/>
            <p:nvPr/>
          </p:nvSpPr>
          <p:spPr>
            <a:xfrm>
              <a:off x="587176" y="4363783"/>
              <a:ext cx="55001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Brazil: +16%</a:t>
              </a:r>
            </a:p>
          </p:txBody>
        </p:sp>
        <p:sp>
          <p:nvSpPr>
            <p:cNvPr id="64" name="tx64"/>
            <p:cNvSpPr/>
            <p:nvPr/>
          </p:nvSpPr>
          <p:spPr>
            <a:xfrm>
              <a:off x="587176" y="4633681"/>
              <a:ext cx="108667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Equatorial Guinea: +16%</a:t>
              </a:r>
            </a:p>
          </p:txBody>
        </p:sp>
        <p:sp>
          <p:nvSpPr>
            <p:cNvPr id="65" name="tx65"/>
            <p:cNvSpPr/>
            <p:nvPr/>
          </p:nvSpPr>
          <p:spPr>
            <a:xfrm>
              <a:off x="587176" y="4903578"/>
              <a:ext cx="61511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Samoa: +16%</a:t>
              </a:r>
            </a:p>
          </p:txBody>
        </p:sp>
        <p:sp>
          <p:nvSpPr>
            <p:cNvPr id="66" name="tx66"/>
            <p:cNvSpPr/>
            <p:nvPr/>
          </p:nvSpPr>
          <p:spPr>
            <a:xfrm>
              <a:off x="587176" y="5173476"/>
              <a:ext cx="539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Chad: +18%</a:t>
              </a:r>
            </a:p>
          </p:txBody>
        </p:sp>
        <p:sp>
          <p:nvSpPr>
            <p:cNvPr id="67" name="rc67"/>
            <p:cNvSpPr/>
            <p:nvPr/>
          </p:nvSpPr>
          <p:spPr>
            <a:xfrm>
              <a:off x="508182" y="1807652"/>
              <a:ext cx="4248319" cy="3562646"/>
            </a:xfrm>
            <a:prstGeom prst="rect">
              <a:avLst/>
            </a:prstGeom>
            <a:noFill/>
            <a:ln w="13550" cap="rnd">
              <a:solidFill>
                <a:srgbClr val="999999">
                  <a:alpha val="100000"/>
                </a:srgbClr>
              </a:solidFill>
              <a:prstDash val="solid"/>
              <a:round/>
            </a:ln>
          </p:spPr>
          <p:txBody>
            <a:bodyPr/>
            <a:lstStyle/>
            <a:p/>
          </p:txBody>
        </p:sp>
        <p:sp>
          <p:nvSpPr>
            <p:cNvPr id="68" name="pl68"/>
            <p:cNvSpPr/>
            <p:nvPr/>
          </p:nvSpPr>
          <p:spPr>
            <a:xfrm>
              <a:off x="486655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525188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563722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02255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40789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322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17856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389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94923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33456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71990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448296" y="4884483"/>
              <a:ext cx="616536" cy="0"/>
            </a:xfrm>
            <a:custGeom>
              <a:avLst/>
              <a:pathLst>
                <a:path w="616536" h="0">
                  <a:moveTo>
                    <a:pt x="0" y="0"/>
                  </a:moveTo>
                  <a:lnTo>
                    <a:pt x="616536" y="0"/>
                  </a:lnTo>
                </a:path>
              </a:pathLst>
            </a:custGeom>
            <a:ln w="32521" cap="flat">
              <a:solidFill>
                <a:srgbClr val="BFBFBF">
                  <a:alpha val="100000"/>
                </a:srgbClr>
              </a:solidFill>
              <a:prstDash val="solid"/>
              <a:round/>
            </a:ln>
          </p:spPr>
          <p:txBody>
            <a:bodyPr/>
            <a:lstStyle/>
            <a:p/>
          </p:txBody>
        </p:sp>
        <p:sp>
          <p:nvSpPr>
            <p:cNvPr id="80" name="pl80"/>
            <p:cNvSpPr/>
            <p:nvPr/>
          </p:nvSpPr>
          <p:spPr>
            <a:xfrm>
              <a:off x="6330824" y="2617344"/>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81" name="pl81"/>
            <p:cNvSpPr/>
            <p:nvPr/>
          </p:nvSpPr>
          <p:spPr>
            <a:xfrm>
              <a:off x="7910698" y="1969590"/>
              <a:ext cx="231201" cy="0"/>
            </a:xfrm>
            <a:custGeom>
              <a:avLst/>
              <a:pathLst>
                <a:path w="231201" h="0">
                  <a:moveTo>
                    <a:pt x="0" y="0"/>
                  </a:moveTo>
                  <a:lnTo>
                    <a:pt x="231201" y="0"/>
                  </a:lnTo>
                </a:path>
              </a:pathLst>
            </a:custGeom>
            <a:ln w="32521" cap="flat">
              <a:solidFill>
                <a:srgbClr val="BFBFBF">
                  <a:alpha val="100000"/>
                </a:srgbClr>
              </a:solidFill>
              <a:prstDash val="solid"/>
              <a:round/>
            </a:ln>
          </p:spPr>
          <p:txBody>
            <a:bodyPr/>
            <a:lstStyle/>
            <a:p/>
          </p:txBody>
        </p:sp>
        <p:sp>
          <p:nvSpPr>
            <p:cNvPr id="82" name="pl82"/>
            <p:cNvSpPr/>
            <p:nvPr/>
          </p:nvSpPr>
          <p:spPr>
            <a:xfrm>
              <a:off x="7563897" y="3588975"/>
              <a:ext cx="423868" cy="0"/>
            </a:xfrm>
            <a:custGeom>
              <a:avLst/>
              <a:pathLst>
                <a:path w="423868" h="0">
                  <a:moveTo>
                    <a:pt x="0" y="0"/>
                  </a:moveTo>
                  <a:lnTo>
                    <a:pt x="423868" y="0"/>
                  </a:lnTo>
                </a:path>
              </a:pathLst>
            </a:custGeom>
            <a:ln w="32521" cap="flat">
              <a:solidFill>
                <a:srgbClr val="BFBFBF">
                  <a:alpha val="100000"/>
                </a:srgbClr>
              </a:solidFill>
              <a:prstDash val="solid"/>
              <a:round/>
            </a:ln>
          </p:spPr>
          <p:txBody>
            <a:bodyPr/>
            <a:lstStyle/>
            <a:p/>
          </p:txBody>
        </p:sp>
        <p:sp>
          <p:nvSpPr>
            <p:cNvPr id="83" name="pl83"/>
            <p:cNvSpPr/>
            <p:nvPr/>
          </p:nvSpPr>
          <p:spPr>
            <a:xfrm>
              <a:off x="7679497" y="5208360"/>
              <a:ext cx="655069" cy="0"/>
            </a:xfrm>
            <a:custGeom>
              <a:avLst/>
              <a:pathLst>
                <a:path w="655069" h="0">
                  <a:moveTo>
                    <a:pt x="0" y="0"/>
                  </a:moveTo>
                  <a:lnTo>
                    <a:pt x="655069" y="0"/>
                  </a:lnTo>
                </a:path>
              </a:pathLst>
            </a:custGeom>
            <a:ln w="32521" cap="flat">
              <a:solidFill>
                <a:srgbClr val="BFBFBF">
                  <a:alpha val="100000"/>
                </a:srgbClr>
              </a:solidFill>
              <a:prstDash val="solid"/>
              <a:round/>
            </a:ln>
          </p:spPr>
          <p:txBody>
            <a:bodyPr/>
            <a:lstStyle/>
            <a:p/>
          </p:txBody>
        </p:sp>
        <p:sp>
          <p:nvSpPr>
            <p:cNvPr id="84" name="pl84"/>
            <p:cNvSpPr/>
            <p:nvPr/>
          </p:nvSpPr>
          <p:spPr>
            <a:xfrm>
              <a:off x="7795098" y="2941221"/>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85" name="pl85"/>
            <p:cNvSpPr/>
            <p:nvPr/>
          </p:nvSpPr>
          <p:spPr>
            <a:xfrm>
              <a:off x="7987765" y="2293467"/>
              <a:ext cx="231201" cy="0"/>
            </a:xfrm>
            <a:custGeom>
              <a:avLst/>
              <a:pathLst>
                <a:path w="231201" h="0">
                  <a:moveTo>
                    <a:pt x="0" y="0"/>
                  </a:moveTo>
                  <a:lnTo>
                    <a:pt x="231201" y="0"/>
                  </a:lnTo>
                </a:path>
              </a:pathLst>
            </a:custGeom>
            <a:ln w="32521" cap="flat">
              <a:solidFill>
                <a:srgbClr val="BFBFBF">
                  <a:alpha val="100000"/>
                </a:srgbClr>
              </a:solidFill>
              <a:prstDash val="solid"/>
              <a:round/>
            </a:ln>
          </p:spPr>
          <p:txBody>
            <a:bodyPr/>
            <a:lstStyle/>
            <a:p/>
          </p:txBody>
        </p:sp>
        <p:sp>
          <p:nvSpPr>
            <p:cNvPr id="86" name="pl86"/>
            <p:cNvSpPr/>
            <p:nvPr/>
          </p:nvSpPr>
          <p:spPr>
            <a:xfrm>
              <a:off x="6215224" y="3265098"/>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87" name="pl87"/>
            <p:cNvSpPr/>
            <p:nvPr/>
          </p:nvSpPr>
          <p:spPr>
            <a:xfrm>
              <a:off x="7062961" y="4560606"/>
              <a:ext cx="578002" cy="0"/>
            </a:xfrm>
            <a:custGeom>
              <a:avLst/>
              <a:pathLst>
                <a:path w="578002" h="0">
                  <a:moveTo>
                    <a:pt x="0" y="0"/>
                  </a:moveTo>
                  <a:lnTo>
                    <a:pt x="578002" y="0"/>
                  </a:lnTo>
                </a:path>
              </a:pathLst>
            </a:custGeom>
            <a:ln w="32521" cap="flat">
              <a:solidFill>
                <a:srgbClr val="BFBFBF">
                  <a:alpha val="100000"/>
                </a:srgbClr>
              </a:solidFill>
              <a:prstDash val="solid"/>
              <a:round/>
            </a:ln>
          </p:spPr>
          <p:txBody>
            <a:bodyPr/>
            <a:lstStyle/>
            <a:p/>
          </p:txBody>
        </p:sp>
        <p:sp>
          <p:nvSpPr>
            <p:cNvPr id="88" name="pl88"/>
            <p:cNvSpPr/>
            <p:nvPr/>
          </p:nvSpPr>
          <p:spPr>
            <a:xfrm>
              <a:off x="7217095" y="3912852"/>
              <a:ext cx="462402" cy="0"/>
            </a:xfrm>
            <a:custGeom>
              <a:avLst/>
              <a:pathLst>
                <a:path w="462402" h="0">
                  <a:moveTo>
                    <a:pt x="0" y="0"/>
                  </a:moveTo>
                  <a:lnTo>
                    <a:pt x="462402" y="0"/>
                  </a:lnTo>
                </a:path>
              </a:pathLst>
            </a:custGeom>
            <a:ln w="32521" cap="flat">
              <a:solidFill>
                <a:srgbClr val="BFBFBF">
                  <a:alpha val="100000"/>
                </a:srgbClr>
              </a:solidFill>
              <a:prstDash val="solid"/>
              <a:round/>
            </a:ln>
          </p:spPr>
          <p:txBody>
            <a:bodyPr/>
            <a:lstStyle/>
            <a:p/>
          </p:txBody>
        </p:sp>
        <p:sp>
          <p:nvSpPr>
            <p:cNvPr id="89" name="pl89"/>
            <p:cNvSpPr/>
            <p:nvPr/>
          </p:nvSpPr>
          <p:spPr>
            <a:xfrm>
              <a:off x="7949232" y="4236729"/>
              <a:ext cx="539469" cy="0"/>
            </a:xfrm>
            <a:custGeom>
              <a:avLst/>
              <a:pathLst>
                <a:path w="539469" h="0">
                  <a:moveTo>
                    <a:pt x="0" y="0"/>
                  </a:moveTo>
                  <a:lnTo>
                    <a:pt x="539469" y="0"/>
                  </a:lnTo>
                </a:path>
              </a:pathLst>
            </a:custGeom>
            <a:ln w="32521" cap="flat">
              <a:solidFill>
                <a:srgbClr val="BFBFBF">
                  <a:alpha val="100000"/>
                </a:srgbClr>
              </a:solidFill>
              <a:prstDash val="solid"/>
              <a:round/>
            </a:ln>
          </p:spPr>
          <p:txBody>
            <a:bodyPr/>
            <a:lstStyle/>
            <a:p/>
          </p:txBody>
        </p:sp>
        <p:sp>
          <p:nvSpPr>
            <p:cNvPr id="90" name="pt90"/>
            <p:cNvSpPr/>
            <p:nvPr/>
          </p:nvSpPr>
          <p:spPr>
            <a:xfrm>
              <a:off x="7861921"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1" name="pt91"/>
            <p:cNvSpPr/>
            <p:nvPr/>
          </p:nvSpPr>
          <p:spPr>
            <a:xfrm>
              <a:off x="8093122"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2" name="pt92"/>
            <p:cNvSpPr/>
            <p:nvPr/>
          </p:nvSpPr>
          <p:spPr>
            <a:xfrm>
              <a:off x="7938988" y="224469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3" name="pt93"/>
            <p:cNvSpPr/>
            <p:nvPr/>
          </p:nvSpPr>
          <p:spPr>
            <a:xfrm>
              <a:off x="8170189" y="224469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4" name="pt94"/>
            <p:cNvSpPr/>
            <p:nvPr/>
          </p:nvSpPr>
          <p:spPr>
            <a:xfrm>
              <a:off x="6282047" y="256856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5" name="pt95"/>
            <p:cNvSpPr/>
            <p:nvPr/>
          </p:nvSpPr>
          <p:spPr>
            <a:xfrm>
              <a:off x="6590315" y="256856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6" name="pt96"/>
            <p:cNvSpPr/>
            <p:nvPr/>
          </p:nvSpPr>
          <p:spPr>
            <a:xfrm>
              <a:off x="7746321" y="289244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7" name="pt97"/>
            <p:cNvSpPr/>
            <p:nvPr/>
          </p:nvSpPr>
          <p:spPr>
            <a:xfrm>
              <a:off x="8054589" y="289244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8" name="pt98"/>
            <p:cNvSpPr/>
            <p:nvPr/>
          </p:nvSpPr>
          <p:spPr>
            <a:xfrm>
              <a:off x="6166447" y="321632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9" name="pt99"/>
            <p:cNvSpPr/>
            <p:nvPr/>
          </p:nvSpPr>
          <p:spPr>
            <a:xfrm>
              <a:off x="6474715" y="321632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0" name="pt100"/>
            <p:cNvSpPr/>
            <p:nvPr/>
          </p:nvSpPr>
          <p:spPr>
            <a:xfrm>
              <a:off x="7515120" y="354019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1" name="pt101"/>
            <p:cNvSpPr/>
            <p:nvPr/>
          </p:nvSpPr>
          <p:spPr>
            <a:xfrm>
              <a:off x="7938988" y="354019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2" name="pt102"/>
            <p:cNvSpPr/>
            <p:nvPr/>
          </p:nvSpPr>
          <p:spPr>
            <a:xfrm>
              <a:off x="7168318" y="386407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3" name="pt103"/>
            <p:cNvSpPr/>
            <p:nvPr/>
          </p:nvSpPr>
          <p:spPr>
            <a:xfrm>
              <a:off x="7630720" y="386407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4" name="pt104"/>
            <p:cNvSpPr/>
            <p:nvPr/>
          </p:nvSpPr>
          <p:spPr>
            <a:xfrm>
              <a:off x="7900455" y="4187952"/>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5" name="pt105"/>
            <p:cNvSpPr/>
            <p:nvPr/>
          </p:nvSpPr>
          <p:spPr>
            <a:xfrm>
              <a:off x="8439924" y="418795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6" name="pt106"/>
            <p:cNvSpPr/>
            <p:nvPr/>
          </p:nvSpPr>
          <p:spPr>
            <a:xfrm>
              <a:off x="7014184" y="451182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7" name="pt107"/>
            <p:cNvSpPr/>
            <p:nvPr/>
          </p:nvSpPr>
          <p:spPr>
            <a:xfrm>
              <a:off x="7592187" y="451182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8" name="pt108"/>
            <p:cNvSpPr/>
            <p:nvPr/>
          </p:nvSpPr>
          <p:spPr>
            <a:xfrm>
              <a:off x="7399519" y="483570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9" name="pt109"/>
            <p:cNvSpPr/>
            <p:nvPr/>
          </p:nvSpPr>
          <p:spPr>
            <a:xfrm>
              <a:off x="8016055" y="483570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0" name="pt110"/>
            <p:cNvSpPr/>
            <p:nvPr/>
          </p:nvSpPr>
          <p:spPr>
            <a:xfrm>
              <a:off x="7630720"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11" name="pt111"/>
            <p:cNvSpPr/>
            <p:nvPr/>
          </p:nvSpPr>
          <p:spPr>
            <a:xfrm>
              <a:off x="8285790"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2" name="tx112"/>
            <p:cNvSpPr/>
            <p:nvPr/>
          </p:nvSpPr>
          <p:spPr>
            <a:xfrm>
              <a:off x="4905084" y="1934706"/>
              <a:ext cx="539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Congo: +6%</a:t>
              </a:r>
            </a:p>
          </p:txBody>
        </p:sp>
        <p:sp>
          <p:nvSpPr>
            <p:cNvPr id="113" name="tx113"/>
            <p:cNvSpPr/>
            <p:nvPr/>
          </p:nvSpPr>
          <p:spPr>
            <a:xfrm>
              <a:off x="4905084" y="2258583"/>
              <a:ext cx="48499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Niger: +6%</a:t>
              </a:r>
            </a:p>
          </p:txBody>
        </p:sp>
        <p:sp>
          <p:nvSpPr>
            <p:cNvPr id="114" name="tx114"/>
            <p:cNvSpPr/>
            <p:nvPr/>
          </p:nvSpPr>
          <p:spPr>
            <a:xfrm>
              <a:off x="4905084" y="2582460"/>
              <a:ext cx="45784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CAR: +8%</a:t>
              </a:r>
            </a:p>
          </p:txBody>
        </p:sp>
        <p:sp>
          <p:nvSpPr>
            <p:cNvPr id="115" name="tx115"/>
            <p:cNvSpPr/>
            <p:nvPr/>
          </p:nvSpPr>
          <p:spPr>
            <a:xfrm>
              <a:off x="4905084" y="2906337"/>
              <a:ext cx="43077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Mali: +8%</a:t>
              </a:r>
            </a:p>
          </p:txBody>
        </p:sp>
        <p:sp>
          <p:nvSpPr>
            <p:cNvPr id="116" name="tx116"/>
            <p:cNvSpPr/>
            <p:nvPr/>
          </p:nvSpPr>
          <p:spPr>
            <a:xfrm>
              <a:off x="4905084" y="3230214"/>
              <a:ext cx="463235"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PNG: +8%</a:t>
              </a:r>
            </a:p>
          </p:txBody>
        </p:sp>
        <p:sp>
          <p:nvSpPr>
            <p:cNvPr id="117" name="tx117"/>
            <p:cNvSpPr/>
            <p:nvPr/>
          </p:nvSpPr>
          <p:spPr>
            <a:xfrm>
              <a:off x="4905084" y="3554091"/>
              <a:ext cx="65132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Ethiopia: +11%</a:t>
              </a:r>
            </a:p>
          </p:txBody>
        </p:sp>
        <p:sp>
          <p:nvSpPr>
            <p:cNvPr id="118" name="tx118"/>
            <p:cNvSpPr/>
            <p:nvPr/>
          </p:nvSpPr>
          <p:spPr>
            <a:xfrm>
              <a:off x="4905084" y="3877968"/>
              <a:ext cx="86996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South Sudan: +12%</a:t>
              </a:r>
            </a:p>
          </p:txBody>
        </p:sp>
        <p:sp>
          <p:nvSpPr>
            <p:cNvPr id="119" name="tx119"/>
            <p:cNvSpPr/>
            <p:nvPr/>
          </p:nvSpPr>
          <p:spPr>
            <a:xfrm>
              <a:off x="4905084" y="4201845"/>
              <a:ext cx="64218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Ukraine: +14%</a:t>
              </a:r>
            </a:p>
          </p:txBody>
        </p:sp>
        <p:sp>
          <p:nvSpPr>
            <p:cNvPr id="120" name="tx120"/>
            <p:cNvSpPr/>
            <p:nvPr/>
          </p:nvSpPr>
          <p:spPr>
            <a:xfrm>
              <a:off x="4905084" y="4525722"/>
              <a:ext cx="65845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Somalia: +15%</a:t>
              </a:r>
            </a:p>
          </p:txBody>
        </p:sp>
        <p:sp>
          <p:nvSpPr>
            <p:cNvPr id="121" name="tx121"/>
            <p:cNvSpPr/>
            <p:nvPr/>
          </p:nvSpPr>
          <p:spPr>
            <a:xfrm>
              <a:off x="4905084" y="4849599"/>
              <a:ext cx="76142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Cameroon: +16%</a:t>
              </a:r>
            </a:p>
          </p:txBody>
        </p:sp>
        <p:sp>
          <p:nvSpPr>
            <p:cNvPr id="122" name="tx122"/>
            <p:cNvSpPr/>
            <p:nvPr/>
          </p:nvSpPr>
          <p:spPr>
            <a:xfrm>
              <a:off x="4905084" y="5173476"/>
              <a:ext cx="539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Libya: +17%</a:t>
              </a:r>
            </a:p>
          </p:txBody>
        </p:sp>
        <p:sp>
          <p:nvSpPr>
            <p:cNvPr id="123" name="rc123"/>
            <p:cNvSpPr/>
            <p:nvPr/>
          </p:nvSpPr>
          <p:spPr>
            <a:xfrm>
              <a:off x="4826091" y="1807652"/>
              <a:ext cx="4248319" cy="3562646"/>
            </a:xfrm>
            <a:prstGeom prst="rect">
              <a:avLst/>
            </a:prstGeom>
            <a:noFill/>
            <a:ln w="13550" cap="rnd">
              <a:solidFill>
                <a:srgbClr val="999999">
                  <a:alpha val="100000"/>
                </a:srgbClr>
              </a:solidFill>
              <a:prstDash val="solid"/>
              <a:round/>
            </a:ln>
          </p:spPr>
          <p:txBody>
            <a:bodyPr/>
            <a:lstStyle/>
            <a:p/>
          </p:txBody>
        </p:sp>
        <p:sp>
          <p:nvSpPr>
            <p:cNvPr id="124" name="rc124"/>
            <p:cNvSpPr/>
            <p:nvPr/>
          </p:nvSpPr>
          <p:spPr>
            <a:xfrm>
              <a:off x="508182" y="1592799"/>
              <a:ext cx="424831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25" name="tx125"/>
            <p:cNvSpPr/>
            <p:nvPr/>
          </p:nvSpPr>
          <p:spPr>
            <a:xfrm>
              <a:off x="1875905" y="1660221"/>
              <a:ext cx="15128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non-FCV countries (n=13, 8%)</a:t>
              </a:r>
            </a:p>
          </p:txBody>
        </p:sp>
        <p:sp>
          <p:nvSpPr>
            <p:cNvPr id="126" name="rc126"/>
            <p:cNvSpPr/>
            <p:nvPr/>
          </p:nvSpPr>
          <p:spPr>
            <a:xfrm>
              <a:off x="4826091" y="1592799"/>
              <a:ext cx="424831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27" name="tx127"/>
            <p:cNvSpPr/>
            <p:nvPr/>
          </p:nvSpPr>
          <p:spPr>
            <a:xfrm>
              <a:off x="6173239" y="1660221"/>
              <a:ext cx="15540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WB FCV countries (n=11, 46%)</a:t>
              </a:r>
            </a:p>
          </p:txBody>
        </p:sp>
        <p:sp>
          <p:nvSpPr>
            <p:cNvPr id="128" name="pl128"/>
            <p:cNvSpPr/>
            <p:nvPr/>
          </p:nvSpPr>
          <p:spPr>
            <a:xfrm>
              <a:off x="508182" y="5370299"/>
              <a:ext cx="4248319" cy="0"/>
            </a:xfrm>
            <a:custGeom>
              <a:avLst/>
              <a:pathLst>
                <a:path w="4248319" h="0">
                  <a:moveTo>
                    <a:pt x="0" y="0"/>
                  </a:moveTo>
                  <a:lnTo>
                    <a:pt x="4248319" y="0"/>
                  </a:lnTo>
                </a:path>
              </a:pathLst>
            </a:custGeom>
            <a:ln w="8130" cap="flat">
              <a:solidFill>
                <a:srgbClr val="000000">
                  <a:alpha val="100000"/>
                </a:srgbClr>
              </a:solidFill>
              <a:prstDash val="solid"/>
              <a:round/>
            </a:ln>
          </p:spPr>
          <p:txBody>
            <a:bodyPr/>
            <a:lstStyle/>
            <a:p/>
          </p:txBody>
        </p:sp>
        <p:sp>
          <p:nvSpPr>
            <p:cNvPr id="129" name="pl129"/>
            <p:cNvSpPr/>
            <p:nvPr/>
          </p:nvSpPr>
          <p:spPr>
            <a:xfrm>
              <a:off x="54864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0" name="pl130"/>
            <p:cNvSpPr/>
            <p:nvPr/>
          </p:nvSpPr>
          <p:spPr>
            <a:xfrm>
              <a:off x="93397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1" name="pl131"/>
            <p:cNvSpPr/>
            <p:nvPr/>
          </p:nvSpPr>
          <p:spPr>
            <a:xfrm>
              <a:off x="131931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2" name="pl132"/>
            <p:cNvSpPr/>
            <p:nvPr/>
          </p:nvSpPr>
          <p:spPr>
            <a:xfrm>
              <a:off x="170464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3" name="pl133"/>
            <p:cNvSpPr/>
            <p:nvPr/>
          </p:nvSpPr>
          <p:spPr>
            <a:xfrm>
              <a:off x="208998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4" name="pl134"/>
            <p:cNvSpPr/>
            <p:nvPr/>
          </p:nvSpPr>
          <p:spPr>
            <a:xfrm>
              <a:off x="247531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5" name="pl135"/>
            <p:cNvSpPr/>
            <p:nvPr/>
          </p:nvSpPr>
          <p:spPr>
            <a:xfrm>
              <a:off x="286065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6" name="pl136"/>
            <p:cNvSpPr/>
            <p:nvPr/>
          </p:nvSpPr>
          <p:spPr>
            <a:xfrm>
              <a:off x="324598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7" name="pl137"/>
            <p:cNvSpPr/>
            <p:nvPr/>
          </p:nvSpPr>
          <p:spPr>
            <a:xfrm>
              <a:off x="363132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8" name="pl138"/>
            <p:cNvSpPr/>
            <p:nvPr/>
          </p:nvSpPr>
          <p:spPr>
            <a:xfrm>
              <a:off x="401665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9" name="pl139"/>
            <p:cNvSpPr/>
            <p:nvPr/>
          </p:nvSpPr>
          <p:spPr>
            <a:xfrm>
              <a:off x="440199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0" name="tx140"/>
            <p:cNvSpPr/>
            <p:nvPr/>
          </p:nvSpPr>
          <p:spPr>
            <a:xfrm rot="-5400000">
              <a:off x="517553"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41" name="tx141"/>
            <p:cNvSpPr/>
            <p:nvPr/>
          </p:nvSpPr>
          <p:spPr>
            <a:xfrm rot="-5400000">
              <a:off x="87179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42" name="tx142"/>
            <p:cNvSpPr/>
            <p:nvPr/>
          </p:nvSpPr>
          <p:spPr>
            <a:xfrm rot="-5400000">
              <a:off x="125713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43" name="tx143"/>
            <p:cNvSpPr/>
            <p:nvPr/>
          </p:nvSpPr>
          <p:spPr>
            <a:xfrm rot="-5400000">
              <a:off x="164246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44" name="tx144"/>
            <p:cNvSpPr/>
            <p:nvPr/>
          </p:nvSpPr>
          <p:spPr>
            <a:xfrm rot="-5400000">
              <a:off x="202780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45" name="tx145"/>
            <p:cNvSpPr/>
            <p:nvPr/>
          </p:nvSpPr>
          <p:spPr>
            <a:xfrm rot="-5400000">
              <a:off x="241313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46" name="tx146"/>
            <p:cNvSpPr/>
            <p:nvPr/>
          </p:nvSpPr>
          <p:spPr>
            <a:xfrm rot="-5400000">
              <a:off x="279847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47" name="tx147"/>
            <p:cNvSpPr/>
            <p:nvPr/>
          </p:nvSpPr>
          <p:spPr>
            <a:xfrm rot="-5400000">
              <a:off x="318380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48" name="tx148"/>
            <p:cNvSpPr/>
            <p:nvPr/>
          </p:nvSpPr>
          <p:spPr>
            <a:xfrm rot="-5400000">
              <a:off x="356914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49" name="tx149"/>
            <p:cNvSpPr/>
            <p:nvPr/>
          </p:nvSpPr>
          <p:spPr>
            <a:xfrm rot="-5400000">
              <a:off x="395447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50" name="tx150"/>
            <p:cNvSpPr/>
            <p:nvPr/>
          </p:nvSpPr>
          <p:spPr>
            <a:xfrm rot="-5400000">
              <a:off x="4308725"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51" name="pl151"/>
            <p:cNvSpPr/>
            <p:nvPr/>
          </p:nvSpPr>
          <p:spPr>
            <a:xfrm>
              <a:off x="4826091" y="5370299"/>
              <a:ext cx="4248319" cy="0"/>
            </a:xfrm>
            <a:custGeom>
              <a:avLst/>
              <a:pathLst>
                <a:path w="4248319" h="0">
                  <a:moveTo>
                    <a:pt x="0" y="0"/>
                  </a:moveTo>
                  <a:lnTo>
                    <a:pt x="4248319" y="0"/>
                  </a:lnTo>
                </a:path>
              </a:pathLst>
            </a:custGeom>
            <a:ln w="8130" cap="flat">
              <a:solidFill>
                <a:srgbClr val="000000">
                  <a:alpha val="100000"/>
                </a:srgbClr>
              </a:solidFill>
              <a:prstDash val="solid"/>
              <a:round/>
            </a:ln>
          </p:spPr>
          <p:txBody>
            <a:bodyPr/>
            <a:lstStyle/>
            <a:p/>
          </p:txBody>
        </p:sp>
        <p:sp>
          <p:nvSpPr>
            <p:cNvPr id="152" name="pl152"/>
            <p:cNvSpPr/>
            <p:nvPr/>
          </p:nvSpPr>
          <p:spPr>
            <a:xfrm>
              <a:off x="486655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3" name="pl153"/>
            <p:cNvSpPr/>
            <p:nvPr/>
          </p:nvSpPr>
          <p:spPr>
            <a:xfrm>
              <a:off x="525188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4" name="pl154"/>
            <p:cNvSpPr/>
            <p:nvPr/>
          </p:nvSpPr>
          <p:spPr>
            <a:xfrm>
              <a:off x="563722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5" name="pl155"/>
            <p:cNvSpPr/>
            <p:nvPr/>
          </p:nvSpPr>
          <p:spPr>
            <a:xfrm>
              <a:off x="602255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6" name="pl156"/>
            <p:cNvSpPr/>
            <p:nvPr/>
          </p:nvSpPr>
          <p:spPr>
            <a:xfrm>
              <a:off x="640789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7" name="pl157"/>
            <p:cNvSpPr/>
            <p:nvPr/>
          </p:nvSpPr>
          <p:spPr>
            <a:xfrm>
              <a:off x="679322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8" name="pl158"/>
            <p:cNvSpPr/>
            <p:nvPr/>
          </p:nvSpPr>
          <p:spPr>
            <a:xfrm>
              <a:off x="717856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9" name="pl159"/>
            <p:cNvSpPr/>
            <p:nvPr/>
          </p:nvSpPr>
          <p:spPr>
            <a:xfrm>
              <a:off x="756389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0" name="pl160"/>
            <p:cNvSpPr/>
            <p:nvPr/>
          </p:nvSpPr>
          <p:spPr>
            <a:xfrm>
              <a:off x="794923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1" name="pl161"/>
            <p:cNvSpPr/>
            <p:nvPr/>
          </p:nvSpPr>
          <p:spPr>
            <a:xfrm>
              <a:off x="833456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2" name="pl162"/>
            <p:cNvSpPr/>
            <p:nvPr/>
          </p:nvSpPr>
          <p:spPr>
            <a:xfrm>
              <a:off x="871990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3" name="tx163"/>
            <p:cNvSpPr/>
            <p:nvPr/>
          </p:nvSpPr>
          <p:spPr>
            <a:xfrm rot="-5400000">
              <a:off x="4835461"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64" name="tx164"/>
            <p:cNvSpPr/>
            <p:nvPr/>
          </p:nvSpPr>
          <p:spPr>
            <a:xfrm rot="-5400000">
              <a:off x="518970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65" name="tx165"/>
            <p:cNvSpPr/>
            <p:nvPr/>
          </p:nvSpPr>
          <p:spPr>
            <a:xfrm rot="-5400000">
              <a:off x="557504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66" name="tx166"/>
            <p:cNvSpPr/>
            <p:nvPr/>
          </p:nvSpPr>
          <p:spPr>
            <a:xfrm rot="-5400000">
              <a:off x="596037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67" name="tx167"/>
            <p:cNvSpPr/>
            <p:nvPr/>
          </p:nvSpPr>
          <p:spPr>
            <a:xfrm rot="-5400000">
              <a:off x="634571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68" name="tx168"/>
            <p:cNvSpPr/>
            <p:nvPr/>
          </p:nvSpPr>
          <p:spPr>
            <a:xfrm rot="-5400000">
              <a:off x="673104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69" name="tx169"/>
            <p:cNvSpPr/>
            <p:nvPr/>
          </p:nvSpPr>
          <p:spPr>
            <a:xfrm rot="-5400000">
              <a:off x="711638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70" name="tx170"/>
            <p:cNvSpPr/>
            <p:nvPr/>
          </p:nvSpPr>
          <p:spPr>
            <a:xfrm rot="-5400000">
              <a:off x="750171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71" name="tx171"/>
            <p:cNvSpPr/>
            <p:nvPr/>
          </p:nvSpPr>
          <p:spPr>
            <a:xfrm rot="-5400000">
              <a:off x="788705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72" name="tx172"/>
            <p:cNvSpPr/>
            <p:nvPr/>
          </p:nvSpPr>
          <p:spPr>
            <a:xfrm rot="-5400000">
              <a:off x="827238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73" name="tx173"/>
            <p:cNvSpPr/>
            <p:nvPr/>
          </p:nvSpPr>
          <p:spPr>
            <a:xfrm rot="-5400000">
              <a:off x="8626633"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74" name="pt174"/>
            <p:cNvSpPr/>
            <p:nvPr/>
          </p:nvSpPr>
          <p:spPr>
            <a:xfrm>
              <a:off x="4314485" y="607266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75" name="pt175"/>
            <p:cNvSpPr/>
            <p:nvPr/>
          </p:nvSpPr>
          <p:spPr>
            <a:xfrm>
              <a:off x="4921836" y="607266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76" name="tx176"/>
            <p:cNvSpPr/>
            <p:nvPr/>
          </p:nvSpPr>
          <p:spPr>
            <a:xfrm>
              <a:off x="4542579"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77" name="tx177"/>
            <p:cNvSpPr/>
            <p:nvPr/>
          </p:nvSpPr>
          <p:spPr>
            <a:xfrm>
              <a:off x="5149930"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78" name="tx178"/>
            <p:cNvSpPr/>
            <p:nvPr/>
          </p:nvSpPr>
          <p:spPr>
            <a:xfrm>
              <a:off x="508182" y="1368037"/>
              <a:ext cx="693325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DTP3 coverage increase of &gt;5 percentage points compared to 2019, by region</a:t>
              </a:r>
            </a:p>
          </p:txBody>
        </p:sp>
        <p:sp>
          <p:nvSpPr>
            <p:cNvPr id="179" name="tx179"/>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80" name="tx180"/>
            <p:cNvSpPr/>
            <p:nvPr/>
          </p:nvSpPr>
          <p:spPr>
            <a:xfrm>
              <a:off x="3571734" y="6491048"/>
              <a:ext cx="550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Notes: Chart titles display the number and percentage of countries with coverage increase &gt;5pp in each region.</a:t>
              </a:r>
            </a:p>
          </p:txBody>
        </p:sp>
        <p:sp>
          <p:nvSpPr>
            <p:cNvPr id="181" name="tx181"/>
            <p:cNvSpPr/>
            <p:nvPr/>
          </p:nvSpPr>
          <p:spPr>
            <a:xfrm>
              <a:off x="4613693" y="6611748"/>
              <a:ext cx="446071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Total countries in each region: WB FCV countries (N=24) and non-FCV countries (N=171).</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(number and percentage) in each region with DTP3 coverage increase of more than 5 percentage points in 2025 compared to in 2019.
Overall, 24 out of 195 (12%) countries globally had an improvement of more than 5 percentage points.
The largest increase was in Chad (+18 percentage points), followed by Libya (+17 percentage points).</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24 countries saw large gains in DTP3 coverage, with Congo, Niger, Algeria, Jordan, Marshall Islands, Mauritania, Mexico, and Tuvalu among those with the largest improvements.</a:t>
            </a:r>
          </a:p>
        </p:txBody>
      </p:sp>
      <p:grpSp xmlns:pic="http://schemas.openxmlformats.org/drawingml/2006/picture">
        <p:nvGrpSpPr>
          <p:cNvPr id="184" name=""/>
          <p:cNvGrpSpPr/>
          <p:nvPr/>
        </p:nvGrpSpPr>
        <p:grpSpPr>
          <a:xfrm>
            <a:off x="292608" y="1005840"/>
            <a:ext cx="8595360" cy="28575"/>
            <a:chOff x="292608" y="1005840"/>
            <a:chExt cx="8595360" cy="28575"/>
          </a:xfrm>
        </p:grpSpPr>
        <p:sp>
          <p:nvSpPr>
            <p:cNvPr id="18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807907" y="5442642"/>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5" name="pl5"/>
            <p:cNvSpPr/>
            <p:nvPr/>
          </p:nvSpPr>
          <p:spPr>
            <a:xfrm>
              <a:off x="1807907" y="5223667"/>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6" name="pl6"/>
            <p:cNvSpPr/>
            <p:nvPr/>
          </p:nvSpPr>
          <p:spPr>
            <a:xfrm>
              <a:off x="1807907" y="5004691"/>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7" name="pl7"/>
            <p:cNvSpPr/>
            <p:nvPr/>
          </p:nvSpPr>
          <p:spPr>
            <a:xfrm>
              <a:off x="1807907" y="4785716"/>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8" name="pl8"/>
            <p:cNvSpPr/>
            <p:nvPr/>
          </p:nvSpPr>
          <p:spPr>
            <a:xfrm>
              <a:off x="1807907" y="4566741"/>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9" name="pl9"/>
            <p:cNvSpPr/>
            <p:nvPr/>
          </p:nvSpPr>
          <p:spPr>
            <a:xfrm>
              <a:off x="1807907" y="4347765"/>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 name="pl10"/>
            <p:cNvSpPr/>
            <p:nvPr/>
          </p:nvSpPr>
          <p:spPr>
            <a:xfrm>
              <a:off x="1807907" y="4128790"/>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1" name="pl11"/>
            <p:cNvSpPr/>
            <p:nvPr/>
          </p:nvSpPr>
          <p:spPr>
            <a:xfrm>
              <a:off x="1807907" y="3909815"/>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2" name="pl12"/>
            <p:cNvSpPr/>
            <p:nvPr/>
          </p:nvSpPr>
          <p:spPr>
            <a:xfrm>
              <a:off x="1807907" y="3690839"/>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 name="pl13"/>
            <p:cNvSpPr/>
            <p:nvPr/>
          </p:nvSpPr>
          <p:spPr>
            <a:xfrm>
              <a:off x="1807907" y="3471864"/>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 name="pl14"/>
            <p:cNvSpPr/>
            <p:nvPr/>
          </p:nvSpPr>
          <p:spPr>
            <a:xfrm>
              <a:off x="1807907" y="3252889"/>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5" name="pl15"/>
            <p:cNvSpPr/>
            <p:nvPr/>
          </p:nvSpPr>
          <p:spPr>
            <a:xfrm>
              <a:off x="1807907" y="3033914"/>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6" name="pl16"/>
            <p:cNvSpPr/>
            <p:nvPr/>
          </p:nvSpPr>
          <p:spPr>
            <a:xfrm>
              <a:off x="1807907" y="2814938"/>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7" name="pl17"/>
            <p:cNvSpPr/>
            <p:nvPr/>
          </p:nvSpPr>
          <p:spPr>
            <a:xfrm>
              <a:off x="1807907" y="2595963"/>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8" name="pl18"/>
            <p:cNvSpPr/>
            <p:nvPr/>
          </p:nvSpPr>
          <p:spPr>
            <a:xfrm>
              <a:off x="1807907" y="2376988"/>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9" name="pl19"/>
            <p:cNvSpPr/>
            <p:nvPr/>
          </p:nvSpPr>
          <p:spPr>
            <a:xfrm>
              <a:off x="1807907" y="2158012"/>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20" name="pl20"/>
            <p:cNvSpPr/>
            <p:nvPr/>
          </p:nvSpPr>
          <p:spPr>
            <a:xfrm>
              <a:off x="1807907" y="1939037"/>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21" name="pl21"/>
            <p:cNvSpPr/>
            <p:nvPr/>
          </p:nvSpPr>
          <p:spPr>
            <a:xfrm>
              <a:off x="194658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0886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87113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33341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9568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25795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888139" y="1939037"/>
              <a:ext cx="346705" cy="0"/>
            </a:xfrm>
            <a:custGeom>
              <a:avLst/>
              <a:pathLst>
                <a:path w="346705" h="0">
                  <a:moveTo>
                    <a:pt x="0" y="0"/>
                  </a:moveTo>
                  <a:lnTo>
                    <a:pt x="346705" y="0"/>
                  </a:lnTo>
                </a:path>
              </a:pathLst>
            </a:custGeom>
            <a:ln w="81303" cap="flat">
              <a:solidFill>
                <a:srgbClr val="E8E8E8">
                  <a:alpha val="100000"/>
                </a:srgbClr>
              </a:solidFill>
              <a:prstDash val="solid"/>
              <a:round/>
            </a:ln>
          </p:spPr>
          <p:txBody>
            <a:bodyPr/>
            <a:lstStyle/>
            <a:p/>
          </p:txBody>
        </p:sp>
        <p:sp>
          <p:nvSpPr>
            <p:cNvPr id="28" name="pl28"/>
            <p:cNvSpPr/>
            <p:nvPr/>
          </p:nvSpPr>
          <p:spPr>
            <a:xfrm>
              <a:off x="3726344" y="2158012"/>
              <a:ext cx="300478" cy="0"/>
            </a:xfrm>
            <a:custGeom>
              <a:avLst/>
              <a:pathLst>
                <a:path w="300478" h="0">
                  <a:moveTo>
                    <a:pt x="0" y="0"/>
                  </a:moveTo>
                  <a:lnTo>
                    <a:pt x="300478" y="0"/>
                  </a:lnTo>
                </a:path>
              </a:pathLst>
            </a:custGeom>
            <a:ln w="81303" cap="flat">
              <a:solidFill>
                <a:srgbClr val="E8E8E8">
                  <a:alpha val="100000"/>
                </a:srgbClr>
              </a:solidFill>
              <a:prstDash val="solid"/>
              <a:round/>
            </a:ln>
          </p:spPr>
          <p:txBody>
            <a:bodyPr/>
            <a:lstStyle/>
            <a:p/>
          </p:txBody>
        </p:sp>
        <p:sp>
          <p:nvSpPr>
            <p:cNvPr id="29" name="pl29"/>
            <p:cNvSpPr/>
            <p:nvPr/>
          </p:nvSpPr>
          <p:spPr>
            <a:xfrm>
              <a:off x="3333411" y="2376988"/>
              <a:ext cx="300478" cy="0"/>
            </a:xfrm>
            <a:custGeom>
              <a:avLst/>
              <a:pathLst>
                <a:path w="300478" h="0">
                  <a:moveTo>
                    <a:pt x="0" y="0"/>
                  </a:moveTo>
                  <a:lnTo>
                    <a:pt x="300478" y="0"/>
                  </a:lnTo>
                </a:path>
              </a:pathLst>
            </a:custGeom>
            <a:ln w="81303" cap="flat">
              <a:solidFill>
                <a:srgbClr val="E8E8E8">
                  <a:alpha val="100000"/>
                </a:srgbClr>
              </a:solidFill>
              <a:prstDash val="solid"/>
              <a:round/>
            </a:ln>
          </p:spPr>
          <p:txBody>
            <a:bodyPr/>
            <a:lstStyle/>
            <a:p/>
          </p:txBody>
        </p:sp>
        <p:sp>
          <p:nvSpPr>
            <p:cNvPr id="30" name="pl30"/>
            <p:cNvSpPr/>
            <p:nvPr/>
          </p:nvSpPr>
          <p:spPr>
            <a:xfrm>
              <a:off x="3102274" y="2595963"/>
              <a:ext cx="277364" cy="0"/>
            </a:xfrm>
            <a:custGeom>
              <a:avLst/>
              <a:pathLst>
                <a:path w="277364" h="0">
                  <a:moveTo>
                    <a:pt x="0" y="0"/>
                  </a:moveTo>
                  <a:lnTo>
                    <a:pt x="277364" y="0"/>
                  </a:lnTo>
                </a:path>
              </a:pathLst>
            </a:custGeom>
            <a:ln w="81303" cap="flat">
              <a:solidFill>
                <a:srgbClr val="E8E8E8">
                  <a:alpha val="100000"/>
                </a:srgbClr>
              </a:solidFill>
              <a:prstDash val="solid"/>
              <a:round/>
            </a:ln>
          </p:spPr>
          <p:txBody>
            <a:bodyPr/>
            <a:lstStyle/>
            <a:p/>
          </p:txBody>
        </p:sp>
        <p:sp>
          <p:nvSpPr>
            <p:cNvPr id="31" name="pl31"/>
            <p:cNvSpPr/>
            <p:nvPr/>
          </p:nvSpPr>
          <p:spPr>
            <a:xfrm>
              <a:off x="3726344" y="2814938"/>
              <a:ext cx="231136" cy="0"/>
            </a:xfrm>
            <a:custGeom>
              <a:avLst/>
              <a:pathLst>
                <a:path w="231136" h="0">
                  <a:moveTo>
                    <a:pt x="0" y="0"/>
                  </a:moveTo>
                  <a:lnTo>
                    <a:pt x="231136" y="0"/>
                  </a:lnTo>
                </a:path>
              </a:pathLst>
            </a:custGeom>
            <a:ln w="81303" cap="flat">
              <a:solidFill>
                <a:srgbClr val="E8E8E8">
                  <a:alpha val="100000"/>
                </a:srgbClr>
              </a:solidFill>
              <a:prstDash val="solid"/>
              <a:round/>
            </a:ln>
          </p:spPr>
          <p:txBody>
            <a:bodyPr/>
            <a:lstStyle/>
            <a:p/>
          </p:txBody>
        </p:sp>
        <p:sp>
          <p:nvSpPr>
            <p:cNvPr id="32" name="pl32"/>
            <p:cNvSpPr/>
            <p:nvPr/>
          </p:nvSpPr>
          <p:spPr>
            <a:xfrm>
              <a:off x="3772571" y="3033914"/>
              <a:ext cx="231136" cy="0"/>
            </a:xfrm>
            <a:custGeom>
              <a:avLst/>
              <a:pathLst>
                <a:path w="231136" h="0">
                  <a:moveTo>
                    <a:pt x="0" y="0"/>
                  </a:moveTo>
                  <a:lnTo>
                    <a:pt x="231136" y="0"/>
                  </a:lnTo>
                </a:path>
              </a:pathLst>
            </a:custGeom>
            <a:ln w="81303" cap="flat">
              <a:solidFill>
                <a:srgbClr val="E8E8E8">
                  <a:alpha val="100000"/>
                </a:srgbClr>
              </a:solidFill>
              <a:prstDash val="solid"/>
              <a:round/>
            </a:ln>
          </p:spPr>
          <p:txBody>
            <a:bodyPr/>
            <a:lstStyle/>
            <a:p/>
          </p:txBody>
        </p:sp>
        <p:sp>
          <p:nvSpPr>
            <p:cNvPr id="33" name="pl33"/>
            <p:cNvSpPr/>
            <p:nvPr/>
          </p:nvSpPr>
          <p:spPr>
            <a:xfrm>
              <a:off x="3564548" y="3252889"/>
              <a:ext cx="208023" cy="0"/>
            </a:xfrm>
            <a:custGeom>
              <a:avLst/>
              <a:pathLst>
                <a:path w="208023" h="0">
                  <a:moveTo>
                    <a:pt x="0" y="0"/>
                  </a:moveTo>
                  <a:lnTo>
                    <a:pt x="208023" y="0"/>
                  </a:lnTo>
                </a:path>
              </a:pathLst>
            </a:custGeom>
            <a:ln w="81303" cap="flat">
              <a:solidFill>
                <a:srgbClr val="E8E8E8">
                  <a:alpha val="100000"/>
                </a:srgbClr>
              </a:solidFill>
              <a:prstDash val="solid"/>
              <a:round/>
            </a:ln>
          </p:spPr>
          <p:txBody>
            <a:bodyPr/>
            <a:lstStyle/>
            <a:p/>
          </p:txBody>
        </p:sp>
        <p:sp>
          <p:nvSpPr>
            <p:cNvPr id="34" name="pl34"/>
            <p:cNvSpPr/>
            <p:nvPr/>
          </p:nvSpPr>
          <p:spPr>
            <a:xfrm>
              <a:off x="3448979" y="3471864"/>
              <a:ext cx="208023" cy="0"/>
            </a:xfrm>
            <a:custGeom>
              <a:avLst/>
              <a:pathLst>
                <a:path w="208023" h="0">
                  <a:moveTo>
                    <a:pt x="0" y="0"/>
                  </a:moveTo>
                  <a:lnTo>
                    <a:pt x="208023" y="0"/>
                  </a:lnTo>
                </a:path>
              </a:pathLst>
            </a:custGeom>
            <a:ln w="81303" cap="flat">
              <a:solidFill>
                <a:srgbClr val="E8E8E8">
                  <a:alpha val="100000"/>
                </a:srgbClr>
              </a:solidFill>
              <a:prstDash val="solid"/>
              <a:round/>
            </a:ln>
          </p:spPr>
          <p:txBody>
            <a:bodyPr/>
            <a:lstStyle/>
            <a:p/>
          </p:txBody>
        </p:sp>
        <p:sp>
          <p:nvSpPr>
            <p:cNvPr id="35" name="pl35"/>
            <p:cNvSpPr/>
            <p:nvPr/>
          </p:nvSpPr>
          <p:spPr>
            <a:xfrm>
              <a:off x="4049935" y="3690839"/>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36" name="pl36"/>
            <p:cNvSpPr/>
            <p:nvPr/>
          </p:nvSpPr>
          <p:spPr>
            <a:xfrm>
              <a:off x="3957481" y="3909815"/>
              <a:ext cx="161795" cy="0"/>
            </a:xfrm>
            <a:custGeom>
              <a:avLst/>
              <a:pathLst>
                <a:path w="161795" h="0">
                  <a:moveTo>
                    <a:pt x="0" y="0"/>
                  </a:moveTo>
                  <a:lnTo>
                    <a:pt x="161795" y="0"/>
                  </a:lnTo>
                </a:path>
              </a:pathLst>
            </a:custGeom>
            <a:ln w="81303" cap="flat">
              <a:solidFill>
                <a:srgbClr val="E8E8E8">
                  <a:alpha val="100000"/>
                </a:srgbClr>
              </a:solidFill>
              <a:prstDash val="solid"/>
              <a:round/>
            </a:ln>
          </p:spPr>
          <p:txBody>
            <a:bodyPr/>
            <a:lstStyle/>
            <a:p/>
          </p:txBody>
        </p:sp>
        <p:sp>
          <p:nvSpPr>
            <p:cNvPr id="37" name="pl37"/>
            <p:cNvSpPr/>
            <p:nvPr/>
          </p:nvSpPr>
          <p:spPr>
            <a:xfrm>
              <a:off x="3148501" y="4128790"/>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38" name="pl38"/>
            <p:cNvSpPr/>
            <p:nvPr/>
          </p:nvSpPr>
          <p:spPr>
            <a:xfrm>
              <a:off x="3888139" y="4347765"/>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39" name="pl39"/>
            <p:cNvSpPr/>
            <p:nvPr/>
          </p:nvSpPr>
          <p:spPr>
            <a:xfrm>
              <a:off x="3680116" y="4566741"/>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40" name="pl40"/>
            <p:cNvSpPr/>
            <p:nvPr/>
          </p:nvSpPr>
          <p:spPr>
            <a:xfrm>
              <a:off x="3911253" y="4785716"/>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41" name="pl41"/>
            <p:cNvSpPr/>
            <p:nvPr/>
          </p:nvSpPr>
          <p:spPr>
            <a:xfrm>
              <a:off x="4073049" y="5004691"/>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42" name="pl42"/>
            <p:cNvSpPr/>
            <p:nvPr/>
          </p:nvSpPr>
          <p:spPr>
            <a:xfrm>
              <a:off x="3865026" y="5223667"/>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43" name="pl43"/>
            <p:cNvSpPr/>
            <p:nvPr/>
          </p:nvSpPr>
          <p:spPr>
            <a:xfrm>
              <a:off x="4119276" y="5442642"/>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44" name="pt44"/>
            <p:cNvSpPr/>
            <p:nvPr/>
          </p:nvSpPr>
          <p:spPr>
            <a:xfrm>
              <a:off x="3282683" y="41242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3144001" y="41242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4022322" y="47812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906753" y="47812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4184117" y="50001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068549" y="50001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976094" y="52191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3860526" y="52191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3768071" y="3248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60048" y="3248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3952981" y="28104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3721844" y="28104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022322" y="2153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721844" y="2153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423034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404543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114776" y="3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3952981" y="3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814298" y="4562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3675616" y="4562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3999208" y="30294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3768071" y="30294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230345" y="19345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3883639" y="19345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3652503" y="34673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444479" y="34673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4230345" y="54381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4114776" y="54381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3375138" y="2591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097774" y="2591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4022322" y="43432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883639" y="43432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629389" y="23724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3328911" y="23724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242032" y="408363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9" name="pt79"/>
            <p:cNvSpPr/>
            <p:nvPr/>
          </p:nvSpPr>
          <p:spPr>
            <a:xfrm>
              <a:off x="3103349" y="408363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0" name="pt80"/>
            <p:cNvSpPr/>
            <p:nvPr/>
          </p:nvSpPr>
          <p:spPr>
            <a:xfrm>
              <a:off x="3981670" y="474056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1" name="pt81"/>
            <p:cNvSpPr/>
            <p:nvPr/>
          </p:nvSpPr>
          <p:spPr>
            <a:xfrm>
              <a:off x="3866101" y="474056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2" name="pt82"/>
            <p:cNvSpPr/>
            <p:nvPr/>
          </p:nvSpPr>
          <p:spPr>
            <a:xfrm>
              <a:off x="4143466" y="495953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4027897" y="495953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3935442" y="517851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5" name="pt85"/>
            <p:cNvSpPr/>
            <p:nvPr/>
          </p:nvSpPr>
          <p:spPr>
            <a:xfrm>
              <a:off x="3819874" y="517851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6" name="pt86"/>
            <p:cNvSpPr/>
            <p:nvPr/>
          </p:nvSpPr>
          <p:spPr>
            <a:xfrm>
              <a:off x="3727419" y="320773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7" name="pt87"/>
            <p:cNvSpPr/>
            <p:nvPr/>
          </p:nvSpPr>
          <p:spPr>
            <a:xfrm>
              <a:off x="3519396" y="320773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8" name="pt88"/>
            <p:cNvSpPr/>
            <p:nvPr/>
          </p:nvSpPr>
          <p:spPr>
            <a:xfrm>
              <a:off x="3912329" y="276978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3681192" y="276978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3981670" y="211286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1" name="pt91"/>
            <p:cNvSpPr/>
            <p:nvPr/>
          </p:nvSpPr>
          <p:spPr>
            <a:xfrm>
              <a:off x="3681192" y="211286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4189693"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3" name="pt93"/>
            <p:cNvSpPr/>
            <p:nvPr/>
          </p:nvSpPr>
          <p:spPr>
            <a:xfrm>
              <a:off x="4004783"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4" name="pt94"/>
            <p:cNvSpPr/>
            <p:nvPr/>
          </p:nvSpPr>
          <p:spPr>
            <a:xfrm>
              <a:off x="4074125" y="386466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3912329" y="386466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3773646" y="452158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7" name="pt97"/>
            <p:cNvSpPr/>
            <p:nvPr/>
          </p:nvSpPr>
          <p:spPr>
            <a:xfrm>
              <a:off x="3634964" y="45215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3958556" y="298876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3727419" y="298876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4189693" y="189388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3842988" y="189388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3611851" y="342671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3" name="pt103"/>
            <p:cNvSpPr/>
            <p:nvPr/>
          </p:nvSpPr>
          <p:spPr>
            <a:xfrm>
              <a:off x="3403827" y="342671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4189693" y="539749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4074125" y="539749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3334486" y="255081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3057122" y="25508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3981670" y="430261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9" name="pt109"/>
            <p:cNvSpPr/>
            <p:nvPr/>
          </p:nvSpPr>
          <p:spPr>
            <a:xfrm>
              <a:off x="3842988" y="430261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pt110"/>
            <p:cNvSpPr/>
            <p:nvPr/>
          </p:nvSpPr>
          <p:spPr>
            <a:xfrm>
              <a:off x="3588737" y="233183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3288259" y="233183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tx112"/>
            <p:cNvSpPr/>
            <p:nvPr/>
          </p:nvSpPr>
          <p:spPr>
            <a:xfrm>
              <a:off x="4508286" y="4089974"/>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13" name="tx113"/>
            <p:cNvSpPr/>
            <p:nvPr/>
          </p:nvSpPr>
          <p:spPr>
            <a:xfrm>
              <a:off x="4508286" y="4746900"/>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14" name="tx114"/>
            <p:cNvSpPr/>
            <p:nvPr/>
          </p:nvSpPr>
          <p:spPr>
            <a:xfrm>
              <a:off x="4508286" y="4965875"/>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15" name="tx115"/>
            <p:cNvSpPr/>
            <p:nvPr/>
          </p:nvSpPr>
          <p:spPr>
            <a:xfrm>
              <a:off x="4508286" y="5184850"/>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16" name="tx116"/>
            <p:cNvSpPr/>
            <p:nvPr/>
          </p:nvSpPr>
          <p:spPr>
            <a:xfrm>
              <a:off x="4508286" y="3214073"/>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17" name="tx117"/>
            <p:cNvSpPr/>
            <p:nvPr/>
          </p:nvSpPr>
          <p:spPr>
            <a:xfrm>
              <a:off x="4478157" y="2776122"/>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18" name="tx118"/>
            <p:cNvSpPr/>
            <p:nvPr/>
          </p:nvSpPr>
          <p:spPr>
            <a:xfrm>
              <a:off x="4478157" y="2119196"/>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19" name="tx119"/>
            <p:cNvSpPr/>
            <p:nvPr/>
          </p:nvSpPr>
          <p:spPr>
            <a:xfrm>
              <a:off x="4508286" y="3652023"/>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20" name="tx120"/>
            <p:cNvSpPr/>
            <p:nvPr/>
          </p:nvSpPr>
          <p:spPr>
            <a:xfrm>
              <a:off x="4508286" y="3870998"/>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21" name="tx121"/>
            <p:cNvSpPr/>
            <p:nvPr/>
          </p:nvSpPr>
          <p:spPr>
            <a:xfrm>
              <a:off x="4508286" y="4527924"/>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22" name="tx122"/>
            <p:cNvSpPr/>
            <p:nvPr/>
          </p:nvSpPr>
          <p:spPr>
            <a:xfrm>
              <a:off x="4478157" y="2995097"/>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23" name="tx123"/>
            <p:cNvSpPr/>
            <p:nvPr/>
          </p:nvSpPr>
          <p:spPr>
            <a:xfrm>
              <a:off x="4478157" y="1900221"/>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24" name="tx124"/>
            <p:cNvSpPr/>
            <p:nvPr/>
          </p:nvSpPr>
          <p:spPr>
            <a:xfrm>
              <a:off x="4508286" y="3433048"/>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25" name="tx125"/>
            <p:cNvSpPr/>
            <p:nvPr/>
          </p:nvSpPr>
          <p:spPr>
            <a:xfrm>
              <a:off x="4508286" y="5403826"/>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26" name="tx126"/>
            <p:cNvSpPr/>
            <p:nvPr/>
          </p:nvSpPr>
          <p:spPr>
            <a:xfrm>
              <a:off x="4478157" y="2557147"/>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27" name="tx127"/>
            <p:cNvSpPr/>
            <p:nvPr/>
          </p:nvSpPr>
          <p:spPr>
            <a:xfrm>
              <a:off x="4508286" y="4308949"/>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28" name="tx128"/>
            <p:cNvSpPr/>
            <p:nvPr/>
          </p:nvSpPr>
          <p:spPr>
            <a:xfrm>
              <a:off x="4478157" y="2338171"/>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29" name="rc129"/>
            <p:cNvSpPr/>
            <p:nvPr/>
          </p:nvSpPr>
          <p:spPr>
            <a:xfrm>
              <a:off x="1807907" y="1807652"/>
              <a:ext cx="3051007" cy="3766375"/>
            </a:xfrm>
            <a:prstGeom prst="rect">
              <a:avLst/>
            </a:prstGeom>
            <a:noFill/>
            <a:ln w="13550" cap="rnd">
              <a:solidFill>
                <a:srgbClr val="999999">
                  <a:alpha val="100000"/>
                </a:srgbClr>
              </a:solidFill>
              <a:prstDash val="solid"/>
              <a:round/>
            </a:ln>
          </p:spPr>
          <p:txBody>
            <a:bodyPr/>
            <a:lstStyle/>
            <a:p/>
          </p:txBody>
        </p:sp>
        <p:sp>
          <p:nvSpPr>
            <p:cNvPr id="130" name="pl130"/>
            <p:cNvSpPr/>
            <p:nvPr/>
          </p:nvSpPr>
          <p:spPr>
            <a:xfrm>
              <a:off x="6023403" y="5425354"/>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1" name="pl131"/>
            <p:cNvSpPr/>
            <p:nvPr/>
          </p:nvSpPr>
          <p:spPr>
            <a:xfrm>
              <a:off x="6023403" y="5177567"/>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2" name="pl132"/>
            <p:cNvSpPr/>
            <p:nvPr/>
          </p:nvSpPr>
          <p:spPr>
            <a:xfrm>
              <a:off x="6023403" y="4929779"/>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3" name="pl133"/>
            <p:cNvSpPr/>
            <p:nvPr/>
          </p:nvSpPr>
          <p:spPr>
            <a:xfrm>
              <a:off x="6023403" y="4681991"/>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4" name="pl134"/>
            <p:cNvSpPr/>
            <p:nvPr/>
          </p:nvSpPr>
          <p:spPr>
            <a:xfrm>
              <a:off x="6023403" y="4434203"/>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5" name="pl135"/>
            <p:cNvSpPr/>
            <p:nvPr/>
          </p:nvSpPr>
          <p:spPr>
            <a:xfrm>
              <a:off x="6023403" y="4186415"/>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6" name="pl136"/>
            <p:cNvSpPr/>
            <p:nvPr/>
          </p:nvSpPr>
          <p:spPr>
            <a:xfrm>
              <a:off x="6023403" y="3938627"/>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7" name="pl137"/>
            <p:cNvSpPr/>
            <p:nvPr/>
          </p:nvSpPr>
          <p:spPr>
            <a:xfrm>
              <a:off x="6023403" y="3690839"/>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8" name="pl138"/>
            <p:cNvSpPr/>
            <p:nvPr/>
          </p:nvSpPr>
          <p:spPr>
            <a:xfrm>
              <a:off x="6023403" y="3443052"/>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9" name="pl139"/>
            <p:cNvSpPr/>
            <p:nvPr/>
          </p:nvSpPr>
          <p:spPr>
            <a:xfrm>
              <a:off x="6023403" y="3195264"/>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0" name="pl140"/>
            <p:cNvSpPr/>
            <p:nvPr/>
          </p:nvSpPr>
          <p:spPr>
            <a:xfrm>
              <a:off x="6023403" y="2947476"/>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1" name="pl141"/>
            <p:cNvSpPr/>
            <p:nvPr/>
          </p:nvSpPr>
          <p:spPr>
            <a:xfrm>
              <a:off x="6023403" y="2699688"/>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2" name="pl142"/>
            <p:cNvSpPr/>
            <p:nvPr/>
          </p:nvSpPr>
          <p:spPr>
            <a:xfrm>
              <a:off x="6023403" y="2451900"/>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3" name="pl143"/>
            <p:cNvSpPr/>
            <p:nvPr/>
          </p:nvSpPr>
          <p:spPr>
            <a:xfrm>
              <a:off x="6023403" y="2204112"/>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4" name="pl144"/>
            <p:cNvSpPr/>
            <p:nvPr/>
          </p:nvSpPr>
          <p:spPr>
            <a:xfrm>
              <a:off x="6023403" y="1956325"/>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5" name="pl145"/>
            <p:cNvSpPr/>
            <p:nvPr/>
          </p:nvSpPr>
          <p:spPr>
            <a:xfrm>
              <a:off x="616208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662435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708663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754890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801118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847345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7063519" y="1956325"/>
              <a:ext cx="739638" cy="0"/>
            </a:xfrm>
            <a:custGeom>
              <a:avLst/>
              <a:pathLst>
                <a:path w="739638" h="0">
                  <a:moveTo>
                    <a:pt x="0" y="0"/>
                  </a:moveTo>
                  <a:lnTo>
                    <a:pt x="739638" y="0"/>
                  </a:lnTo>
                </a:path>
              </a:pathLst>
            </a:custGeom>
            <a:ln w="81303" cap="flat">
              <a:solidFill>
                <a:srgbClr val="E8E8E8">
                  <a:alpha val="100000"/>
                </a:srgbClr>
              </a:solidFill>
              <a:prstDash val="solid"/>
              <a:round/>
            </a:ln>
          </p:spPr>
          <p:txBody>
            <a:bodyPr/>
            <a:lstStyle/>
            <a:p/>
          </p:txBody>
        </p:sp>
        <p:sp>
          <p:nvSpPr>
            <p:cNvPr id="152" name="pl152"/>
            <p:cNvSpPr/>
            <p:nvPr/>
          </p:nvSpPr>
          <p:spPr>
            <a:xfrm>
              <a:off x="7895612" y="2204112"/>
              <a:ext cx="462273" cy="0"/>
            </a:xfrm>
            <a:custGeom>
              <a:avLst/>
              <a:pathLst>
                <a:path w="462273" h="0">
                  <a:moveTo>
                    <a:pt x="0" y="0"/>
                  </a:moveTo>
                  <a:lnTo>
                    <a:pt x="462273" y="0"/>
                  </a:lnTo>
                </a:path>
              </a:pathLst>
            </a:custGeom>
            <a:ln w="81303" cap="flat">
              <a:solidFill>
                <a:srgbClr val="E8E8E8">
                  <a:alpha val="100000"/>
                </a:srgbClr>
              </a:solidFill>
              <a:prstDash val="solid"/>
              <a:round/>
            </a:ln>
          </p:spPr>
          <p:txBody>
            <a:bodyPr/>
            <a:lstStyle/>
            <a:p/>
          </p:txBody>
        </p:sp>
        <p:sp>
          <p:nvSpPr>
            <p:cNvPr id="153" name="pl153"/>
            <p:cNvSpPr/>
            <p:nvPr/>
          </p:nvSpPr>
          <p:spPr>
            <a:xfrm>
              <a:off x="7964953" y="2451900"/>
              <a:ext cx="254250" cy="0"/>
            </a:xfrm>
            <a:custGeom>
              <a:avLst/>
              <a:pathLst>
                <a:path w="254250" h="0">
                  <a:moveTo>
                    <a:pt x="0" y="0"/>
                  </a:moveTo>
                  <a:lnTo>
                    <a:pt x="254250" y="0"/>
                  </a:lnTo>
                </a:path>
              </a:pathLst>
            </a:custGeom>
            <a:ln w="81303" cap="flat">
              <a:solidFill>
                <a:srgbClr val="E8E8E8">
                  <a:alpha val="100000"/>
                </a:srgbClr>
              </a:solidFill>
              <a:prstDash val="solid"/>
              <a:round/>
            </a:ln>
          </p:spPr>
          <p:txBody>
            <a:bodyPr/>
            <a:lstStyle/>
            <a:p/>
          </p:txBody>
        </p:sp>
        <p:sp>
          <p:nvSpPr>
            <p:cNvPr id="154" name="pl154"/>
            <p:cNvSpPr/>
            <p:nvPr/>
          </p:nvSpPr>
          <p:spPr>
            <a:xfrm>
              <a:off x="7733816" y="2699688"/>
              <a:ext cx="231136" cy="0"/>
            </a:xfrm>
            <a:custGeom>
              <a:avLst/>
              <a:pathLst>
                <a:path w="231136" h="0">
                  <a:moveTo>
                    <a:pt x="0" y="0"/>
                  </a:moveTo>
                  <a:lnTo>
                    <a:pt x="231136" y="0"/>
                  </a:lnTo>
                </a:path>
              </a:pathLst>
            </a:custGeom>
            <a:ln w="81303" cap="flat">
              <a:solidFill>
                <a:srgbClr val="E8E8E8">
                  <a:alpha val="100000"/>
                </a:srgbClr>
              </a:solidFill>
              <a:prstDash val="solid"/>
              <a:round/>
            </a:ln>
          </p:spPr>
          <p:txBody>
            <a:bodyPr/>
            <a:lstStyle/>
            <a:p/>
          </p:txBody>
        </p:sp>
        <p:sp>
          <p:nvSpPr>
            <p:cNvPr id="155" name="pl155"/>
            <p:cNvSpPr/>
            <p:nvPr/>
          </p:nvSpPr>
          <p:spPr>
            <a:xfrm>
              <a:off x="7872498" y="2947476"/>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156" name="pl156"/>
            <p:cNvSpPr/>
            <p:nvPr/>
          </p:nvSpPr>
          <p:spPr>
            <a:xfrm>
              <a:off x="7826271" y="3195264"/>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157" name="pl157"/>
            <p:cNvSpPr/>
            <p:nvPr/>
          </p:nvSpPr>
          <p:spPr>
            <a:xfrm>
              <a:off x="8242318" y="3443052"/>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158" name="pl158"/>
            <p:cNvSpPr/>
            <p:nvPr/>
          </p:nvSpPr>
          <p:spPr>
            <a:xfrm>
              <a:off x="7941839" y="3690839"/>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159" name="pl159"/>
            <p:cNvSpPr/>
            <p:nvPr/>
          </p:nvSpPr>
          <p:spPr>
            <a:xfrm>
              <a:off x="7941839" y="3938627"/>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160" name="pl160"/>
            <p:cNvSpPr/>
            <p:nvPr/>
          </p:nvSpPr>
          <p:spPr>
            <a:xfrm>
              <a:off x="7895612" y="4186415"/>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161" name="pl161"/>
            <p:cNvSpPr/>
            <p:nvPr/>
          </p:nvSpPr>
          <p:spPr>
            <a:xfrm>
              <a:off x="8265431" y="4434203"/>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162" name="pl162"/>
            <p:cNvSpPr/>
            <p:nvPr/>
          </p:nvSpPr>
          <p:spPr>
            <a:xfrm>
              <a:off x="8196090" y="4681991"/>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163" name="pl163"/>
            <p:cNvSpPr/>
            <p:nvPr/>
          </p:nvSpPr>
          <p:spPr>
            <a:xfrm>
              <a:off x="7803157" y="4929779"/>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164" name="pl164"/>
            <p:cNvSpPr/>
            <p:nvPr/>
          </p:nvSpPr>
          <p:spPr>
            <a:xfrm>
              <a:off x="8311659" y="5177567"/>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165" name="pl165"/>
            <p:cNvSpPr/>
            <p:nvPr/>
          </p:nvSpPr>
          <p:spPr>
            <a:xfrm>
              <a:off x="8334772" y="5425354"/>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166" name="pt166"/>
            <p:cNvSpPr/>
            <p:nvPr/>
          </p:nvSpPr>
          <p:spPr>
            <a:xfrm>
              <a:off x="7891112" y="21996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8353386" y="21996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937339" y="3934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8076022" y="3934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729316" y="26951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7960453" y="26951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7960453" y="24474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8214704" y="24474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867998" y="29429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8052908" y="29429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7821771" y="31907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8006681" y="31907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8307159" y="51730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8422727" y="51730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8260931" y="4429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8399613" y="4429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8330272" y="54208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8445841" y="54208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8237818" y="34385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8422727" y="34385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798657" y="4925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937339" y="4925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937339"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8076022"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891112" y="41819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8029794" y="41819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7059019" y="19518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798657" y="19518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8191590" y="46774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8330272" y="46774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7850460" y="215896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7" name="pt197"/>
            <p:cNvSpPr/>
            <p:nvPr/>
          </p:nvSpPr>
          <p:spPr>
            <a:xfrm>
              <a:off x="8312734" y="215896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8" name="pt198"/>
            <p:cNvSpPr/>
            <p:nvPr/>
          </p:nvSpPr>
          <p:spPr>
            <a:xfrm>
              <a:off x="7896688" y="38934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9" name="pt199"/>
            <p:cNvSpPr/>
            <p:nvPr/>
          </p:nvSpPr>
          <p:spPr>
            <a:xfrm>
              <a:off x="8035370" y="38934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0" name="pt200"/>
            <p:cNvSpPr/>
            <p:nvPr/>
          </p:nvSpPr>
          <p:spPr>
            <a:xfrm>
              <a:off x="7688664" y="265453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1" name="pt201"/>
            <p:cNvSpPr/>
            <p:nvPr/>
          </p:nvSpPr>
          <p:spPr>
            <a:xfrm>
              <a:off x="7919801" y="265453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2" name="pt202"/>
            <p:cNvSpPr/>
            <p:nvPr/>
          </p:nvSpPr>
          <p:spPr>
            <a:xfrm>
              <a:off x="7919801" y="240674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3" name="pt203"/>
            <p:cNvSpPr/>
            <p:nvPr/>
          </p:nvSpPr>
          <p:spPr>
            <a:xfrm>
              <a:off x="8174052" y="24067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4" name="pt204"/>
            <p:cNvSpPr/>
            <p:nvPr/>
          </p:nvSpPr>
          <p:spPr>
            <a:xfrm>
              <a:off x="7827347" y="290232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5" name="pt205"/>
            <p:cNvSpPr/>
            <p:nvPr/>
          </p:nvSpPr>
          <p:spPr>
            <a:xfrm>
              <a:off x="8012256" y="290232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6" name="pt206"/>
            <p:cNvSpPr/>
            <p:nvPr/>
          </p:nvSpPr>
          <p:spPr>
            <a:xfrm>
              <a:off x="7781119" y="315011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7" name="pt207"/>
            <p:cNvSpPr/>
            <p:nvPr/>
          </p:nvSpPr>
          <p:spPr>
            <a:xfrm>
              <a:off x="7966029" y="315011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8266507" y="513241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9" name="pt209"/>
            <p:cNvSpPr/>
            <p:nvPr/>
          </p:nvSpPr>
          <p:spPr>
            <a:xfrm>
              <a:off x="8382075" y="513241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0" name="pt210"/>
            <p:cNvSpPr/>
            <p:nvPr/>
          </p:nvSpPr>
          <p:spPr>
            <a:xfrm>
              <a:off x="8220279" y="438905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1" name="pt211"/>
            <p:cNvSpPr/>
            <p:nvPr/>
          </p:nvSpPr>
          <p:spPr>
            <a:xfrm>
              <a:off x="8358961" y="43890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2" name="pt212"/>
            <p:cNvSpPr/>
            <p:nvPr/>
          </p:nvSpPr>
          <p:spPr>
            <a:xfrm>
              <a:off x="8289620" y="538020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3" name="pt213"/>
            <p:cNvSpPr/>
            <p:nvPr/>
          </p:nvSpPr>
          <p:spPr>
            <a:xfrm>
              <a:off x="8405189" y="53802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4" name="pt214"/>
            <p:cNvSpPr/>
            <p:nvPr/>
          </p:nvSpPr>
          <p:spPr>
            <a:xfrm>
              <a:off x="8197166" y="339790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5" name="pt215"/>
            <p:cNvSpPr/>
            <p:nvPr/>
          </p:nvSpPr>
          <p:spPr>
            <a:xfrm>
              <a:off x="8382075" y="339790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6" name="pt216"/>
            <p:cNvSpPr/>
            <p:nvPr/>
          </p:nvSpPr>
          <p:spPr>
            <a:xfrm>
              <a:off x="7758005" y="488462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7" name="pt217"/>
            <p:cNvSpPr/>
            <p:nvPr/>
          </p:nvSpPr>
          <p:spPr>
            <a:xfrm>
              <a:off x="7896688" y="488462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8" name="pt218"/>
            <p:cNvSpPr/>
            <p:nvPr/>
          </p:nvSpPr>
          <p:spPr>
            <a:xfrm>
              <a:off x="7896688"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9" name="pt219"/>
            <p:cNvSpPr/>
            <p:nvPr/>
          </p:nvSpPr>
          <p:spPr>
            <a:xfrm>
              <a:off x="8035370"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0" name="pt220"/>
            <p:cNvSpPr/>
            <p:nvPr/>
          </p:nvSpPr>
          <p:spPr>
            <a:xfrm>
              <a:off x="7850460" y="414126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1" name="pt221"/>
            <p:cNvSpPr/>
            <p:nvPr/>
          </p:nvSpPr>
          <p:spPr>
            <a:xfrm>
              <a:off x="7989142" y="414126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2" name="pt222"/>
            <p:cNvSpPr/>
            <p:nvPr/>
          </p:nvSpPr>
          <p:spPr>
            <a:xfrm>
              <a:off x="7018367" y="191117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3" name="pt223"/>
            <p:cNvSpPr/>
            <p:nvPr/>
          </p:nvSpPr>
          <p:spPr>
            <a:xfrm>
              <a:off x="7758005" y="191117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4" name="pt224"/>
            <p:cNvSpPr/>
            <p:nvPr/>
          </p:nvSpPr>
          <p:spPr>
            <a:xfrm>
              <a:off x="8150938" y="463683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5" name="pt225"/>
            <p:cNvSpPr/>
            <p:nvPr/>
          </p:nvSpPr>
          <p:spPr>
            <a:xfrm>
              <a:off x="8289620" y="463683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6" name="tx226"/>
            <p:cNvSpPr/>
            <p:nvPr/>
          </p:nvSpPr>
          <p:spPr>
            <a:xfrm>
              <a:off x="8680074" y="2165296"/>
              <a:ext cx="28017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227" name="tx227"/>
            <p:cNvSpPr/>
            <p:nvPr/>
          </p:nvSpPr>
          <p:spPr>
            <a:xfrm>
              <a:off x="8710203" y="3899811"/>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28" name="tx228"/>
            <p:cNvSpPr/>
            <p:nvPr/>
          </p:nvSpPr>
          <p:spPr>
            <a:xfrm>
              <a:off x="8680074" y="2660872"/>
              <a:ext cx="28017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29" name="tx229"/>
            <p:cNvSpPr/>
            <p:nvPr/>
          </p:nvSpPr>
          <p:spPr>
            <a:xfrm>
              <a:off x="8684097" y="2413084"/>
              <a:ext cx="27212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30" name="tx230"/>
            <p:cNvSpPr/>
            <p:nvPr/>
          </p:nvSpPr>
          <p:spPr>
            <a:xfrm>
              <a:off x="8710203" y="2908660"/>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31" name="tx231"/>
            <p:cNvSpPr/>
            <p:nvPr/>
          </p:nvSpPr>
          <p:spPr>
            <a:xfrm>
              <a:off x="8710203" y="3156447"/>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32" name="tx232"/>
            <p:cNvSpPr/>
            <p:nvPr/>
          </p:nvSpPr>
          <p:spPr>
            <a:xfrm>
              <a:off x="8710203" y="5138750"/>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33" name="tx233"/>
            <p:cNvSpPr/>
            <p:nvPr/>
          </p:nvSpPr>
          <p:spPr>
            <a:xfrm>
              <a:off x="8710203" y="4395387"/>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34" name="tx234"/>
            <p:cNvSpPr/>
            <p:nvPr/>
          </p:nvSpPr>
          <p:spPr>
            <a:xfrm>
              <a:off x="8710203" y="5386538"/>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35" name="tx235"/>
            <p:cNvSpPr/>
            <p:nvPr/>
          </p:nvSpPr>
          <p:spPr>
            <a:xfrm>
              <a:off x="8710203" y="3404235"/>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36" name="tx236"/>
            <p:cNvSpPr/>
            <p:nvPr/>
          </p:nvSpPr>
          <p:spPr>
            <a:xfrm>
              <a:off x="8710203" y="4890962"/>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37" name="tx237"/>
            <p:cNvSpPr/>
            <p:nvPr/>
          </p:nvSpPr>
          <p:spPr>
            <a:xfrm>
              <a:off x="8710203" y="3652023"/>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38" name="tx238"/>
            <p:cNvSpPr/>
            <p:nvPr/>
          </p:nvSpPr>
          <p:spPr>
            <a:xfrm>
              <a:off x="8710203" y="4147599"/>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39" name="tx239"/>
            <p:cNvSpPr/>
            <p:nvPr/>
          </p:nvSpPr>
          <p:spPr>
            <a:xfrm>
              <a:off x="8680074" y="1917508"/>
              <a:ext cx="28017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240" name="tx240"/>
            <p:cNvSpPr/>
            <p:nvPr/>
          </p:nvSpPr>
          <p:spPr>
            <a:xfrm>
              <a:off x="8710203" y="4643175"/>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41" name="rc241"/>
            <p:cNvSpPr/>
            <p:nvPr/>
          </p:nvSpPr>
          <p:spPr>
            <a:xfrm>
              <a:off x="6023403" y="1807652"/>
              <a:ext cx="3051007" cy="3766375"/>
            </a:xfrm>
            <a:prstGeom prst="rect">
              <a:avLst/>
            </a:prstGeom>
            <a:noFill/>
            <a:ln w="13550" cap="rnd">
              <a:solidFill>
                <a:srgbClr val="999999">
                  <a:alpha val="100000"/>
                </a:srgbClr>
              </a:solidFill>
              <a:prstDash val="solid"/>
              <a:round/>
            </a:ln>
          </p:spPr>
          <p:txBody>
            <a:bodyPr/>
            <a:lstStyle/>
            <a:p/>
          </p:txBody>
        </p:sp>
        <p:sp>
          <p:nvSpPr>
            <p:cNvPr id="242" name="rc242"/>
            <p:cNvSpPr/>
            <p:nvPr/>
          </p:nvSpPr>
          <p:spPr>
            <a:xfrm>
              <a:off x="1807907" y="1592799"/>
              <a:ext cx="305100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43" name="tx243"/>
            <p:cNvSpPr/>
            <p:nvPr/>
          </p:nvSpPr>
          <p:spPr>
            <a:xfrm>
              <a:off x="3094249"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244" name="rc244"/>
            <p:cNvSpPr/>
            <p:nvPr/>
          </p:nvSpPr>
          <p:spPr>
            <a:xfrm>
              <a:off x="6023403" y="1592799"/>
              <a:ext cx="305100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45" name="tx245"/>
            <p:cNvSpPr/>
            <p:nvPr/>
          </p:nvSpPr>
          <p:spPr>
            <a:xfrm>
              <a:off x="7334526"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246" name="pl246"/>
            <p:cNvSpPr/>
            <p:nvPr/>
          </p:nvSpPr>
          <p:spPr>
            <a:xfrm>
              <a:off x="1807907" y="5574027"/>
              <a:ext cx="3051007" cy="0"/>
            </a:xfrm>
            <a:custGeom>
              <a:avLst/>
              <a:pathLst>
                <a:path w="3051007" h="0">
                  <a:moveTo>
                    <a:pt x="0" y="0"/>
                  </a:moveTo>
                  <a:lnTo>
                    <a:pt x="3051007" y="0"/>
                  </a:lnTo>
                </a:path>
              </a:pathLst>
            </a:custGeom>
            <a:ln w="8130" cap="flat">
              <a:solidFill>
                <a:srgbClr val="000000">
                  <a:alpha val="100000"/>
                </a:srgbClr>
              </a:solidFill>
              <a:prstDash val="solid"/>
              <a:round/>
            </a:ln>
          </p:spPr>
          <p:txBody>
            <a:bodyPr/>
            <a:lstStyle/>
            <a:p/>
          </p:txBody>
        </p:sp>
        <p:sp>
          <p:nvSpPr>
            <p:cNvPr id="247" name="pl247"/>
            <p:cNvSpPr/>
            <p:nvPr/>
          </p:nvSpPr>
          <p:spPr>
            <a:xfrm>
              <a:off x="194658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8" name="pl248"/>
            <p:cNvSpPr/>
            <p:nvPr/>
          </p:nvSpPr>
          <p:spPr>
            <a:xfrm>
              <a:off x="240886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9" name="pl249"/>
            <p:cNvSpPr/>
            <p:nvPr/>
          </p:nvSpPr>
          <p:spPr>
            <a:xfrm>
              <a:off x="287113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0" name="pl250"/>
            <p:cNvSpPr/>
            <p:nvPr/>
          </p:nvSpPr>
          <p:spPr>
            <a:xfrm>
              <a:off x="333341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1" name="pl251"/>
            <p:cNvSpPr/>
            <p:nvPr/>
          </p:nvSpPr>
          <p:spPr>
            <a:xfrm>
              <a:off x="379568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2" name="pl252"/>
            <p:cNvSpPr/>
            <p:nvPr/>
          </p:nvSpPr>
          <p:spPr>
            <a:xfrm>
              <a:off x="425795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3" name="tx253"/>
            <p:cNvSpPr/>
            <p:nvPr/>
          </p:nvSpPr>
          <p:spPr>
            <a:xfrm>
              <a:off x="191550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54" name="tx254"/>
            <p:cNvSpPr/>
            <p:nvPr/>
          </p:nvSpPr>
          <p:spPr>
            <a:xfrm>
              <a:off x="234668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55" name="tx255"/>
            <p:cNvSpPr/>
            <p:nvPr/>
          </p:nvSpPr>
          <p:spPr>
            <a:xfrm>
              <a:off x="280895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56" name="tx256"/>
            <p:cNvSpPr/>
            <p:nvPr/>
          </p:nvSpPr>
          <p:spPr>
            <a:xfrm>
              <a:off x="327123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57" name="tx257"/>
            <p:cNvSpPr/>
            <p:nvPr/>
          </p:nvSpPr>
          <p:spPr>
            <a:xfrm>
              <a:off x="373350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58" name="tx258"/>
            <p:cNvSpPr/>
            <p:nvPr/>
          </p:nvSpPr>
          <p:spPr>
            <a:xfrm>
              <a:off x="4164690"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59" name="pl259"/>
            <p:cNvSpPr/>
            <p:nvPr/>
          </p:nvSpPr>
          <p:spPr>
            <a:xfrm>
              <a:off x="6023403" y="5574027"/>
              <a:ext cx="3051007" cy="0"/>
            </a:xfrm>
            <a:custGeom>
              <a:avLst/>
              <a:pathLst>
                <a:path w="3051007" h="0">
                  <a:moveTo>
                    <a:pt x="0" y="0"/>
                  </a:moveTo>
                  <a:lnTo>
                    <a:pt x="3051007" y="0"/>
                  </a:lnTo>
                </a:path>
              </a:pathLst>
            </a:custGeom>
            <a:ln w="8130" cap="flat">
              <a:solidFill>
                <a:srgbClr val="000000">
                  <a:alpha val="100000"/>
                </a:srgbClr>
              </a:solidFill>
              <a:prstDash val="solid"/>
              <a:round/>
            </a:ln>
          </p:spPr>
          <p:txBody>
            <a:bodyPr/>
            <a:lstStyle/>
            <a:p/>
          </p:txBody>
        </p:sp>
        <p:sp>
          <p:nvSpPr>
            <p:cNvPr id="260" name="pl260"/>
            <p:cNvSpPr/>
            <p:nvPr/>
          </p:nvSpPr>
          <p:spPr>
            <a:xfrm>
              <a:off x="616208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1" name="pl261"/>
            <p:cNvSpPr/>
            <p:nvPr/>
          </p:nvSpPr>
          <p:spPr>
            <a:xfrm>
              <a:off x="662435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2" name="pl262"/>
            <p:cNvSpPr/>
            <p:nvPr/>
          </p:nvSpPr>
          <p:spPr>
            <a:xfrm>
              <a:off x="708663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3" name="pl263"/>
            <p:cNvSpPr/>
            <p:nvPr/>
          </p:nvSpPr>
          <p:spPr>
            <a:xfrm>
              <a:off x="754890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4" name="pl264"/>
            <p:cNvSpPr/>
            <p:nvPr/>
          </p:nvSpPr>
          <p:spPr>
            <a:xfrm>
              <a:off x="801118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5" name="pl265"/>
            <p:cNvSpPr/>
            <p:nvPr/>
          </p:nvSpPr>
          <p:spPr>
            <a:xfrm>
              <a:off x="847345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6" name="tx266"/>
            <p:cNvSpPr/>
            <p:nvPr/>
          </p:nvSpPr>
          <p:spPr>
            <a:xfrm>
              <a:off x="6130996"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67" name="tx267"/>
            <p:cNvSpPr/>
            <p:nvPr/>
          </p:nvSpPr>
          <p:spPr>
            <a:xfrm>
              <a:off x="656218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68" name="tx268"/>
            <p:cNvSpPr/>
            <p:nvPr/>
          </p:nvSpPr>
          <p:spPr>
            <a:xfrm>
              <a:off x="702445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69" name="tx269"/>
            <p:cNvSpPr/>
            <p:nvPr/>
          </p:nvSpPr>
          <p:spPr>
            <a:xfrm>
              <a:off x="748672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70" name="tx270"/>
            <p:cNvSpPr/>
            <p:nvPr/>
          </p:nvSpPr>
          <p:spPr>
            <a:xfrm>
              <a:off x="794900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71" name="tx271"/>
            <p:cNvSpPr/>
            <p:nvPr/>
          </p:nvSpPr>
          <p:spPr>
            <a:xfrm>
              <a:off x="8380186"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72" name="tx272"/>
            <p:cNvSpPr/>
            <p:nvPr/>
          </p:nvSpPr>
          <p:spPr>
            <a:xfrm>
              <a:off x="5610280" y="5385349"/>
              <a:ext cx="3312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Tuvalu</a:t>
              </a:r>
            </a:p>
          </p:txBody>
        </p:sp>
        <p:sp>
          <p:nvSpPr>
            <p:cNvPr id="273" name="tx273"/>
            <p:cNvSpPr/>
            <p:nvPr/>
          </p:nvSpPr>
          <p:spPr>
            <a:xfrm>
              <a:off x="5401157" y="5137562"/>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Seychelles</a:t>
              </a:r>
            </a:p>
          </p:txBody>
        </p:sp>
        <p:sp>
          <p:nvSpPr>
            <p:cNvPr id="274" name="tx274"/>
            <p:cNvSpPr/>
            <p:nvPr/>
          </p:nvSpPr>
          <p:spPr>
            <a:xfrm>
              <a:off x="5533379" y="4889774"/>
              <a:ext cx="4081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Vanuatu</a:t>
              </a:r>
            </a:p>
          </p:txBody>
        </p:sp>
        <p:sp>
          <p:nvSpPr>
            <p:cNvPr id="275" name="tx275"/>
            <p:cNvSpPr/>
            <p:nvPr/>
          </p:nvSpPr>
          <p:spPr>
            <a:xfrm>
              <a:off x="5556514" y="4641986"/>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Ukraine</a:t>
              </a:r>
            </a:p>
          </p:txBody>
        </p:sp>
        <p:sp>
          <p:nvSpPr>
            <p:cNvPr id="276" name="tx276"/>
            <p:cNvSpPr/>
            <p:nvPr/>
          </p:nvSpPr>
          <p:spPr>
            <a:xfrm>
              <a:off x="4928504" y="4394198"/>
              <a:ext cx="10130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Trinidad and Tobago</a:t>
              </a:r>
            </a:p>
          </p:txBody>
        </p:sp>
        <p:sp>
          <p:nvSpPr>
            <p:cNvPr id="277" name="tx277"/>
            <p:cNvSpPr/>
            <p:nvPr/>
          </p:nvSpPr>
          <p:spPr>
            <a:xfrm>
              <a:off x="5537677" y="4146410"/>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278" name="tx278"/>
            <p:cNvSpPr/>
            <p:nvPr/>
          </p:nvSpPr>
          <p:spPr>
            <a:xfrm>
              <a:off x="5568949" y="3898622"/>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Djibouti</a:t>
              </a:r>
            </a:p>
          </p:txBody>
        </p:sp>
        <p:sp>
          <p:nvSpPr>
            <p:cNvPr id="279" name="tx279"/>
            <p:cNvSpPr/>
            <p:nvPr/>
          </p:nvSpPr>
          <p:spPr>
            <a:xfrm>
              <a:off x="5419719" y="3650834"/>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280" name="tx280"/>
            <p:cNvSpPr/>
            <p:nvPr/>
          </p:nvSpPr>
          <p:spPr>
            <a:xfrm>
              <a:off x="5388721" y="3403047"/>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Uzbekistan</a:t>
              </a:r>
            </a:p>
          </p:txBody>
        </p:sp>
        <p:sp>
          <p:nvSpPr>
            <p:cNvPr id="281" name="tx281"/>
            <p:cNvSpPr/>
            <p:nvPr/>
          </p:nvSpPr>
          <p:spPr>
            <a:xfrm>
              <a:off x="5525241" y="3155259"/>
              <a:ext cx="4163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Panama</a:t>
              </a:r>
            </a:p>
          </p:txBody>
        </p:sp>
        <p:sp>
          <p:nvSpPr>
            <p:cNvPr id="282" name="tx282"/>
            <p:cNvSpPr/>
            <p:nvPr/>
          </p:nvSpPr>
          <p:spPr>
            <a:xfrm>
              <a:off x="5531733" y="2907471"/>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Namibia</a:t>
              </a:r>
            </a:p>
          </p:txBody>
        </p:sp>
        <p:sp>
          <p:nvSpPr>
            <p:cNvPr id="283" name="tx283"/>
            <p:cNvSpPr/>
            <p:nvPr/>
          </p:nvSpPr>
          <p:spPr>
            <a:xfrm>
              <a:off x="5046736" y="2659683"/>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Equatorial Guinea</a:t>
              </a:r>
            </a:p>
          </p:txBody>
        </p:sp>
        <p:sp>
          <p:nvSpPr>
            <p:cNvPr id="284" name="tx284"/>
            <p:cNvSpPr/>
            <p:nvPr/>
          </p:nvSpPr>
          <p:spPr>
            <a:xfrm>
              <a:off x="5587603" y="2411895"/>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Mexico</a:t>
              </a:r>
            </a:p>
          </p:txBody>
        </p:sp>
        <p:sp>
          <p:nvSpPr>
            <p:cNvPr id="285" name="tx285"/>
            <p:cNvSpPr/>
            <p:nvPr/>
          </p:nvSpPr>
          <p:spPr>
            <a:xfrm>
              <a:off x="5295452" y="2164107"/>
              <a:ext cx="6461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Cook Islands</a:t>
              </a:r>
            </a:p>
          </p:txBody>
        </p:sp>
        <p:sp>
          <p:nvSpPr>
            <p:cNvPr id="286" name="tx286"/>
            <p:cNvSpPr/>
            <p:nvPr/>
          </p:nvSpPr>
          <p:spPr>
            <a:xfrm>
              <a:off x="5618327" y="1916320"/>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287" name="tx287"/>
            <p:cNvSpPr/>
            <p:nvPr/>
          </p:nvSpPr>
          <p:spPr>
            <a:xfrm>
              <a:off x="1421485" y="5402637"/>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Tonga</a:t>
              </a:r>
            </a:p>
          </p:txBody>
        </p:sp>
        <p:sp>
          <p:nvSpPr>
            <p:cNvPr id="288" name="tx288"/>
            <p:cNvSpPr/>
            <p:nvPr/>
          </p:nvSpPr>
          <p:spPr>
            <a:xfrm>
              <a:off x="1421759" y="5183662"/>
              <a:ext cx="3043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Belize</a:t>
              </a:r>
            </a:p>
          </p:txBody>
        </p:sp>
        <p:sp>
          <p:nvSpPr>
            <p:cNvPr id="289" name="tx289"/>
            <p:cNvSpPr/>
            <p:nvPr/>
          </p:nvSpPr>
          <p:spPr>
            <a:xfrm>
              <a:off x="1135643" y="4964686"/>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Bangladesh</a:t>
              </a:r>
            </a:p>
          </p:txBody>
        </p:sp>
        <p:sp>
          <p:nvSpPr>
            <p:cNvPr id="290" name="tx290"/>
            <p:cNvSpPr/>
            <p:nvPr/>
          </p:nvSpPr>
          <p:spPr>
            <a:xfrm>
              <a:off x="1253875" y="4745711"/>
              <a:ext cx="472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Bahamas</a:t>
              </a:r>
            </a:p>
          </p:txBody>
        </p:sp>
        <p:sp>
          <p:nvSpPr>
            <p:cNvPr id="291" name="tx291"/>
            <p:cNvSpPr/>
            <p:nvPr/>
          </p:nvSpPr>
          <p:spPr>
            <a:xfrm>
              <a:off x="1129425" y="4526736"/>
              <a:ext cx="596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Montenegro</a:t>
              </a:r>
            </a:p>
          </p:txBody>
        </p:sp>
        <p:sp>
          <p:nvSpPr>
            <p:cNvPr id="292" name="tx292"/>
            <p:cNvSpPr/>
            <p:nvPr/>
          </p:nvSpPr>
          <p:spPr>
            <a:xfrm>
              <a:off x="1533407" y="4307760"/>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Iraq</a:t>
              </a:r>
            </a:p>
          </p:txBody>
        </p:sp>
        <p:sp>
          <p:nvSpPr>
            <p:cNvPr id="293" name="tx293"/>
            <p:cNvSpPr/>
            <p:nvPr/>
          </p:nvSpPr>
          <p:spPr>
            <a:xfrm>
              <a:off x="1378051" y="4088785"/>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Angola</a:t>
              </a:r>
            </a:p>
          </p:txBody>
        </p:sp>
        <p:sp>
          <p:nvSpPr>
            <p:cNvPr id="294" name="tx294"/>
            <p:cNvSpPr/>
            <p:nvPr/>
          </p:nvSpPr>
          <p:spPr>
            <a:xfrm>
              <a:off x="1384543" y="3869810"/>
              <a:ext cx="3415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Kiribati</a:t>
              </a:r>
            </a:p>
          </p:txBody>
        </p:sp>
        <p:sp>
          <p:nvSpPr>
            <p:cNvPr id="295" name="tx295"/>
            <p:cNvSpPr/>
            <p:nvPr/>
          </p:nvSpPr>
          <p:spPr>
            <a:xfrm>
              <a:off x="1421485" y="3650834"/>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Japan</a:t>
              </a:r>
            </a:p>
          </p:txBody>
        </p:sp>
        <p:sp>
          <p:nvSpPr>
            <p:cNvPr id="296" name="tx296"/>
            <p:cNvSpPr/>
            <p:nvPr/>
          </p:nvSpPr>
          <p:spPr>
            <a:xfrm>
              <a:off x="1123299" y="3431859"/>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Africa</a:t>
              </a:r>
            </a:p>
          </p:txBody>
        </p:sp>
        <p:sp>
          <p:nvSpPr>
            <p:cNvPr id="297" name="tx297"/>
            <p:cNvSpPr/>
            <p:nvPr/>
          </p:nvSpPr>
          <p:spPr>
            <a:xfrm>
              <a:off x="508182" y="3212884"/>
              <a:ext cx="12178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Bosnia and Herzegovina</a:t>
              </a:r>
            </a:p>
          </p:txBody>
        </p:sp>
        <p:sp>
          <p:nvSpPr>
            <p:cNvPr id="298" name="tx298"/>
            <p:cNvSpPr/>
            <p:nvPr/>
          </p:nvSpPr>
          <p:spPr>
            <a:xfrm>
              <a:off x="874857" y="2993909"/>
              <a:ext cx="8512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North Macedonia</a:t>
              </a:r>
            </a:p>
          </p:txBody>
        </p:sp>
        <p:sp>
          <p:nvSpPr>
            <p:cNvPr id="299" name="tx299"/>
            <p:cNvSpPr/>
            <p:nvPr/>
          </p:nvSpPr>
          <p:spPr>
            <a:xfrm>
              <a:off x="1309745" y="2774933"/>
              <a:ext cx="4163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Ecuador</a:t>
              </a:r>
            </a:p>
          </p:txBody>
        </p:sp>
        <p:sp>
          <p:nvSpPr>
            <p:cNvPr id="300" name="tx300"/>
            <p:cNvSpPr/>
            <p:nvPr/>
          </p:nvSpPr>
          <p:spPr>
            <a:xfrm>
              <a:off x="1203949" y="2555958"/>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Venezuela</a:t>
              </a:r>
            </a:p>
          </p:txBody>
        </p:sp>
        <p:sp>
          <p:nvSpPr>
            <p:cNvPr id="301" name="tx301"/>
            <p:cNvSpPr/>
            <p:nvPr/>
          </p:nvSpPr>
          <p:spPr>
            <a:xfrm>
              <a:off x="1471503" y="2336983"/>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302" name="tx302"/>
            <p:cNvSpPr/>
            <p:nvPr/>
          </p:nvSpPr>
          <p:spPr>
            <a:xfrm>
              <a:off x="1179260" y="2118007"/>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Guatemala</a:t>
              </a:r>
            </a:p>
          </p:txBody>
        </p:sp>
        <p:sp>
          <p:nvSpPr>
            <p:cNvPr id="303" name="tx303"/>
            <p:cNvSpPr/>
            <p:nvPr/>
          </p:nvSpPr>
          <p:spPr>
            <a:xfrm>
              <a:off x="1322181" y="1899032"/>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St Lucia</a:t>
              </a:r>
            </a:p>
          </p:txBody>
        </p:sp>
        <p:sp>
          <p:nvSpPr>
            <p:cNvPr id="304" name="tx304"/>
            <p:cNvSpPr/>
            <p:nvPr/>
          </p:nvSpPr>
          <p:spPr>
            <a:xfrm>
              <a:off x="4309537"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305" name="pt305"/>
            <p:cNvSpPr/>
            <p:nvPr/>
          </p:nvSpPr>
          <p:spPr>
            <a:xfrm>
              <a:off x="5465143"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06" name="pt306"/>
            <p:cNvSpPr/>
            <p:nvPr/>
          </p:nvSpPr>
          <p:spPr>
            <a:xfrm>
              <a:off x="6072494"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07" name="tx307"/>
            <p:cNvSpPr/>
            <p:nvPr/>
          </p:nvSpPr>
          <p:spPr>
            <a:xfrm>
              <a:off x="571671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308" name="tx308"/>
            <p:cNvSpPr/>
            <p:nvPr/>
          </p:nvSpPr>
          <p:spPr>
            <a:xfrm>
              <a:off x="6324064"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309" name="tx309"/>
            <p:cNvSpPr/>
            <p:nvPr/>
          </p:nvSpPr>
          <p:spPr>
            <a:xfrm>
              <a:off x="1807907" y="1368037"/>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DTP3 coverage change of 5 percentage points or more since 2024</a:t>
              </a:r>
            </a:p>
          </p:txBody>
        </p:sp>
        <p:sp>
          <p:nvSpPr>
            <p:cNvPr id="310" name="tx310"/>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11" name="tx311"/>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31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with DTP3 coverage change of 5 percentage points or more between 2024 and 2025.
Overall, 17 out of 195 (9%) countries globally had a decline of 5 percentage points or more.
The largest decline was in St Lucia (-15 percentage points), followed by Guatemala and Syria (-13 percentage points).
There were 15 (9%) countries with an increase of at least 5 percentage points in DTP3 coverage.
</a:t>
            </a:r>
          </a:p>
        </p:txBody>
      </p:sp>
      <p:sp>
        <p:nvSpPr>
          <p:cNvPr id="31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DTP3 coverage increased by at least 5 percentage points in 15 countries and decreased by the same amount in 17 countries.</a:t>
            </a:r>
          </a:p>
        </p:txBody>
      </p:sp>
      <p:grpSp xmlns:pic="http://schemas.openxmlformats.org/drawingml/2006/picture">
        <p:nvGrpSpPr>
          <p:cNvPr id="314" name=""/>
          <p:cNvGrpSpPr/>
          <p:nvPr/>
        </p:nvGrpSpPr>
        <p:grpSpPr>
          <a:xfrm>
            <a:off x="292608" y="1005840"/>
            <a:ext cx="8595360" cy="28575"/>
            <a:chOff x="292608" y="1005840"/>
            <a:chExt cx="8595360" cy="28575"/>
          </a:xfrm>
        </p:grpSpPr>
        <p:sp>
          <p:nvSpPr>
            <p:cNvPr id="31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1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top 20 countries globally with the lowest DTP3 coverage (based on tied ranks) and/or the top 20 countries with the highest absolute number of un- and undervaccinated children.
In 2025, Yemen had the lowest DTP3 coverage (39%), followed by Papua New Guinea (43%).
Nigeria had the highest absolute number of un- and undervaccinated children, followed by DRC.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Yemen and Papua New Guinea had the lowest DTP3 coverage, while Nigeria and DRC had the highest number of un- and undervaccinated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280124" y="2342135"/>
              <a:ext cx="1237351" cy="1339762"/>
            </a:xfrm>
            <a:custGeom>
              <a:avLst/>
              <a:pathLst>
                <a:path w="1237351" h="1339762">
                  <a:moveTo>
                    <a:pt x="320794" y="1339762"/>
                  </a:moveTo>
                  <a:lnTo>
                    <a:pt x="364440" y="1303723"/>
                  </a:lnTo>
                  <a:lnTo>
                    <a:pt x="408085" y="1267685"/>
                  </a:lnTo>
                  <a:lnTo>
                    <a:pt x="451731" y="1231647"/>
                  </a:lnTo>
                  <a:lnTo>
                    <a:pt x="495376" y="1195608"/>
                  </a:lnTo>
                  <a:lnTo>
                    <a:pt x="539022" y="1159570"/>
                  </a:lnTo>
                  <a:lnTo>
                    <a:pt x="582668" y="1123532"/>
                  </a:lnTo>
                  <a:lnTo>
                    <a:pt x="626313" y="1087493"/>
                  </a:lnTo>
                  <a:lnTo>
                    <a:pt x="669959" y="1051455"/>
                  </a:lnTo>
                  <a:lnTo>
                    <a:pt x="713604" y="1015417"/>
                  </a:lnTo>
                  <a:lnTo>
                    <a:pt x="757250" y="979378"/>
                  </a:lnTo>
                  <a:lnTo>
                    <a:pt x="800895" y="943340"/>
                  </a:lnTo>
                  <a:lnTo>
                    <a:pt x="844541" y="907302"/>
                  </a:lnTo>
                  <a:lnTo>
                    <a:pt x="888186" y="871263"/>
                  </a:lnTo>
                  <a:lnTo>
                    <a:pt x="931832" y="835225"/>
                  </a:lnTo>
                  <a:lnTo>
                    <a:pt x="975478" y="799187"/>
                  </a:lnTo>
                  <a:lnTo>
                    <a:pt x="1019123" y="763148"/>
                  </a:lnTo>
                  <a:lnTo>
                    <a:pt x="1062769" y="727110"/>
                  </a:lnTo>
                  <a:lnTo>
                    <a:pt x="1106414" y="691072"/>
                  </a:lnTo>
                  <a:lnTo>
                    <a:pt x="1150060" y="655033"/>
                  </a:lnTo>
                  <a:lnTo>
                    <a:pt x="1193705" y="618995"/>
                  </a:lnTo>
                  <a:lnTo>
                    <a:pt x="1237351" y="582957"/>
                  </a:lnTo>
                  <a:lnTo>
                    <a:pt x="1202045" y="541644"/>
                  </a:lnTo>
                  <a:lnTo>
                    <a:pt x="1165361" y="501550"/>
                  </a:lnTo>
                  <a:lnTo>
                    <a:pt x="1127339" y="462721"/>
                  </a:lnTo>
                  <a:lnTo>
                    <a:pt x="1088025" y="425202"/>
                  </a:lnTo>
                  <a:lnTo>
                    <a:pt x="1047463" y="389036"/>
                  </a:lnTo>
                  <a:lnTo>
                    <a:pt x="1005700" y="354264"/>
                  </a:lnTo>
                  <a:lnTo>
                    <a:pt x="962783" y="320926"/>
                  </a:lnTo>
                  <a:lnTo>
                    <a:pt x="918762" y="289061"/>
                  </a:lnTo>
                  <a:lnTo>
                    <a:pt x="873687" y="258704"/>
                  </a:lnTo>
                  <a:lnTo>
                    <a:pt x="827609" y="229891"/>
                  </a:lnTo>
                  <a:lnTo>
                    <a:pt x="780583" y="202655"/>
                  </a:lnTo>
                  <a:lnTo>
                    <a:pt x="732662" y="177027"/>
                  </a:lnTo>
                  <a:lnTo>
                    <a:pt x="683900" y="153036"/>
                  </a:lnTo>
                  <a:lnTo>
                    <a:pt x="634353" y="130711"/>
                  </a:lnTo>
                  <a:lnTo>
                    <a:pt x="584079" y="110076"/>
                  </a:lnTo>
                  <a:lnTo>
                    <a:pt x="533136" y="91155"/>
                  </a:lnTo>
                  <a:lnTo>
                    <a:pt x="481580" y="73970"/>
                  </a:lnTo>
                  <a:lnTo>
                    <a:pt x="429473" y="58540"/>
                  </a:lnTo>
                  <a:lnTo>
                    <a:pt x="376872" y="44884"/>
                  </a:lnTo>
                  <a:lnTo>
                    <a:pt x="323840" y="33017"/>
                  </a:lnTo>
                  <a:lnTo>
                    <a:pt x="270436" y="22952"/>
                  </a:lnTo>
                  <a:lnTo>
                    <a:pt x="216722" y="14702"/>
                  </a:lnTo>
                  <a:lnTo>
                    <a:pt x="162759" y="8275"/>
                  </a:lnTo>
                  <a:lnTo>
                    <a:pt x="108610" y="3679"/>
                  </a:lnTo>
                  <a:lnTo>
                    <a:pt x="54336" y="920"/>
                  </a:lnTo>
                  <a:lnTo>
                    <a:pt x="0" y="0"/>
                  </a:lnTo>
                  <a:lnTo>
                    <a:pt x="0" y="56601"/>
                  </a:lnTo>
                  <a:lnTo>
                    <a:pt x="0" y="113202"/>
                  </a:lnTo>
                  <a:lnTo>
                    <a:pt x="0" y="169803"/>
                  </a:lnTo>
                  <a:lnTo>
                    <a:pt x="0" y="226404"/>
                  </a:lnTo>
                  <a:lnTo>
                    <a:pt x="0" y="283005"/>
                  </a:lnTo>
                  <a:lnTo>
                    <a:pt x="0" y="339607"/>
                  </a:lnTo>
                  <a:lnTo>
                    <a:pt x="0" y="396208"/>
                  </a:lnTo>
                  <a:lnTo>
                    <a:pt x="0" y="452809"/>
                  </a:lnTo>
                  <a:lnTo>
                    <a:pt x="0" y="509410"/>
                  </a:lnTo>
                  <a:lnTo>
                    <a:pt x="0" y="566011"/>
                  </a:lnTo>
                  <a:lnTo>
                    <a:pt x="0" y="622613"/>
                  </a:lnTo>
                  <a:lnTo>
                    <a:pt x="0" y="679214"/>
                  </a:lnTo>
                  <a:lnTo>
                    <a:pt x="0" y="735815"/>
                  </a:lnTo>
                  <a:lnTo>
                    <a:pt x="0" y="792416"/>
                  </a:lnTo>
                  <a:lnTo>
                    <a:pt x="0" y="849017"/>
                  </a:lnTo>
                  <a:lnTo>
                    <a:pt x="0" y="905619"/>
                  </a:lnTo>
                  <a:lnTo>
                    <a:pt x="0" y="962220"/>
                  </a:lnTo>
                  <a:lnTo>
                    <a:pt x="0" y="1018821"/>
                  </a:lnTo>
                  <a:lnTo>
                    <a:pt x="0" y="1075422"/>
                  </a:lnTo>
                  <a:lnTo>
                    <a:pt x="0" y="1132023"/>
                  </a:lnTo>
                  <a:lnTo>
                    <a:pt x="0" y="1188624"/>
                  </a:lnTo>
                  <a:lnTo>
                    <a:pt x="60837" y="1193097"/>
                  </a:lnTo>
                  <a:lnTo>
                    <a:pt x="120366" y="1206418"/>
                  </a:lnTo>
                  <a:lnTo>
                    <a:pt x="177307" y="1228301"/>
                  </a:lnTo>
                  <a:lnTo>
                    <a:pt x="230436" y="1258275"/>
                  </a:lnTo>
                  <a:lnTo>
                    <a:pt x="278610" y="1295697"/>
                  </a:lnTo>
                  <a:close/>
                </a:path>
              </a:pathLst>
            </a:custGeom>
            <a:solidFill>
              <a:srgbClr val="7ED7D1">
                <a:alpha val="100000"/>
              </a:srgbClr>
            </a:solidFill>
            <a:ln w="13550" cap="flat">
              <a:solidFill>
                <a:srgbClr val="000000">
                  <a:alpha val="100000"/>
                </a:srgbClr>
              </a:solidFill>
              <a:prstDash val="solid"/>
              <a:miter/>
            </a:ln>
          </p:spPr>
          <p:txBody>
            <a:bodyPr/>
            <a:lstStyle/>
            <a:p/>
          </p:txBody>
        </p:sp>
        <p:sp>
          <p:nvSpPr>
            <p:cNvPr id="5" name="pg5"/>
            <p:cNvSpPr/>
            <p:nvPr/>
          </p:nvSpPr>
          <p:spPr>
            <a:xfrm>
              <a:off x="2600919" y="2925092"/>
              <a:ext cx="1251890" cy="939071"/>
            </a:xfrm>
            <a:custGeom>
              <a:avLst/>
              <a:pathLst>
                <a:path w="1251890" h="939071">
                  <a:moveTo>
                    <a:pt x="86938" y="939071"/>
                  </a:moveTo>
                  <a:lnTo>
                    <a:pt x="142412" y="927831"/>
                  </a:lnTo>
                  <a:lnTo>
                    <a:pt x="197886" y="916591"/>
                  </a:lnTo>
                  <a:lnTo>
                    <a:pt x="253360" y="905351"/>
                  </a:lnTo>
                  <a:lnTo>
                    <a:pt x="308834" y="894111"/>
                  </a:lnTo>
                  <a:lnTo>
                    <a:pt x="364308" y="882871"/>
                  </a:lnTo>
                  <a:lnTo>
                    <a:pt x="419781" y="871631"/>
                  </a:lnTo>
                  <a:lnTo>
                    <a:pt x="475255" y="860391"/>
                  </a:lnTo>
                  <a:lnTo>
                    <a:pt x="530729" y="849151"/>
                  </a:lnTo>
                  <a:lnTo>
                    <a:pt x="586203" y="837911"/>
                  </a:lnTo>
                  <a:lnTo>
                    <a:pt x="641677" y="826671"/>
                  </a:lnTo>
                  <a:lnTo>
                    <a:pt x="697151" y="815431"/>
                  </a:lnTo>
                  <a:lnTo>
                    <a:pt x="752625" y="804190"/>
                  </a:lnTo>
                  <a:lnTo>
                    <a:pt x="808099" y="792950"/>
                  </a:lnTo>
                  <a:lnTo>
                    <a:pt x="863573" y="781710"/>
                  </a:lnTo>
                  <a:lnTo>
                    <a:pt x="919047" y="770470"/>
                  </a:lnTo>
                  <a:lnTo>
                    <a:pt x="974521" y="759230"/>
                  </a:lnTo>
                  <a:lnTo>
                    <a:pt x="1029995" y="747990"/>
                  </a:lnTo>
                  <a:lnTo>
                    <a:pt x="1085468" y="736750"/>
                  </a:lnTo>
                  <a:lnTo>
                    <a:pt x="1140942" y="725510"/>
                  </a:lnTo>
                  <a:lnTo>
                    <a:pt x="1196416" y="714270"/>
                  </a:lnTo>
                  <a:lnTo>
                    <a:pt x="1251890" y="703030"/>
                  </a:lnTo>
                  <a:lnTo>
                    <a:pt x="1239768" y="648158"/>
                  </a:lnTo>
                  <a:lnTo>
                    <a:pt x="1225732" y="593744"/>
                  </a:lnTo>
                  <a:lnTo>
                    <a:pt x="1209800" y="539856"/>
                  </a:lnTo>
                  <a:lnTo>
                    <a:pt x="1191990" y="486558"/>
                  </a:lnTo>
                  <a:lnTo>
                    <a:pt x="1172325" y="433916"/>
                  </a:lnTo>
                  <a:lnTo>
                    <a:pt x="1150829" y="381995"/>
                  </a:lnTo>
                  <a:lnTo>
                    <a:pt x="1127528" y="330859"/>
                  </a:lnTo>
                  <a:lnTo>
                    <a:pt x="1102451" y="280570"/>
                  </a:lnTo>
                  <a:lnTo>
                    <a:pt x="1075628" y="231190"/>
                  </a:lnTo>
                  <a:lnTo>
                    <a:pt x="1047093" y="182779"/>
                  </a:lnTo>
                  <a:lnTo>
                    <a:pt x="1016880" y="135397"/>
                  </a:lnTo>
                  <a:lnTo>
                    <a:pt x="985026" y="89103"/>
                  </a:lnTo>
                  <a:lnTo>
                    <a:pt x="951571" y="43952"/>
                  </a:lnTo>
                  <a:lnTo>
                    <a:pt x="916556" y="0"/>
                  </a:lnTo>
                  <a:lnTo>
                    <a:pt x="872911" y="36038"/>
                  </a:lnTo>
                  <a:lnTo>
                    <a:pt x="829265" y="72076"/>
                  </a:lnTo>
                  <a:lnTo>
                    <a:pt x="785619" y="108114"/>
                  </a:lnTo>
                  <a:lnTo>
                    <a:pt x="741974" y="144153"/>
                  </a:lnTo>
                  <a:lnTo>
                    <a:pt x="698328" y="180191"/>
                  </a:lnTo>
                  <a:lnTo>
                    <a:pt x="654683" y="216229"/>
                  </a:lnTo>
                  <a:lnTo>
                    <a:pt x="611037" y="252268"/>
                  </a:lnTo>
                  <a:lnTo>
                    <a:pt x="567392" y="288306"/>
                  </a:lnTo>
                  <a:lnTo>
                    <a:pt x="523746" y="324344"/>
                  </a:lnTo>
                  <a:lnTo>
                    <a:pt x="480101" y="360383"/>
                  </a:lnTo>
                  <a:lnTo>
                    <a:pt x="436455" y="396421"/>
                  </a:lnTo>
                  <a:lnTo>
                    <a:pt x="392809" y="432459"/>
                  </a:lnTo>
                  <a:lnTo>
                    <a:pt x="349164" y="468498"/>
                  </a:lnTo>
                  <a:lnTo>
                    <a:pt x="305518" y="504536"/>
                  </a:lnTo>
                  <a:lnTo>
                    <a:pt x="261873" y="540574"/>
                  </a:lnTo>
                  <a:lnTo>
                    <a:pt x="218227" y="576613"/>
                  </a:lnTo>
                  <a:lnTo>
                    <a:pt x="174582" y="612651"/>
                  </a:lnTo>
                  <a:lnTo>
                    <a:pt x="130936" y="648689"/>
                  </a:lnTo>
                  <a:lnTo>
                    <a:pt x="87291" y="684728"/>
                  </a:lnTo>
                  <a:lnTo>
                    <a:pt x="43645" y="720766"/>
                  </a:lnTo>
                  <a:lnTo>
                    <a:pt x="0" y="756804"/>
                  </a:lnTo>
                  <a:lnTo>
                    <a:pt x="38823" y="812530"/>
                  </a:lnTo>
                  <a:lnTo>
                    <a:pt x="68062" y="873830"/>
                  </a:lnTo>
                  <a:close/>
                </a:path>
              </a:pathLst>
            </a:custGeom>
            <a:solidFill>
              <a:srgbClr val="66B0FF">
                <a:alpha val="100000"/>
              </a:srgbClr>
            </a:solidFill>
            <a:ln w="13550" cap="flat">
              <a:solidFill>
                <a:srgbClr val="000000">
                  <a:alpha val="100000"/>
                </a:srgbClr>
              </a:solidFill>
              <a:prstDash val="solid"/>
              <a:miter/>
            </a:ln>
          </p:spPr>
          <p:txBody>
            <a:bodyPr/>
            <a:lstStyle/>
            <a:p/>
          </p:txBody>
        </p:sp>
        <p:sp>
          <p:nvSpPr>
            <p:cNvPr id="6" name="pg6"/>
            <p:cNvSpPr/>
            <p:nvPr/>
          </p:nvSpPr>
          <p:spPr>
            <a:xfrm>
              <a:off x="2687857" y="3628122"/>
              <a:ext cx="1196674" cy="577279"/>
            </a:xfrm>
            <a:custGeom>
              <a:avLst/>
              <a:pathLst>
                <a:path w="1196674" h="577279">
                  <a:moveTo>
                    <a:pt x="2846" y="385706"/>
                  </a:moveTo>
                  <a:lnTo>
                    <a:pt x="58707" y="394829"/>
                  </a:lnTo>
                  <a:lnTo>
                    <a:pt x="114569" y="403951"/>
                  </a:lnTo>
                  <a:lnTo>
                    <a:pt x="170430" y="413074"/>
                  </a:lnTo>
                  <a:lnTo>
                    <a:pt x="226291" y="422196"/>
                  </a:lnTo>
                  <a:lnTo>
                    <a:pt x="282152" y="431319"/>
                  </a:lnTo>
                  <a:lnTo>
                    <a:pt x="338013" y="440441"/>
                  </a:lnTo>
                  <a:lnTo>
                    <a:pt x="393875" y="449564"/>
                  </a:lnTo>
                  <a:lnTo>
                    <a:pt x="449736" y="458686"/>
                  </a:lnTo>
                  <a:lnTo>
                    <a:pt x="505597" y="467809"/>
                  </a:lnTo>
                  <a:lnTo>
                    <a:pt x="561458" y="476931"/>
                  </a:lnTo>
                  <a:lnTo>
                    <a:pt x="617319" y="486054"/>
                  </a:lnTo>
                  <a:lnTo>
                    <a:pt x="673181" y="495176"/>
                  </a:lnTo>
                  <a:lnTo>
                    <a:pt x="729042" y="504299"/>
                  </a:lnTo>
                  <a:lnTo>
                    <a:pt x="784903" y="513421"/>
                  </a:lnTo>
                  <a:lnTo>
                    <a:pt x="840764" y="522544"/>
                  </a:lnTo>
                  <a:lnTo>
                    <a:pt x="896625" y="531666"/>
                  </a:lnTo>
                  <a:lnTo>
                    <a:pt x="952487" y="540789"/>
                  </a:lnTo>
                  <a:lnTo>
                    <a:pt x="1008348" y="549911"/>
                  </a:lnTo>
                  <a:lnTo>
                    <a:pt x="1064209" y="559034"/>
                  </a:lnTo>
                  <a:lnTo>
                    <a:pt x="1120070" y="568156"/>
                  </a:lnTo>
                  <a:lnTo>
                    <a:pt x="1175931" y="577279"/>
                  </a:lnTo>
                  <a:lnTo>
                    <a:pt x="1184250" y="519827"/>
                  </a:lnTo>
                  <a:lnTo>
                    <a:pt x="1190485" y="462111"/>
                  </a:lnTo>
                  <a:lnTo>
                    <a:pt x="1194628" y="404208"/>
                  </a:lnTo>
                  <a:lnTo>
                    <a:pt x="1196674" y="346193"/>
                  </a:lnTo>
                  <a:lnTo>
                    <a:pt x="1196620" y="288141"/>
                  </a:lnTo>
                  <a:lnTo>
                    <a:pt x="1194466" y="230130"/>
                  </a:lnTo>
                  <a:lnTo>
                    <a:pt x="1190216" y="172234"/>
                  </a:lnTo>
                  <a:lnTo>
                    <a:pt x="1183874" y="114531"/>
                  </a:lnTo>
                  <a:lnTo>
                    <a:pt x="1175449" y="57094"/>
                  </a:lnTo>
                  <a:lnTo>
                    <a:pt x="1164952" y="0"/>
                  </a:lnTo>
                  <a:lnTo>
                    <a:pt x="1109478" y="11240"/>
                  </a:lnTo>
                  <a:lnTo>
                    <a:pt x="1054004" y="22480"/>
                  </a:lnTo>
                  <a:lnTo>
                    <a:pt x="998530" y="33720"/>
                  </a:lnTo>
                  <a:lnTo>
                    <a:pt x="943056" y="44960"/>
                  </a:lnTo>
                  <a:lnTo>
                    <a:pt x="887582" y="56200"/>
                  </a:lnTo>
                  <a:lnTo>
                    <a:pt x="832108" y="67440"/>
                  </a:lnTo>
                  <a:lnTo>
                    <a:pt x="776634" y="78680"/>
                  </a:lnTo>
                  <a:lnTo>
                    <a:pt x="721160" y="89920"/>
                  </a:lnTo>
                  <a:lnTo>
                    <a:pt x="665686" y="101160"/>
                  </a:lnTo>
                  <a:lnTo>
                    <a:pt x="610213" y="112400"/>
                  </a:lnTo>
                  <a:lnTo>
                    <a:pt x="554739" y="123640"/>
                  </a:lnTo>
                  <a:lnTo>
                    <a:pt x="499265" y="134880"/>
                  </a:lnTo>
                  <a:lnTo>
                    <a:pt x="443791" y="146121"/>
                  </a:lnTo>
                  <a:lnTo>
                    <a:pt x="388317" y="157361"/>
                  </a:lnTo>
                  <a:lnTo>
                    <a:pt x="332843" y="168601"/>
                  </a:lnTo>
                  <a:lnTo>
                    <a:pt x="277369" y="179841"/>
                  </a:lnTo>
                  <a:lnTo>
                    <a:pt x="221895" y="191081"/>
                  </a:lnTo>
                  <a:lnTo>
                    <a:pt x="166421" y="202321"/>
                  </a:lnTo>
                  <a:lnTo>
                    <a:pt x="110947" y="213561"/>
                  </a:lnTo>
                  <a:lnTo>
                    <a:pt x="55473" y="224801"/>
                  </a:lnTo>
                  <a:lnTo>
                    <a:pt x="0" y="236041"/>
                  </a:lnTo>
                  <a:lnTo>
                    <a:pt x="8210" y="310745"/>
                  </a:lnTo>
                  <a:close/>
                </a:path>
              </a:pathLst>
            </a:custGeom>
            <a:solidFill>
              <a:srgbClr val="822E1C">
                <a:alpha val="100000"/>
              </a:srgbClr>
            </a:solidFill>
            <a:ln w="13550" cap="flat">
              <a:solidFill>
                <a:srgbClr val="000000">
                  <a:alpha val="100000"/>
                </a:srgbClr>
              </a:solidFill>
              <a:prstDash val="solid"/>
              <a:miter/>
            </a:ln>
          </p:spPr>
          <p:txBody>
            <a:bodyPr/>
            <a:lstStyle/>
            <a:p/>
          </p:txBody>
        </p:sp>
        <p:sp>
          <p:nvSpPr>
            <p:cNvPr id="7" name="pg7"/>
            <p:cNvSpPr/>
            <p:nvPr/>
          </p:nvSpPr>
          <p:spPr>
            <a:xfrm>
              <a:off x="2653045" y="4013829"/>
              <a:ext cx="1210744" cy="644186"/>
            </a:xfrm>
            <a:custGeom>
              <a:avLst/>
              <a:pathLst>
                <a:path w="1210744" h="644186">
                  <a:moveTo>
                    <a:pt x="0" y="117344"/>
                  </a:moveTo>
                  <a:lnTo>
                    <a:pt x="50737" y="142432"/>
                  </a:lnTo>
                  <a:lnTo>
                    <a:pt x="101475" y="167519"/>
                  </a:lnTo>
                  <a:lnTo>
                    <a:pt x="152212" y="192607"/>
                  </a:lnTo>
                  <a:lnTo>
                    <a:pt x="202950" y="217695"/>
                  </a:lnTo>
                  <a:lnTo>
                    <a:pt x="253687" y="242782"/>
                  </a:lnTo>
                  <a:lnTo>
                    <a:pt x="304425" y="267870"/>
                  </a:lnTo>
                  <a:lnTo>
                    <a:pt x="355162" y="292958"/>
                  </a:lnTo>
                  <a:lnTo>
                    <a:pt x="405900" y="318046"/>
                  </a:lnTo>
                  <a:lnTo>
                    <a:pt x="456638" y="343133"/>
                  </a:lnTo>
                  <a:lnTo>
                    <a:pt x="507375" y="368221"/>
                  </a:lnTo>
                  <a:lnTo>
                    <a:pt x="558113" y="393309"/>
                  </a:lnTo>
                  <a:lnTo>
                    <a:pt x="608850" y="418396"/>
                  </a:lnTo>
                  <a:lnTo>
                    <a:pt x="659588" y="443484"/>
                  </a:lnTo>
                  <a:lnTo>
                    <a:pt x="710325" y="468572"/>
                  </a:lnTo>
                  <a:lnTo>
                    <a:pt x="761063" y="493660"/>
                  </a:lnTo>
                  <a:lnTo>
                    <a:pt x="811801" y="518747"/>
                  </a:lnTo>
                  <a:lnTo>
                    <a:pt x="862538" y="543835"/>
                  </a:lnTo>
                  <a:lnTo>
                    <a:pt x="913276" y="568923"/>
                  </a:lnTo>
                  <a:lnTo>
                    <a:pt x="964013" y="594011"/>
                  </a:lnTo>
                  <a:lnTo>
                    <a:pt x="1014751" y="619098"/>
                  </a:lnTo>
                  <a:lnTo>
                    <a:pt x="1065488" y="644186"/>
                  </a:lnTo>
                  <a:lnTo>
                    <a:pt x="1090923" y="590247"/>
                  </a:lnTo>
                  <a:lnTo>
                    <a:pt x="1114336" y="535400"/>
                  </a:lnTo>
                  <a:lnTo>
                    <a:pt x="1135694" y="479722"/>
                  </a:lnTo>
                  <a:lnTo>
                    <a:pt x="1154969" y="423288"/>
                  </a:lnTo>
                  <a:lnTo>
                    <a:pt x="1172134" y="366176"/>
                  </a:lnTo>
                  <a:lnTo>
                    <a:pt x="1187164" y="308467"/>
                  </a:lnTo>
                  <a:lnTo>
                    <a:pt x="1200040" y="250239"/>
                  </a:lnTo>
                  <a:lnTo>
                    <a:pt x="1210744" y="191572"/>
                  </a:lnTo>
                  <a:lnTo>
                    <a:pt x="1154882" y="182450"/>
                  </a:lnTo>
                  <a:lnTo>
                    <a:pt x="1099021" y="173327"/>
                  </a:lnTo>
                  <a:lnTo>
                    <a:pt x="1043160" y="164205"/>
                  </a:lnTo>
                  <a:lnTo>
                    <a:pt x="987299" y="155082"/>
                  </a:lnTo>
                  <a:lnTo>
                    <a:pt x="931438" y="145960"/>
                  </a:lnTo>
                  <a:lnTo>
                    <a:pt x="875576" y="136837"/>
                  </a:lnTo>
                  <a:lnTo>
                    <a:pt x="819715" y="127715"/>
                  </a:lnTo>
                  <a:lnTo>
                    <a:pt x="763854" y="118592"/>
                  </a:lnTo>
                  <a:lnTo>
                    <a:pt x="707993" y="109470"/>
                  </a:lnTo>
                  <a:lnTo>
                    <a:pt x="652132" y="100347"/>
                  </a:lnTo>
                  <a:lnTo>
                    <a:pt x="596270" y="91225"/>
                  </a:lnTo>
                  <a:lnTo>
                    <a:pt x="540409" y="82102"/>
                  </a:lnTo>
                  <a:lnTo>
                    <a:pt x="484548" y="72980"/>
                  </a:lnTo>
                  <a:lnTo>
                    <a:pt x="428687" y="63857"/>
                  </a:lnTo>
                  <a:lnTo>
                    <a:pt x="372825" y="54735"/>
                  </a:lnTo>
                  <a:lnTo>
                    <a:pt x="316964" y="45612"/>
                  </a:lnTo>
                  <a:lnTo>
                    <a:pt x="261103" y="36490"/>
                  </a:lnTo>
                  <a:lnTo>
                    <a:pt x="205242" y="27367"/>
                  </a:lnTo>
                  <a:lnTo>
                    <a:pt x="149381" y="18245"/>
                  </a:lnTo>
                  <a:lnTo>
                    <a:pt x="93519" y="9122"/>
                  </a:lnTo>
                  <a:lnTo>
                    <a:pt x="37658" y="0"/>
                  </a:lnTo>
                  <a:lnTo>
                    <a:pt x="23198" y="60074"/>
                  </a:lnTo>
                  <a:close/>
                </a:path>
              </a:pathLst>
            </a:custGeom>
            <a:solidFill>
              <a:srgbClr val="1C7F93">
                <a:alpha val="100000"/>
              </a:srgbClr>
            </a:solidFill>
            <a:ln w="13550" cap="flat">
              <a:solidFill>
                <a:srgbClr val="000000">
                  <a:alpha val="100000"/>
                </a:srgbClr>
              </a:solidFill>
              <a:prstDash val="solid"/>
              <a:miter/>
            </a:ln>
          </p:spPr>
          <p:txBody>
            <a:bodyPr/>
            <a:lstStyle/>
            <a:p/>
          </p:txBody>
        </p:sp>
        <p:sp>
          <p:nvSpPr>
            <p:cNvPr id="8" name="pg8"/>
            <p:cNvSpPr/>
            <p:nvPr/>
          </p:nvSpPr>
          <p:spPr>
            <a:xfrm>
              <a:off x="2591431" y="4131173"/>
              <a:ext cx="1127103" cy="880063"/>
            </a:xfrm>
            <a:custGeom>
              <a:avLst/>
              <a:pathLst>
                <a:path w="1127103" h="880063">
                  <a:moveTo>
                    <a:pt x="0" y="91575"/>
                  </a:moveTo>
                  <a:lnTo>
                    <a:pt x="42354" y="129122"/>
                  </a:lnTo>
                  <a:lnTo>
                    <a:pt x="84709" y="166669"/>
                  </a:lnTo>
                  <a:lnTo>
                    <a:pt x="127063" y="204216"/>
                  </a:lnTo>
                  <a:lnTo>
                    <a:pt x="169418" y="241763"/>
                  </a:lnTo>
                  <a:lnTo>
                    <a:pt x="211773" y="279310"/>
                  </a:lnTo>
                  <a:lnTo>
                    <a:pt x="254127" y="316858"/>
                  </a:lnTo>
                  <a:lnTo>
                    <a:pt x="296482" y="354405"/>
                  </a:lnTo>
                  <a:lnTo>
                    <a:pt x="338837" y="391952"/>
                  </a:lnTo>
                  <a:lnTo>
                    <a:pt x="381191" y="429499"/>
                  </a:lnTo>
                  <a:lnTo>
                    <a:pt x="423546" y="467046"/>
                  </a:lnTo>
                  <a:lnTo>
                    <a:pt x="465901" y="504593"/>
                  </a:lnTo>
                  <a:lnTo>
                    <a:pt x="508255" y="542140"/>
                  </a:lnTo>
                  <a:lnTo>
                    <a:pt x="550610" y="579687"/>
                  </a:lnTo>
                  <a:lnTo>
                    <a:pt x="592964" y="617234"/>
                  </a:lnTo>
                  <a:lnTo>
                    <a:pt x="635319" y="654781"/>
                  </a:lnTo>
                  <a:lnTo>
                    <a:pt x="677674" y="692328"/>
                  </a:lnTo>
                  <a:lnTo>
                    <a:pt x="720028" y="729875"/>
                  </a:lnTo>
                  <a:lnTo>
                    <a:pt x="762383" y="767422"/>
                  </a:lnTo>
                  <a:lnTo>
                    <a:pt x="804738" y="804969"/>
                  </a:lnTo>
                  <a:lnTo>
                    <a:pt x="847092" y="842516"/>
                  </a:lnTo>
                  <a:lnTo>
                    <a:pt x="889447" y="880063"/>
                  </a:lnTo>
                  <a:lnTo>
                    <a:pt x="929034" y="833660"/>
                  </a:lnTo>
                  <a:lnTo>
                    <a:pt x="966828" y="785786"/>
                  </a:lnTo>
                  <a:lnTo>
                    <a:pt x="1002776" y="736510"/>
                  </a:lnTo>
                  <a:lnTo>
                    <a:pt x="1036825" y="685904"/>
                  </a:lnTo>
                  <a:lnTo>
                    <a:pt x="1068927" y="634040"/>
                  </a:lnTo>
                  <a:lnTo>
                    <a:pt x="1099034" y="580994"/>
                  </a:lnTo>
                  <a:lnTo>
                    <a:pt x="1127103" y="526842"/>
                  </a:lnTo>
                  <a:lnTo>
                    <a:pt x="1076365" y="501754"/>
                  </a:lnTo>
                  <a:lnTo>
                    <a:pt x="1025628" y="476666"/>
                  </a:lnTo>
                  <a:lnTo>
                    <a:pt x="974890" y="451579"/>
                  </a:lnTo>
                  <a:lnTo>
                    <a:pt x="924153" y="426491"/>
                  </a:lnTo>
                  <a:lnTo>
                    <a:pt x="873415" y="401403"/>
                  </a:lnTo>
                  <a:lnTo>
                    <a:pt x="822678" y="376315"/>
                  </a:lnTo>
                  <a:lnTo>
                    <a:pt x="771940" y="351228"/>
                  </a:lnTo>
                  <a:lnTo>
                    <a:pt x="721202" y="326140"/>
                  </a:lnTo>
                  <a:lnTo>
                    <a:pt x="670465" y="301052"/>
                  </a:lnTo>
                  <a:lnTo>
                    <a:pt x="619727" y="275964"/>
                  </a:lnTo>
                  <a:lnTo>
                    <a:pt x="568990" y="250877"/>
                  </a:lnTo>
                  <a:lnTo>
                    <a:pt x="518252" y="225789"/>
                  </a:lnTo>
                  <a:lnTo>
                    <a:pt x="467515" y="200701"/>
                  </a:lnTo>
                  <a:lnTo>
                    <a:pt x="416777" y="175614"/>
                  </a:lnTo>
                  <a:lnTo>
                    <a:pt x="366039" y="150526"/>
                  </a:lnTo>
                  <a:lnTo>
                    <a:pt x="315302" y="125438"/>
                  </a:lnTo>
                  <a:lnTo>
                    <a:pt x="264564" y="100350"/>
                  </a:lnTo>
                  <a:lnTo>
                    <a:pt x="213827" y="75263"/>
                  </a:lnTo>
                  <a:lnTo>
                    <a:pt x="163089" y="50175"/>
                  </a:lnTo>
                  <a:lnTo>
                    <a:pt x="112352" y="25087"/>
                  </a:lnTo>
                  <a:lnTo>
                    <a:pt x="61614" y="0"/>
                  </a:lnTo>
                  <a:lnTo>
                    <a:pt x="33857" y="47840"/>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9" name="pg9"/>
            <p:cNvSpPr/>
            <p:nvPr/>
          </p:nvSpPr>
          <p:spPr>
            <a:xfrm>
              <a:off x="2512786" y="4222749"/>
              <a:ext cx="968092" cy="1054269"/>
            </a:xfrm>
            <a:custGeom>
              <a:avLst/>
              <a:pathLst>
                <a:path w="968092" h="1054269">
                  <a:moveTo>
                    <a:pt x="0" y="68906"/>
                  </a:moveTo>
                  <a:lnTo>
                    <a:pt x="31654" y="115828"/>
                  </a:lnTo>
                  <a:lnTo>
                    <a:pt x="63309" y="162750"/>
                  </a:lnTo>
                  <a:lnTo>
                    <a:pt x="94963" y="209672"/>
                  </a:lnTo>
                  <a:lnTo>
                    <a:pt x="126618" y="256594"/>
                  </a:lnTo>
                  <a:lnTo>
                    <a:pt x="158273" y="303516"/>
                  </a:lnTo>
                  <a:lnTo>
                    <a:pt x="189927" y="350438"/>
                  </a:lnTo>
                  <a:lnTo>
                    <a:pt x="221582" y="397360"/>
                  </a:lnTo>
                  <a:lnTo>
                    <a:pt x="253237" y="444282"/>
                  </a:lnTo>
                  <a:lnTo>
                    <a:pt x="284891" y="491204"/>
                  </a:lnTo>
                  <a:lnTo>
                    <a:pt x="316546" y="538126"/>
                  </a:lnTo>
                  <a:lnTo>
                    <a:pt x="348201" y="585048"/>
                  </a:lnTo>
                  <a:lnTo>
                    <a:pt x="379855" y="631970"/>
                  </a:lnTo>
                  <a:lnTo>
                    <a:pt x="411510" y="678893"/>
                  </a:lnTo>
                  <a:lnTo>
                    <a:pt x="443164" y="725815"/>
                  </a:lnTo>
                  <a:lnTo>
                    <a:pt x="474819" y="772737"/>
                  </a:lnTo>
                  <a:lnTo>
                    <a:pt x="506474" y="819659"/>
                  </a:lnTo>
                  <a:lnTo>
                    <a:pt x="538128" y="866581"/>
                  </a:lnTo>
                  <a:lnTo>
                    <a:pt x="569783" y="913503"/>
                  </a:lnTo>
                  <a:lnTo>
                    <a:pt x="601438" y="960425"/>
                  </a:lnTo>
                  <a:lnTo>
                    <a:pt x="633092" y="1007347"/>
                  </a:lnTo>
                  <a:lnTo>
                    <a:pt x="664747" y="1054269"/>
                  </a:lnTo>
                  <a:lnTo>
                    <a:pt x="712045" y="1021107"/>
                  </a:lnTo>
                  <a:lnTo>
                    <a:pt x="758118" y="986263"/>
                  </a:lnTo>
                  <a:lnTo>
                    <a:pt x="802908" y="949784"/>
                  </a:lnTo>
                  <a:lnTo>
                    <a:pt x="846355" y="911717"/>
                  </a:lnTo>
                  <a:lnTo>
                    <a:pt x="888405" y="872110"/>
                  </a:lnTo>
                  <a:lnTo>
                    <a:pt x="929001" y="831016"/>
                  </a:lnTo>
                  <a:lnTo>
                    <a:pt x="968092" y="788487"/>
                  </a:lnTo>
                  <a:lnTo>
                    <a:pt x="925737" y="750940"/>
                  </a:lnTo>
                  <a:lnTo>
                    <a:pt x="883383" y="713393"/>
                  </a:lnTo>
                  <a:lnTo>
                    <a:pt x="841028" y="675846"/>
                  </a:lnTo>
                  <a:lnTo>
                    <a:pt x="798673" y="638299"/>
                  </a:lnTo>
                  <a:lnTo>
                    <a:pt x="756319" y="600752"/>
                  </a:lnTo>
                  <a:lnTo>
                    <a:pt x="713964" y="563205"/>
                  </a:lnTo>
                  <a:lnTo>
                    <a:pt x="671609" y="525658"/>
                  </a:lnTo>
                  <a:lnTo>
                    <a:pt x="629255" y="488111"/>
                  </a:lnTo>
                  <a:lnTo>
                    <a:pt x="586900" y="450564"/>
                  </a:lnTo>
                  <a:lnTo>
                    <a:pt x="544546" y="413017"/>
                  </a:lnTo>
                  <a:lnTo>
                    <a:pt x="502191" y="375470"/>
                  </a:lnTo>
                  <a:lnTo>
                    <a:pt x="459836" y="337923"/>
                  </a:lnTo>
                  <a:lnTo>
                    <a:pt x="417482" y="300376"/>
                  </a:lnTo>
                  <a:lnTo>
                    <a:pt x="375127" y="262829"/>
                  </a:lnTo>
                  <a:lnTo>
                    <a:pt x="332772" y="225282"/>
                  </a:lnTo>
                  <a:lnTo>
                    <a:pt x="290418" y="187735"/>
                  </a:lnTo>
                  <a:lnTo>
                    <a:pt x="248063" y="150188"/>
                  </a:lnTo>
                  <a:lnTo>
                    <a:pt x="205708" y="112641"/>
                  </a:lnTo>
                  <a:lnTo>
                    <a:pt x="163354" y="75094"/>
                  </a:lnTo>
                  <a:lnTo>
                    <a:pt x="120999" y="37547"/>
                  </a:lnTo>
                  <a:lnTo>
                    <a:pt x="78644" y="0"/>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10" name="pg10"/>
            <p:cNvSpPr/>
            <p:nvPr/>
          </p:nvSpPr>
          <p:spPr>
            <a:xfrm>
              <a:off x="2421411" y="4291656"/>
              <a:ext cx="756122" cy="1164393"/>
            </a:xfrm>
            <a:custGeom>
              <a:avLst/>
              <a:pathLst>
                <a:path w="756122" h="1164393">
                  <a:moveTo>
                    <a:pt x="0" y="46415"/>
                  </a:moveTo>
                  <a:lnTo>
                    <a:pt x="19222" y="99652"/>
                  </a:lnTo>
                  <a:lnTo>
                    <a:pt x="38445" y="152889"/>
                  </a:lnTo>
                  <a:lnTo>
                    <a:pt x="57668" y="206126"/>
                  </a:lnTo>
                  <a:lnTo>
                    <a:pt x="76890" y="259363"/>
                  </a:lnTo>
                  <a:lnTo>
                    <a:pt x="96113" y="312600"/>
                  </a:lnTo>
                  <a:lnTo>
                    <a:pt x="115336" y="365837"/>
                  </a:lnTo>
                  <a:lnTo>
                    <a:pt x="134558" y="419074"/>
                  </a:lnTo>
                  <a:lnTo>
                    <a:pt x="153781" y="472311"/>
                  </a:lnTo>
                  <a:lnTo>
                    <a:pt x="173004" y="525548"/>
                  </a:lnTo>
                  <a:lnTo>
                    <a:pt x="192226" y="578785"/>
                  </a:lnTo>
                  <a:lnTo>
                    <a:pt x="211449" y="632022"/>
                  </a:lnTo>
                  <a:lnTo>
                    <a:pt x="230672" y="685259"/>
                  </a:lnTo>
                  <a:lnTo>
                    <a:pt x="249895" y="738496"/>
                  </a:lnTo>
                  <a:lnTo>
                    <a:pt x="269117" y="791733"/>
                  </a:lnTo>
                  <a:lnTo>
                    <a:pt x="288340" y="844970"/>
                  </a:lnTo>
                  <a:lnTo>
                    <a:pt x="307563" y="898207"/>
                  </a:lnTo>
                  <a:lnTo>
                    <a:pt x="326785" y="951444"/>
                  </a:lnTo>
                  <a:lnTo>
                    <a:pt x="346008" y="1004681"/>
                  </a:lnTo>
                  <a:lnTo>
                    <a:pt x="365231" y="1057918"/>
                  </a:lnTo>
                  <a:lnTo>
                    <a:pt x="384453" y="1111156"/>
                  </a:lnTo>
                  <a:lnTo>
                    <a:pt x="403676" y="1164393"/>
                  </a:lnTo>
                  <a:lnTo>
                    <a:pt x="456577" y="1144229"/>
                  </a:lnTo>
                  <a:lnTo>
                    <a:pt x="508735" y="1122212"/>
                  </a:lnTo>
                  <a:lnTo>
                    <a:pt x="560083" y="1098369"/>
                  </a:lnTo>
                  <a:lnTo>
                    <a:pt x="610558" y="1072730"/>
                  </a:lnTo>
                  <a:lnTo>
                    <a:pt x="660097" y="1045326"/>
                  </a:lnTo>
                  <a:lnTo>
                    <a:pt x="708638" y="1016191"/>
                  </a:lnTo>
                  <a:lnTo>
                    <a:pt x="756122" y="985362"/>
                  </a:lnTo>
                  <a:lnTo>
                    <a:pt x="724467" y="938440"/>
                  </a:lnTo>
                  <a:lnTo>
                    <a:pt x="692812" y="891518"/>
                  </a:lnTo>
                  <a:lnTo>
                    <a:pt x="661158" y="844596"/>
                  </a:lnTo>
                  <a:lnTo>
                    <a:pt x="629503" y="797674"/>
                  </a:lnTo>
                  <a:lnTo>
                    <a:pt x="597849" y="750752"/>
                  </a:lnTo>
                  <a:lnTo>
                    <a:pt x="566194" y="703830"/>
                  </a:lnTo>
                  <a:lnTo>
                    <a:pt x="534539" y="656908"/>
                  </a:lnTo>
                  <a:lnTo>
                    <a:pt x="502885" y="609986"/>
                  </a:lnTo>
                  <a:lnTo>
                    <a:pt x="471230" y="563064"/>
                  </a:lnTo>
                  <a:lnTo>
                    <a:pt x="439575" y="516142"/>
                  </a:lnTo>
                  <a:lnTo>
                    <a:pt x="407921" y="469220"/>
                  </a:lnTo>
                  <a:lnTo>
                    <a:pt x="376266" y="422298"/>
                  </a:lnTo>
                  <a:lnTo>
                    <a:pt x="344611" y="375376"/>
                  </a:lnTo>
                  <a:lnTo>
                    <a:pt x="312957" y="328454"/>
                  </a:lnTo>
                  <a:lnTo>
                    <a:pt x="281302" y="281532"/>
                  </a:lnTo>
                  <a:lnTo>
                    <a:pt x="249647" y="234610"/>
                  </a:lnTo>
                  <a:lnTo>
                    <a:pt x="217993" y="187688"/>
                  </a:lnTo>
                  <a:lnTo>
                    <a:pt x="186338" y="140766"/>
                  </a:lnTo>
                  <a:lnTo>
                    <a:pt x="154684" y="93844"/>
                  </a:lnTo>
                  <a:lnTo>
                    <a:pt x="123029" y="46922"/>
                  </a:lnTo>
                  <a:lnTo>
                    <a:pt x="91374" y="0"/>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11" name="pg11"/>
            <p:cNvSpPr/>
            <p:nvPr/>
          </p:nvSpPr>
          <p:spPr>
            <a:xfrm>
              <a:off x="2336268" y="4338071"/>
              <a:ext cx="488820" cy="1198671"/>
            </a:xfrm>
            <a:custGeom>
              <a:avLst/>
              <a:pathLst>
                <a:path w="488820" h="1198671">
                  <a:moveTo>
                    <a:pt x="0" y="20920"/>
                  </a:moveTo>
                  <a:lnTo>
                    <a:pt x="7638" y="77004"/>
                  </a:lnTo>
                  <a:lnTo>
                    <a:pt x="15277" y="133087"/>
                  </a:lnTo>
                  <a:lnTo>
                    <a:pt x="22915" y="189170"/>
                  </a:lnTo>
                  <a:lnTo>
                    <a:pt x="30554" y="245254"/>
                  </a:lnTo>
                  <a:lnTo>
                    <a:pt x="38192" y="301337"/>
                  </a:lnTo>
                  <a:lnTo>
                    <a:pt x="45831" y="357421"/>
                  </a:lnTo>
                  <a:lnTo>
                    <a:pt x="53469" y="413504"/>
                  </a:lnTo>
                  <a:lnTo>
                    <a:pt x="61108" y="469587"/>
                  </a:lnTo>
                  <a:lnTo>
                    <a:pt x="68747" y="525671"/>
                  </a:lnTo>
                  <a:lnTo>
                    <a:pt x="76385" y="581754"/>
                  </a:lnTo>
                  <a:lnTo>
                    <a:pt x="84024" y="637838"/>
                  </a:lnTo>
                  <a:lnTo>
                    <a:pt x="91662" y="693921"/>
                  </a:lnTo>
                  <a:lnTo>
                    <a:pt x="99301" y="750004"/>
                  </a:lnTo>
                  <a:lnTo>
                    <a:pt x="106939" y="806088"/>
                  </a:lnTo>
                  <a:lnTo>
                    <a:pt x="114578" y="862171"/>
                  </a:lnTo>
                  <a:lnTo>
                    <a:pt x="122217" y="918254"/>
                  </a:lnTo>
                  <a:lnTo>
                    <a:pt x="129855" y="974338"/>
                  </a:lnTo>
                  <a:lnTo>
                    <a:pt x="137494" y="1030421"/>
                  </a:lnTo>
                  <a:lnTo>
                    <a:pt x="145132" y="1086505"/>
                  </a:lnTo>
                  <a:lnTo>
                    <a:pt x="152771" y="1142588"/>
                  </a:lnTo>
                  <a:lnTo>
                    <a:pt x="160409" y="1198671"/>
                  </a:lnTo>
                  <a:lnTo>
                    <a:pt x="216215" y="1190068"/>
                  </a:lnTo>
                  <a:lnTo>
                    <a:pt x="271684" y="1179507"/>
                  </a:lnTo>
                  <a:lnTo>
                    <a:pt x="326746" y="1167000"/>
                  </a:lnTo>
                  <a:lnTo>
                    <a:pt x="381335" y="1152564"/>
                  </a:lnTo>
                  <a:lnTo>
                    <a:pt x="435381" y="1136216"/>
                  </a:lnTo>
                  <a:lnTo>
                    <a:pt x="488820" y="1117977"/>
                  </a:lnTo>
                  <a:lnTo>
                    <a:pt x="469597" y="1064740"/>
                  </a:lnTo>
                  <a:lnTo>
                    <a:pt x="450374" y="1011503"/>
                  </a:lnTo>
                  <a:lnTo>
                    <a:pt x="431151" y="958266"/>
                  </a:lnTo>
                  <a:lnTo>
                    <a:pt x="411929" y="905029"/>
                  </a:lnTo>
                  <a:lnTo>
                    <a:pt x="392706" y="851792"/>
                  </a:lnTo>
                  <a:lnTo>
                    <a:pt x="373483" y="798555"/>
                  </a:lnTo>
                  <a:lnTo>
                    <a:pt x="354261" y="745318"/>
                  </a:lnTo>
                  <a:lnTo>
                    <a:pt x="335038" y="692081"/>
                  </a:lnTo>
                  <a:lnTo>
                    <a:pt x="315815" y="638844"/>
                  </a:lnTo>
                  <a:lnTo>
                    <a:pt x="296593" y="585607"/>
                  </a:lnTo>
                  <a:lnTo>
                    <a:pt x="277370" y="532370"/>
                  </a:lnTo>
                  <a:lnTo>
                    <a:pt x="258147" y="479133"/>
                  </a:lnTo>
                  <a:lnTo>
                    <a:pt x="238924" y="425896"/>
                  </a:lnTo>
                  <a:lnTo>
                    <a:pt x="219702" y="372659"/>
                  </a:lnTo>
                  <a:lnTo>
                    <a:pt x="200479" y="319422"/>
                  </a:lnTo>
                  <a:lnTo>
                    <a:pt x="181256" y="266185"/>
                  </a:lnTo>
                  <a:lnTo>
                    <a:pt x="162034" y="212948"/>
                  </a:lnTo>
                  <a:lnTo>
                    <a:pt x="142811" y="159711"/>
                  </a:lnTo>
                  <a:lnTo>
                    <a:pt x="123588" y="106474"/>
                  </a:lnTo>
                  <a:lnTo>
                    <a:pt x="104366" y="53237"/>
                  </a:lnTo>
                  <a:lnTo>
                    <a:pt x="85143" y="0"/>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12" name="pg12"/>
            <p:cNvSpPr/>
            <p:nvPr/>
          </p:nvSpPr>
          <p:spPr>
            <a:xfrm>
              <a:off x="2206056" y="4358991"/>
              <a:ext cx="290621" cy="1192352"/>
            </a:xfrm>
            <a:custGeom>
              <a:avLst/>
              <a:pathLst>
                <a:path w="290621" h="1192352">
                  <a:moveTo>
                    <a:pt x="54865" y="3362"/>
                  </a:moveTo>
                  <a:lnTo>
                    <a:pt x="52252" y="59903"/>
                  </a:lnTo>
                  <a:lnTo>
                    <a:pt x="49639" y="116444"/>
                  </a:lnTo>
                  <a:lnTo>
                    <a:pt x="47027" y="172984"/>
                  </a:lnTo>
                  <a:lnTo>
                    <a:pt x="44414" y="229525"/>
                  </a:lnTo>
                  <a:lnTo>
                    <a:pt x="41801" y="286066"/>
                  </a:lnTo>
                  <a:lnTo>
                    <a:pt x="39189" y="342607"/>
                  </a:lnTo>
                  <a:lnTo>
                    <a:pt x="36576" y="399148"/>
                  </a:lnTo>
                  <a:lnTo>
                    <a:pt x="33964" y="455689"/>
                  </a:lnTo>
                  <a:lnTo>
                    <a:pt x="31351" y="512230"/>
                  </a:lnTo>
                  <a:lnTo>
                    <a:pt x="28738" y="568770"/>
                  </a:lnTo>
                  <a:lnTo>
                    <a:pt x="26126" y="625311"/>
                  </a:lnTo>
                  <a:lnTo>
                    <a:pt x="23513" y="681852"/>
                  </a:lnTo>
                  <a:lnTo>
                    <a:pt x="20900" y="738393"/>
                  </a:lnTo>
                  <a:lnTo>
                    <a:pt x="18288" y="794934"/>
                  </a:lnTo>
                  <a:lnTo>
                    <a:pt x="15675" y="851475"/>
                  </a:lnTo>
                  <a:lnTo>
                    <a:pt x="13063" y="908016"/>
                  </a:lnTo>
                  <a:lnTo>
                    <a:pt x="10450" y="964557"/>
                  </a:lnTo>
                  <a:lnTo>
                    <a:pt x="7837" y="1021097"/>
                  </a:lnTo>
                  <a:lnTo>
                    <a:pt x="5225" y="1077638"/>
                  </a:lnTo>
                  <a:lnTo>
                    <a:pt x="2612" y="1134179"/>
                  </a:lnTo>
                  <a:lnTo>
                    <a:pt x="0" y="1190720"/>
                  </a:lnTo>
                  <a:lnTo>
                    <a:pt x="58235" y="1192352"/>
                  </a:lnTo>
                  <a:lnTo>
                    <a:pt x="116492" y="1191869"/>
                  </a:lnTo>
                  <a:lnTo>
                    <a:pt x="174693" y="1189272"/>
                  </a:lnTo>
                  <a:lnTo>
                    <a:pt x="232762" y="1184564"/>
                  </a:lnTo>
                  <a:lnTo>
                    <a:pt x="290621" y="1177751"/>
                  </a:lnTo>
                  <a:lnTo>
                    <a:pt x="282982" y="1121667"/>
                  </a:lnTo>
                  <a:lnTo>
                    <a:pt x="275344" y="1065584"/>
                  </a:lnTo>
                  <a:lnTo>
                    <a:pt x="267705" y="1009501"/>
                  </a:lnTo>
                  <a:lnTo>
                    <a:pt x="260066" y="953417"/>
                  </a:lnTo>
                  <a:lnTo>
                    <a:pt x="252428" y="897334"/>
                  </a:lnTo>
                  <a:lnTo>
                    <a:pt x="244789" y="841250"/>
                  </a:lnTo>
                  <a:lnTo>
                    <a:pt x="237151" y="785167"/>
                  </a:lnTo>
                  <a:lnTo>
                    <a:pt x="229512" y="729084"/>
                  </a:lnTo>
                  <a:lnTo>
                    <a:pt x="221874" y="673000"/>
                  </a:lnTo>
                  <a:lnTo>
                    <a:pt x="214235" y="616917"/>
                  </a:lnTo>
                  <a:lnTo>
                    <a:pt x="206596" y="560833"/>
                  </a:lnTo>
                  <a:lnTo>
                    <a:pt x="198958" y="504750"/>
                  </a:lnTo>
                  <a:lnTo>
                    <a:pt x="191319" y="448667"/>
                  </a:lnTo>
                  <a:lnTo>
                    <a:pt x="183681" y="392583"/>
                  </a:lnTo>
                  <a:lnTo>
                    <a:pt x="176042" y="336500"/>
                  </a:lnTo>
                  <a:lnTo>
                    <a:pt x="168404" y="280416"/>
                  </a:lnTo>
                  <a:lnTo>
                    <a:pt x="160765" y="224333"/>
                  </a:lnTo>
                  <a:lnTo>
                    <a:pt x="153126" y="168250"/>
                  </a:lnTo>
                  <a:lnTo>
                    <a:pt x="145488" y="112166"/>
                  </a:lnTo>
                  <a:lnTo>
                    <a:pt x="137849" y="56083"/>
                  </a:lnTo>
                  <a:lnTo>
                    <a:pt x="130211" y="0"/>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13" name="pg13"/>
            <p:cNvSpPr/>
            <p:nvPr/>
          </p:nvSpPr>
          <p:spPr>
            <a:xfrm>
              <a:off x="1938718" y="4353272"/>
              <a:ext cx="322202" cy="1196439"/>
            </a:xfrm>
            <a:custGeom>
              <a:avLst/>
              <a:pathLst>
                <a:path w="322202" h="1196439">
                  <a:moveTo>
                    <a:pt x="252893" y="0"/>
                  </a:moveTo>
                  <a:lnTo>
                    <a:pt x="240850" y="55305"/>
                  </a:lnTo>
                  <a:lnTo>
                    <a:pt x="228808" y="110610"/>
                  </a:lnTo>
                  <a:lnTo>
                    <a:pt x="216765" y="165915"/>
                  </a:lnTo>
                  <a:lnTo>
                    <a:pt x="204723" y="221221"/>
                  </a:lnTo>
                  <a:lnTo>
                    <a:pt x="192680" y="276526"/>
                  </a:lnTo>
                  <a:lnTo>
                    <a:pt x="180637" y="331831"/>
                  </a:lnTo>
                  <a:lnTo>
                    <a:pt x="168595" y="387136"/>
                  </a:lnTo>
                  <a:lnTo>
                    <a:pt x="156552" y="442442"/>
                  </a:lnTo>
                  <a:lnTo>
                    <a:pt x="144510" y="497747"/>
                  </a:lnTo>
                  <a:lnTo>
                    <a:pt x="132467" y="553052"/>
                  </a:lnTo>
                  <a:lnTo>
                    <a:pt x="120425" y="608357"/>
                  </a:lnTo>
                  <a:lnTo>
                    <a:pt x="108382" y="663663"/>
                  </a:lnTo>
                  <a:lnTo>
                    <a:pt x="96340" y="718968"/>
                  </a:lnTo>
                  <a:lnTo>
                    <a:pt x="84297" y="774273"/>
                  </a:lnTo>
                  <a:lnTo>
                    <a:pt x="72255" y="829578"/>
                  </a:lnTo>
                  <a:lnTo>
                    <a:pt x="60212" y="884884"/>
                  </a:lnTo>
                  <a:lnTo>
                    <a:pt x="48170" y="940189"/>
                  </a:lnTo>
                  <a:lnTo>
                    <a:pt x="36127" y="995494"/>
                  </a:lnTo>
                  <a:lnTo>
                    <a:pt x="24085" y="1050800"/>
                  </a:lnTo>
                  <a:lnTo>
                    <a:pt x="12042" y="1106105"/>
                  </a:lnTo>
                  <a:lnTo>
                    <a:pt x="0" y="1161410"/>
                  </a:lnTo>
                  <a:lnTo>
                    <a:pt x="66222" y="1174378"/>
                  </a:lnTo>
                  <a:lnTo>
                    <a:pt x="132931" y="1184550"/>
                  </a:lnTo>
                  <a:lnTo>
                    <a:pt x="200009" y="1191908"/>
                  </a:lnTo>
                  <a:lnTo>
                    <a:pt x="267337" y="1196439"/>
                  </a:lnTo>
                  <a:lnTo>
                    <a:pt x="269950" y="1139898"/>
                  </a:lnTo>
                  <a:lnTo>
                    <a:pt x="272563" y="1083357"/>
                  </a:lnTo>
                  <a:lnTo>
                    <a:pt x="275175" y="1026817"/>
                  </a:lnTo>
                  <a:lnTo>
                    <a:pt x="277788" y="970276"/>
                  </a:lnTo>
                  <a:lnTo>
                    <a:pt x="280401" y="913735"/>
                  </a:lnTo>
                  <a:lnTo>
                    <a:pt x="283013" y="857194"/>
                  </a:lnTo>
                  <a:lnTo>
                    <a:pt x="285626" y="800653"/>
                  </a:lnTo>
                  <a:lnTo>
                    <a:pt x="288238" y="744112"/>
                  </a:lnTo>
                  <a:lnTo>
                    <a:pt x="290851" y="687571"/>
                  </a:lnTo>
                  <a:lnTo>
                    <a:pt x="293464" y="631031"/>
                  </a:lnTo>
                  <a:lnTo>
                    <a:pt x="296076" y="574490"/>
                  </a:lnTo>
                  <a:lnTo>
                    <a:pt x="298689" y="517949"/>
                  </a:lnTo>
                  <a:lnTo>
                    <a:pt x="301301" y="461408"/>
                  </a:lnTo>
                  <a:lnTo>
                    <a:pt x="303914" y="404867"/>
                  </a:lnTo>
                  <a:lnTo>
                    <a:pt x="306527" y="348326"/>
                  </a:lnTo>
                  <a:lnTo>
                    <a:pt x="309139" y="291785"/>
                  </a:lnTo>
                  <a:lnTo>
                    <a:pt x="311752" y="235245"/>
                  </a:lnTo>
                  <a:lnTo>
                    <a:pt x="314365" y="178704"/>
                  </a:lnTo>
                  <a:lnTo>
                    <a:pt x="316977" y="122163"/>
                  </a:lnTo>
                  <a:lnTo>
                    <a:pt x="319590" y="65622"/>
                  </a:lnTo>
                  <a:lnTo>
                    <a:pt x="322202" y="9081"/>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4" name="pg14"/>
            <p:cNvSpPr/>
            <p:nvPr/>
          </p:nvSpPr>
          <p:spPr>
            <a:xfrm>
              <a:off x="1710005" y="4335654"/>
              <a:ext cx="481606" cy="1179028"/>
            </a:xfrm>
            <a:custGeom>
              <a:avLst/>
              <a:pathLst>
                <a:path w="481606" h="1179028">
                  <a:moveTo>
                    <a:pt x="422310" y="0"/>
                  </a:moveTo>
                  <a:lnTo>
                    <a:pt x="402200" y="52908"/>
                  </a:lnTo>
                  <a:lnTo>
                    <a:pt x="382090" y="105816"/>
                  </a:lnTo>
                  <a:lnTo>
                    <a:pt x="361980" y="158724"/>
                  </a:lnTo>
                  <a:lnTo>
                    <a:pt x="341870" y="211632"/>
                  </a:lnTo>
                  <a:lnTo>
                    <a:pt x="321760" y="264541"/>
                  </a:lnTo>
                  <a:lnTo>
                    <a:pt x="301650" y="317449"/>
                  </a:lnTo>
                  <a:lnTo>
                    <a:pt x="281540" y="370357"/>
                  </a:lnTo>
                  <a:lnTo>
                    <a:pt x="261430" y="423265"/>
                  </a:lnTo>
                  <a:lnTo>
                    <a:pt x="241320" y="476174"/>
                  </a:lnTo>
                  <a:lnTo>
                    <a:pt x="221210" y="529082"/>
                  </a:lnTo>
                  <a:lnTo>
                    <a:pt x="201100" y="581990"/>
                  </a:lnTo>
                  <a:lnTo>
                    <a:pt x="180990" y="634898"/>
                  </a:lnTo>
                  <a:lnTo>
                    <a:pt x="160880" y="687807"/>
                  </a:lnTo>
                  <a:lnTo>
                    <a:pt x="140770" y="740715"/>
                  </a:lnTo>
                  <a:lnTo>
                    <a:pt x="120660" y="793623"/>
                  </a:lnTo>
                  <a:lnTo>
                    <a:pt x="100550" y="846531"/>
                  </a:lnTo>
                  <a:lnTo>
                    <a:pt x="80440" y="899439"/>
                  </a:lnTo>
                  <a:lnTo>
                    <a:pt x="60330" y="952348"/>
                  </a:lnTo>
                  <a:lnTo>
                    <a:pt x="40220" y="1005256"/>
                  </a:lnTo>
                  <a:lnTo>
                    <a:pt x="20110" y="1058164"/>
                  </a:lnTo>
                  <a:lnTo>
                    <a:pt x="0" y="1111072"/>
                  </a:lnTo>
                  <a:lnTo>
                    <a:pt x="56190" y="1131242"/>
                  </a:lnTo>
                  <a:lnTo>
                    <a:pt x="113092" y="1149307"/>
                  </a:lnTo>
                  <a:lnTo>
                    <a:pt x="170626" y="1165243"/>
                  </a:lnTo>
                  <a:lnTo>
                    <a:pt x="228713" y="1179028"/>
                  </a:lnTo>
                  <a:lnTo>
                    <a:pt x="240756" y="1123723"/>
                  </a:lnTo>
                  <a:lnTo>
                    <a:pt x="252798" y="1068418"/>
                  </a:lnTo>
                  <a:lnTo>
                    <a:pt x="264841" y="1013112"/>
                  </a:lnTo>
                  <a:lnTo>
                    <a:pt x="276883" y="957807"/>
                  </a:lnTo>
                  <a:lnTo>
                    <a:pt x="288926" y="902502"/>
                  </a:lnTo>
                  <a:lnTo>
                    <a:pt x="300968" y="847197"/>
                  </a:lnTo>
                  <a:lnTo>
                    <a:pt x="313011" y="791891"/>
                  </a:lnTo>
                  <a:lnTo>
                    <a:pt x="325053" y="736586"/>
                  </a:lnTo>
                  <a:lnTo>
                    <a:pt x="337096" y="681281"/>
                  </a:lnTo>
                  <a:lnTo>
                    <a:pt x="349139" y="625976"/>
                  </a:lnTo>
                  <a:lnTo>
                    <a:pt x="361181" y="570670"/>
                  </a:lnTo>
                  <a:lnTo>
                    <a:pt x="373224" y="515365"/>
                  </a:lnTo>
                  <a:lnTo>
                    <a:pt x="385266" y="460060"/>
                  </a:lnTo>
                  <a:lnTo>
                    <a:pt x="397309" y="404755"/>
                  </a:lnTo>
                  <a:lnTo>
                    <a:pt x="409351" y="349449"/>
                  </a:lnTo>
                  <a:lnTo>
                    <a:pt x="421394" y="294144"/>
                  </a:lnTo>
                  <a:lnTo>
                    <a:pt x="433436" y="238839"/>
                  </a:lnTo>
                  <a:lnTo>
                    <a:pt x="445479" y="183533"/>
                  </a:lnTo>
                  <a:lnTo>
                    <a:pt x="457521" y="128228"/>
                  </a:lnTo>
                  <a:lnTo>
                    <a:pt x="469564" y="72923"/>
                  </a:lnTo>
                  <a:lnTo>
                    <a:pt x="481606" y="17618"/>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5" name="pg15"/>
            <p:cNvSpPr/>
            <p:nvPr/>
          </p:nvSpPr>
          <p:spPr>
            <a:xfrm>
              <a:off x="1521831" y="4313415"/>
              <a:ext cx="610484" cy="1133312"/>
            </a:xfrm>
            <a:custGeom>
              <a:avLst/>
              <a:pathLst>
                <a:path w="610484" h="1133312">
                  <a:moveTo>
                    <a:pt x="561698" y="0"/>
                  </a:moveTo>
                  <a:lnTo>
                    <a:pt x="534951" y="49882"/>
                  </a:lnTo>
                  <a:lnTo>
                    <a:pt x="508203" y="99764"/>
                  </a:lnTo>
                  <a:lnTo>
                    <a:pt x="481456" y="149647"/>
                  </a:lnTo>
                  <a:lnTo>
                    <a:pt x="454708" y="199529"/>
                  </a:lnTo>
                  <a:lnTo>
                    <a:pt x="427961" y="249412"/>
                  </a:lnTo>
                  <a:lnTo>
                    <a:pt x="401213" y="299294"/>
                  </a:lnTo>
                  <a:lnTo>
                    <a:pt x="374465" y="349177"/>
                  </a:lnTo>
                  <a:lnTo>
                    <a:pt x="347718" y="399059"/>
                  </a:lnTo>
                  <a:lnTo>
                    <a:pt x="320970" y="448942"/>
                  </a:lnTo>
                  <a:lnTo>
                    <a:pt x="294223" y="498824"/>
                  </a:lnTo>
                  <a:lnTo>
                    <a:pt x="267475" y="548707"/>
                  </a:lnTo>
                  <a:lnTo>
                    <a:pt x="240728" y="598589"/>
                  </a:lnTo>
                  <a:lnTo>
                    <a:pt x="213980" y="648472"/>
                  </a:lnTo>
                  <a:lnTo>
                    <a:pt x="187232" y="698354"/>
                  </a:lnTo>
                  <a:lnTo>
                    <a:pt x="160485" y="748237"/>
                  </a:lnTo>
                  <a:lnTo>
                    <a:pt x="133737" y="798119"/>
                  </a:lnTo>
                  <a:lnTo>
                    <a:pt x="106990" y="848002"/>
                  </a:lnTo>
                  <a:lnTo>
                    <a:pt x="80242" y="897884"/>
                  </a:lnTo>
                  <a:lnTo>
                    <a:pt x="53495" y="947767"/>
                  </a:lnTo>
                  <a:lnTo>
                    <a:pt x="26747" y="997649"/>
                  </a:lnTo>
                  <a:lnTo>
                    <a:pt x="0" y="1047532"/>
                  </a:lnTo>
                  <a:lnTo>
                    <a:pt x="61475" y="1078814"/>
                  </a:lnTo>
                  <a:lnTo>
                    <a:pt x="124239" y="1107424"/>
                  </a:lnTo>
                  <a:lnTo>
                    <a:pt x="188174" y="1133312"/>
                  </a:lnTo>
                  <a:lnTo>
                    <a:pt x="208284" y="1080403"/>
                  </a:lnTo>
                  <a:lnTo>
                    <a:pt x="228394" y="1027495"/>
                  </a:lnTo>
                  <a:lnTo>
                    <a:pt x="248504" y="974587"/>
                  </a:lnTo>
                  <a:lnTo>
                    <a:pt x="268614" y="921679"/>
                  </a:lnTo>
                  <a:lnTo>
                    <a:pt x="288724" y="868771"/>
                  </a:lnTo>
                  <a:lnTo>
                    <a:pt x="308834" y="815862"/>
                  </a:lnTo>
                  <a:lnTo>
                    <a:pt x="328944" y="762954"/>
                  </a:lnTo>
                  <a:lnTo>
                    <a:pt x="349054" y="710046"/>
                  </a:lnTo>
                  <a:lnTo>
                    <a:pt x="369164" y="657138"/>
                  </a:lnTo>
                  <a:lnTo>
                    <a:pt x="389274" y="604229"/>
                  </a:lnTo>
                  <a:lnTo>
                    <a:pt x="409384" y="551321"/>
                  </a:lnTo>
                  <a:lnTo>
                    <a:pt x="429494" y="498413"/>
                  </a:lnTo>
                  <a:lnTo>
                    <a:pt x="449604" y="445505"/>
                  </a:lnTo>
                  <a:lnTo>
                    <a:pt x="469714" y="392596"/>
                  </a:lnTo>
                  <a:lnTo>
                    <a:pt x="489824" y="339688"/>
                  </a:lnTo>
                  <a:lnTo>
                    <a:pt x="509934" y="286780"/>
                  </a:lnTo>
                  <a:lnTo>
                    <a:pt x="530044" y="233872"/>
                  </a:lnTo>
                  <a:lnTo>
                    <a:pt x="550154" y="180963"/>
                  </a:lnTo>
                  <a:lnTo>
                    <a:pt x="570264" y="128055"/>
                  </a:lnTo>
                  <a:lnTo>
                    <a:pt x="590374" y="75147"/>
                  </a:lnTo>
                  <a:lnTo>
                    <a:pt x="610484" y="22239"/>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6" name="pg16"/>
            <p:cNvSpPr/>
            <p:nvPr/>
          </p:nvSpPr>
          <p:spPr>
            <a:xfrm>
              <a:off x="1347063" y="4285236"/>
              <a:ext cx="736466" cy="1075710"/>
            </a:xfrm>
            <a:custGeom>
              <a:avLst/>
              <a:pathLst>
                <a:path w="736466" h="1075710">
                  <a:moveTo>
                    <a:pt x="691156" y="0"/>
                  </a:moveTo>
                  <a:lnTo>
                    <a:pt x="658244" y="46048"/>
                  </a:lnTo>
                  <a:lnTo>
                    <a:pt x="625332" y="92097"/>
                  </a:lnTo>
                  <a:lnTo>
                    <a:pt x="592420" y="138146"/>
                  </a:lnTo>
                  <a:lnTo>
                    <a:pt x="559507" y="184194"/>
                  </a:lnTo>
                  <a:lnTo>
                    <a:pt x="526595" y="230243"/>
                  </a:lnTo>
                  <a:lnTo>
                    <a:pt x="493683" y="276292"/>
                  </a:lnTo>
                  <a:lnTo>
                    <a:pt x="460771" y="322340"/>
                  </a:lnTo>
                  <a:lnTo>
                    <a:pt x="427858" y="368389"/>
                  </a:lnTo>
                  <a:lnTo>
                    <a:pt x="394946" y="414438"/>
                  </a:lnTo>
                  <a:lnTo>
                    <a:pt x="362034" y="460486"/>
                  </a:lnTo>
                  <a:lnTo>
                    <a:pt x="329122" y="506535"/>
                  </a:lnTo>
                  <a:lnTo>
                    <a:pt x="296210" y="552584"/>
                  </a:lnTo>
                  <a:lnTo>
                    <a:pt x="263297" y="598632"/>
                  </a:lnTo>
                  <a:lnTo>
                    <a:pt x="230385" y="644681"/>
                  </a:lnTo>
                  <a:lnTo>
                    <a:pt x="197473" y="690730"/>
                  </a:lnTo>
                  <a:lnTo>
                    <a:pt x="164561" y="736778"/>
                  </a:lnTo>
                  <a:lnTo>
                    <a:pt x="131648" y="782827"/>
                  </a:lnTo>
                  <a:lnTo>
                    <a:pt x="98736" y="828876"/>
                  </a:lnTo>
                  <a:lnTo>
                    <a:pt x="65824" y="874924"/>
                  </a:lnTo>
                  <a:lnTo>
                    <a:pt x="32912" y="920973"/>
                  </a:lnTo>
                  <a:lnTo>
                    <a:pt x="0" y="967022"/>
                  </a:lnTo>
                  <a:lnTo>
                    <a:pt x="56687" y="1005733"/>
                  </a:lnTo>
                  <a:lnTo>
                    <a:pt x="114979" y="1041985"/>
                  </a:lnTo>
                  <a:lnTo>
                    <a:pt x="174768" y="1075710"/>
                  </a:lnTo>
                  <a:lnTo>
                    <a:pt x="201515" y="1025828"/>
                  </a:lnTo>
                  <a:lnTo>
                    <a:pt x="228263" y="975945"/>
                  </a:lnTo>
                  <a:lnTo>
                    <a:pt x="255010" y="926063"/>
                  </a:lnTo>
                  <a:lnTo>
                    <a:pt x="281758" y="876180"/>
                  </a:lnTo>
                  <a:lnTo>
                    <a:pt x="308505" y="826298"/>
                  </a:lnTo>
                  <a:lnTo>
                    <a:pt x="335253" y="776415"/>
                  </a:lnTo>
                  <a:lnTo>
                    <a:pt x="362001" y="726533"/>
                  </a:lnTo>
                  <a:lnTo>
                    <a:pt x="388748" y="676650"/>
                  </a:lnTo>
                  <a:lnTo>
                    <a:pt x="415496" y="626768"/>
                  </a:lnTo>
                  <a:lnTo>
                    <a:pt x="442243" y="576885"/>
                  </a:lnTo>
                  <a:lnTo>
                    <a:pt x="468991" y="527003"/>
                  </a:lnTo>
                  <a:lnTo>
                    <a:pt x="495738" y="477120"/>
                  </a:lnTo>
                  <a:lnTo>
                    <a:pt x="522486" y="427238"/>
                  </a:lnTo>
                  <a:lnTo>
                    <a:pt x="549233" y="377355"/>
                  </a:lnTo>
                  <a:lnTo>
                    <a:pt x="575981" y="327473"/>
                  </a:lnTo>
                  <a:lnTo>
                    <a:pt x="602729" y="277590"/>
                  </a:lnTo>
                  <a:lnTo>
                    <a:pt x="629476" y="227708"/>
                  </a:lnTo>
                  <a:lnTo>
                    <a:pt x="656224" y="177825"/>
                  </a:lnTo>
                  <a:lnTo>
                    <a:pt x="682971" y="127943"/>
                  </a:lnTo>
                  <a:lnTo>
                    <a:pt x="709719" y="78061"/>
                  </a:lnTo>
                  <a:lnTo>
                    <a:pt x="736466" y="28178"/>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7" name="pg17"/>
            <p:cNvSpPr/>
            <p:nvPr/>
          </p:nvSpPr>
          <p:spPr>
            <a:xfrm>
              <a:off x="1197131" y="4253758"/>
              <a:ext cx="841088" cy="998500"/>
            </a:xfrm>
            <a:custGeom>
              <a:avLst/>
              <a:pathLst>
                <a:path w="841088" h="998500">
                  <a:moveTo>
                    <a:pt x="802217" y="0"/>
                  </a:moveTo>
                  <a:lnTo>
                    <a:pt x="764016" y="41765"/>
                  </a:lnTo>
                  <a:lnTo>
                    <a:pt x="725815" y="83531"/>
                  </a:lnTo>
                  <a:lnTo>
                    <a:pt x="687614" y="125297"/>
                  </a:lnTo>
                  <a:lnTo>
                    <a:pt x="649414" y="167063"/>
                  </a:lnTo>
                  <a:lnTo>
                    <a:pt x="611213" y="208829"/>
                  </a:lnTo>
                  <a:lnTo>
                    <a:pt x="573012" y="250595"/>
                  </a:lnTo>
                  <a:lnTo>
                    <a:pt x="534811" y="292361"/>
                  </a:lnTo>
                  <a:lnTo>
                    <a:pt x="496610" y="334127"/>
                  </a:lnTo>
                  <a:lnTo>
                    <a:pt x="458409" y="375893"/>
                  </a:lnTo>
                  <a:lnTo>
                    <a:pt x="420209" y="417659"/>
                  </a:lnTo>
                  <a:lnTo>
                    <a:pt x="382008" y="459425"/>
                  </a:lnTo>
                  <a:lnTo>
                    <a:pt x="343807" y="501190"/>
                  </a:lnTo>
                  <a:lnTo>
                    <a:pt x="305606" y="542956"/>
                  </a:lnTo>
                  <a:lnTo>
                    <a:pt x="267405" y="584722"/>
                  </a:lnTo>
                  <a:lnTo>
                    <a:pt x="229204" y="626488"/>
                  </a:lnTo>
                  <a:lnTo>
                    <a:pt x="191004" y="668254"/>
                  </a:lnTo>
                  <a:lnTo>
                    <a:pt x="152803" y="710020"/>
                  </a:lnTo>
                  <a:lnTo>
                    <a:pt x="114602" y="751786"/>
                  </a:lnTo>
                  <a:lnTo>
                    <a:pt x="76401" y="793552"/>
                  </a:lnTo>
                  <a:lnTo>
                    <a:pt x="38200" y="835318"/>
                  </a:lnTo>
                  <a:lnTo>
                    <a:pt x="0" y="877084"/>
                  </a:lnTo>
                  <a:lnTo>
                    <a:pt x="48340" y="919550"/>
                  </a:lnTo>
                  <a:lnTo>
                    <a:pt x="98344" y="960043"/>
                  </a:lnTo>
                  <a:lnTo>
                    <a:pt x="149931" y="998500"/>
                  </a:lnTo>
                  <a:lnTo>
                    <a:pt x="182844" y="952451"/>
                  </a:lnTo>
                  <a:lnTo>
                    <a:pt x="215756" y="906403"/>
                  </a:lnTo>
                  <a:lnTo>
                    <a:pt x="248668" y="860354"/>
                  </a:lnTo>
                  <a:lnTo>
                    <a:pt x="281580" y="814305"/>
                  </a:lnTo>
                  <a:lnTo>
                    <a:pt x="314493" y="768257"/>
                  </a:lnTo>
                  <a:lnTo>
                    <a:pt x="347405" y="722208"/>
                  </a:lnTo>
                  <a:lnTo>
                    <a:pt x="380317" y="676159"/>
                  </a:lnTo>
                  <a:lnTo>
                    <a:pt x="413229" y="630111"/>
                  </a:lnTo>
                  <a:lnTo>
                    <a:pt x="446141" y="584062"/>
                  </a:lnTo>
                  <a:lnTo>
                    <a:pt x="479054" y="538013"/>
                  </a:lnTo>
                  <a:lnTo>
                    <a:pt x="511966" y="491965"/>
                  </a:lnTo>
                  <a:lnTo>
                    <a:pt x="544878" y="445916"/>
                  </a:lnTo>
                  <a:lnTo>
                    <a:pt x="577790" y="399867"/>
                  </a:lnTo>
                  <a:lnTo>
                    <a:pt x="610703" y="353819"/>
                  </a:lnTo>
                  <a:lnTo>
                    <a:pt x="643615" y="307770"/>
                  </a:lnTo>
                  <a:lnTo>
                    <a:pt x="676527" y="261721"/>
                  </a:lnTo>
                  <a:lnTo>
                    <a:pt x="709439" y="215672"/>
                  </a:lnTo>
                  <a:lnTo>
                    <a:pt x="742352" y="169624"/>
                  </a:lnTo>
                  <a:lnTo>
                    <a:pt x="775264" y="123575"/>
                  </a:lnTo>
                  <a:lnTo>
                    <a:pt x="808176" y="77526"/>
                  </a:lnTo>
                  <a:lnTo>
                    <a:pt x="841088" y="31478"/>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8" name="pg18"/>
            <p:cNvSpPr/>
            <p:nvPr/>
          </p:nvSpPr>
          <p:spPr>
            <a:xfrm>
              <a:off x="1069933" y="4219964"/>
              <a:ext cx="929415" cy="910877"/>
            </a:xfrm>
            <a:custGeom>
              <a:avLst/>
              <a:pathLst>
                <a:path w="929415" h="910877">
                  <a:moveTo>
                    <a:pt x="896438" y="0"/>
                  </a:moveTo>
                  <a:lnTo>
                    <a:pt x="853750" y="37168"/>
                  </a:lnTo>
                  <a:lnTo>
                    <a:pt x="811063" y="74336"/>
                  </a:lnTo>
                  <a:lnTo>
                    <a:pt x="768375" y="111504"/>
                  </a:lnTo>
                  <a:lnTo>
                    <a:pt x="725688" y="148672"/>
                  </a:lnTo>
                  <a:lnTo>
                    <a:pt x="683000" y="185840"/>
                  </a:lnTo>
                  <a:lnTo>
                    <a:pt x="640313" y="223008"/>
                  </a:lnTo>
                  <a:lnTo>
                    <a:pt x="597625" y="260176"/>
                  </a:lnTo>
                  <a:lnTo>
                    <a:pt x="554937" y="297344"/>
                  </a:lnTo>
                  <a:lnTo>
                    <a:pt x="512250" y="334513"/>
                  </a:lnTo>
                  <a:lnTo>
                    <a:pt x="469562" y="371681"/>
                  </a:lnTo>
                  <a:lnTo>
                    <a:pt x="426875" y="408849"/>
                  </a:lnTo>
                  <a:lnTo>
                    <a:pt x="384187" y="446017"/>
                  </a:lnTo>
                  <a:lnTo>
                    <a:pt x="341500" y="483185"/>
                  </a:lnTo>
                  <a:lnTo>
                    <a:pt x="298812" y="520353"/>
                  </a:lnTo>
                  <a:lnTo>
                    <a:pt x="256125" y="557521"/>
                  </a:lnTo>
                  <a:lnTo>
                    <a:pt x="213437" y="594689"/>
                  </a:lnTo>
                  <a:lnTo>
                    <a:pt x="170750" y="631858"/>
                  </a:lnTo>
                  <a:lnTo>
                    <a:pt x="128062" y="669026"/>
                  </a:lnTo>
                  <a:lnTo>
                    <a:pt x="85375" y="706194"/>
                  </a:lnTo>
                  <a:lnTo>
                    <a:pt x="42687" y="743362"/>
                  </a:lnTo>
                  <a:lnTo>
                    <a:pt x="0" y="780530"/>
                  </a:lnTo>
                  <a:lnTo>
                    <a:pt x="40744" y="825574"/>
                  </a:lnTo>
                  <a:lnTo>
                    <a:pt x="83163" y="869044"/>
                  </a:lnTo>
                  <a:lnTo>
                    <a:pt x="127198" y="910877"/>
                  </a:lnTo>
                  <a:lnTo>
                    <a:pt x="165398" y="869111"/>
                  </a:lnTo>
                  <a:lnTo>
                    <a:pt x="203599" y="827346"/>
                  </a:lnTo>
                  <a:lnTo>
                    <a:pt x="241800" y="785580"/>
                  </a:lnTo>
                  <a:lnTo>
                    <a:pt x="280001" y="743814"/>
                  </a:lnTo>
                  <a:lnTo>
                    <a:pt x="318202" y="702048"/>
                  </a:lnTo>
                  <a:lnTo>
                    <a:pt x="356403" y="660282"/>
                  </a:lnTo>
                  <a:lnTo>
                    <a:pt x="394603" y="618516"/>
                  </a:lnTo>
                  <a:lnTo>
                    <a:pt x="432804" y="576750"/>
                  </a:lnTo>
                  <a:lnTo>
                    <a:pt x="471005" y="534984"/>
                  </a:lnTo>
                  <a:lnTo>
                    <a:pt x="509206" y="493218"/>
                  </a:lnTo>
                  <a:lnTo>
                    <a:pt x="547407" y="451452"/>
                  </a:lnTo>
                  <a:lnTo>
                    <a:pt x="585608" y="409686"/>
                  </a:lnTo>
                  <a:lnTo>
                    <a:pt x="623808" y="367921"/>
                  </a:lnTo>
                  <a:lnTo>
                    <a:pt x="662009" y="326155"/>
                  </a:lnTo>
                  <a:lnTo>
                    <a:pt x="700210" y="284389"/>
                  </a:lnTo>
                  <a:lnTo>
                    <a:pt x="738411" y="242623"/>
                  </a:lnTo>
                  <a:lnTo>
                    <a:pt x="776612" y="200857"/>
                  </a:lnTo>
                  <a:lnTo>
                    <a:pt x="814813" y="159091"/>
                  </a:lnTo>
                  <a:lnTo>
                    <a:pt x="853013" y="117325"/>
                  </a:lnTo>
                  <a:lnTo>
                    <a:pt x="891214" y="75559"/>
                  </a:lnTo>
                  <a:lnTo>
                    <a:pt x="929415" y="33793"/>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9" name="pg19"/>
            <p:cNvSpPr/>
            <p:nvPr/>
          </p:nvSpPr>
          <p:spPr>
            <a:xfrm>
              <a:off x="959676" y="4183160"/>
              <a:ext cx="1006694" cy="817335"/>
            </a:xfrm>
            <a:custGeom>
              <a:avLst/>
              <a:pathLst>
                <a:path w="1006694" h="817335">
                  <a:moveTo>
                    <a:pt x="978109" y="0"/>
                  </a:moveTo>
                  <a:lnTo>
                    <a:pt x="931532" y="32160"/>
                  </a:lnTo>
                  <a:lnTo>
                    <a:pt x="884956" y="64321"/>
                  </a:lnTo>
                  <a:lnTo>
                    <a:pt x="838379" y="96482"/>
                  </a:lnTo>
                  <a:lnTo>
                    <a:pt x="791802" y="128642"/>
                  </a:lnTo>
                  <a:lnTo>
                    <a:pt x="745226" y="160803"/>
                  </a:lnTo>
                  <a:lnTo>
                    <a:pt x="698649" y="192964"/>
                  </a:lnTo>
                  <a:lnTo>
                    <a:pt x="652072" y="225124"/>
                  </a:lnTo>
                  <a:lnTo>
                    <a:pt x="605496" y="257285"/>
                  </a:lnTo>
                  <a:lnTo>
                    <a:pt x="558919" y="289446"/>
                  </a:lnTo>
                  <a:lnTo>
                    <a:pt x="512343" y="321607"/>
                  </a:lnTo>
                  <a:lnTo>
                    <a:pt x="465766" y="353767"/>
                  </a:lnTo>
                  <a:lnTo>
                    <a:pt x="419189" y="385928"/>
                  </a:lnTo>
                  <a:lnTo>
                    <a:pt x="372613" y="418089"/>
                  </a:lnTo>
                  <a:lnTo>
                    <a:pt x="326036" y="450249"/>
                  </a:lnTo>
                  <a:lnTo>
                    <a:pt x="279459" y="482410"/>
                  </a:lnTo>
                  <a:lnTo>
                    <a:pt x="232883" y="514571"/>
                  </a:lnTo>
                  <a:lnTo>
                    <a:pt x="186306" y="546732"/>
                  </a:lnTo>
                  <a:lnTo>
                    <a:pt x="139729" y="578892"/>
                  </a:lnTo>
                  <a:lnTo>
                    <a:pt x="93153" y="611053"/>
                  </a:lnTo>
                  <a:lnTo>
                    <a:pt x="46576" y="643214"/>
                  </a:lnTo>
                  <a:lnTo>
                    <a:pt x="0" y="675374"/>
                  </a:lnTo>
                  <a:lnTo>
                    <a:pt x="34975" y="724057"/>
                  </a:lnTo>
                  <a:lnTo>
                    <a:pt x="71744" y="771399"/>
                  </a:lnTo>
                  <a:lnTo>
                    <a:pt x="110256" y="817335"/>
                  </a:lnTo>
                  <a:lnTo>
                    <a:pt x="152943" y="780166"/>
                  </a:lnTo>
                  <a:lnTo>
                    <a:pt x="195631" y="742998"/>
                  </a:lnTo>
                  <a:lnTo>
                    <a:pt x="238318" y="705830"/>
                  </a:lnTo>
                  <a:lnTo>
                    <a:pt x="281006" y="668662"/>
                  </a:lnTo>
                  <a:lnTo>
                    <a:pt x="323693" y="631494"/>
                  </a:lnTo>
                  <a:lnTo>
                    <a:pt x="366381" y="594326"/>
                  </a:lnTo>
                  <a:lnTo>
                    <a:pt x="409068" y="557158"/>
                  </a:lnTo>
                  <a:lnTo>
                    <a:pt x="451756" y="519990"/>
                  </a:lnTo>
                  <a:lnTo>
                    <a:pt x="494444" y="482821"/>
                  </a:lnTo>
                  <a:lnTo>
                    <a:pt x="537131" y="445653"/>
                  </a:lnTo>
                  <a:lnTo>
                    <a:pt x="579819" y="408485"/>
                  </a:lnTo>
                  <a:lnTo>
                    <a:pt x="622506" y="371317"/>
                  </a:lnTo>
                  <a:lnTo>
                    <a:pt x="665194" y="334149"/>
                  </a:lnTo>
                  <a:lnTo>
                    <a:pt x="707881" y="296981"/>
                  </a:lnTo>
                  <a:lnTo>
                    <a:pt x="750569" y="259813"/>
                  </a:lnTo>
                  <a:lnTo>
                    <a:pt x="793256" y="222645"/>
                  </a:lnTo>
                  <a:lnTo>
                    <a:pt x="835944" y="185476"/>
                  </a:lnTo>
                  <a:lnTo>
                    <a:pt x="878631" y="148308"/>
                  </a:lnTo>
                  <a:lnTo>
                    <a:pt x="921319" y="111140"/>
                  </a:lnTo>
                  <a:lnTo>
                    <a:pt x="964006" y="73972"/>
                  </a:lnTo>
                  <a:lnTo>
                    <a:pt x="1006694" y="36804"/>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20" name="pg20"/>
            <p:cNvSpPr/>
            <p:nvPr/>
          </p:nvSpPr>
          <p:spPr>
            <a:xfrm>
              <a:off x="880155" y="4150090"/>
              <a:ext cx="1057630" cy="708445"/>
            </a:xfrm>
            <a:custGeom>
              <a:avLst/>
              <a:pathLst>
                <a:path w="1057630" h="708445">
                  <a:moveTo>
                    <a:pt x="1037013" y="0"/>
                  </a:moveTo>
                  <a:lnTo>
                    <a:pt x="987632" y="27661"/>
                  </a:lnTo>
                  <a:lnTo>
                    <a:pt x="938250" y="55322"/>
                  </a:lnTo>
                  <a:lnTo>
                    <a:pt x="888869" y="82984"/>
                  </a:lnTo>
                  <a:lnTo>
                    <a:pt x="839487" y="110645"/>
                  </a:lnTo>
                  <a:lnTo>
                    <a:pt x="790105" y="138306"/>
                  </a:lnTo>
                  <a:lnTo>
                    <a:pt x="740724" y="165968"/>
                  </a:lnTo>
                  <a:lnTo>
                    <a:pt x="691342" y="193629"/>
                  </a:lnTo>
                  <a:lnTo>
                    <a:pt x="641960" y="221290"/>
                  </a:lnTo>
                  <a:lnTo>
                    <a:pt x="592579" y="248952"/>
                  </a:lnTo>
                  <a:lnTo>
                    <a:pt x="543197" y="276613"/>
                  </a:lnTo>
                  <a:lnTo>
                    <a:pt x="493816" y="304274"/>
                  </a:lnTo>
                  <a:lnTo>
                    <a:pt x="444434" y="331936"/>
                  </a:lnTo>
                  <a:lnTo>
                    <a:pt x="395052" y="359597"/>
                  </a:lnTo>
                  <a:lnTo>
                    <a:pt x="345671" y="387259"/>
                  </a:lnTo>
                  <a:lnTo>
                    <a:pt x="296289" y="414920"/>
                  </a:lnTo>
                  <a:lnTo>
                    <a:pt x="246908" y="442581"/>
                  </a:lnTo>
                  <a:lnTo>
                    <a:pt x="197526" y="470243"/>
                  </a:lnTo>
                  <a:lnTo>
                    <a:pt x="148144" y="497904"/>
                  </a:lnTo>
                  <a:lnTo>
                    <a:pt x="98763" y="525565"/>
                  </a:lnTo>
                  <a:lnTo>
                    <a:pt x="49381" y="553227"/>
                  </a:lnTo>
                  <a:lnTo>
                    <a:pt x="0" y="580888"/>
                  </a:lnTo>
                  <a:lnTo>
                    <a:pt x="38266" y="645598"/>
                  </a:lnTo>
                  <a:lnTo>
                    <a:pt x="79520" y="708445"/>
                  </a:lnTo>
                  <a:lnTo>
                    <a:pt x="126097" y="676284"/>
                  </a:lnTo>
                  <a:lnTo>
                    <a:pt x="172674" y="644123"/>
                  </a:lnTo>
                  <a:lnTo>
                    <a:pt x="219250" y="611962"/>
                  </a:lnTo>
                  <a:lnTo>
                    <a:pt x="265827" y="579802"/>
                  </a:lnTo>
                  <a:lnTo>
                    <a:pt x="312404" y="547641"/>
                  </a:lnTo>
                  <a:lnTo>
                    <a:pt x="358980" y="515480"/>
                  </a:lnTo>
                  <a:lnTo>
                    <a:pt x="405557" y="483320"/>
                  </a:lnTo>
                  <a:lnTo>
                    <a:pt x="452134" y="451159"/>
                  </a:lnTo>
                  <a:lnTo>
                    <a:pt x="498710" y="418998"/>
                  </a:lnTo>
                  <a:lnTo>
                    <a:pt x="545287" y="386837"/>
                  </a:lnTo>
                  <a:lnTo>
                    <a:pt x="591863" y="354677"/>
                  </a:lnTo>
                  <a:lnTo>
                    <a:pt x="638440" y="322516"/>
                  </a:lnTo>
                  <a:lnTo>
                    <a:pt x="685017" y="290355"/>
                  </a:lnTo>
                  <a:lnTo>
                    <a:pt x="731593" y="258195"/>
                  </a:lnTo>
                  <a:lnTo>
                    <a:pt x="778170" y="226034"/>
                  </a:lnTo>
                  <a:lnTo>
                    <a:pt x="824747" y="193873"/>
                  </a:lnTo>
                  <a:lnTo>
                    <a:pt x="871323" y="161713"/>
                  </a:lnTo>
                  <a:lnTo>
                    <a:pt x="917900" y="129552"/>
                  </a:lnTo>
                  <a:lnTo>
                    <a:pt x="964477" y="97391"/>
                  </a:lnTo>
                  <a:lnTo>
                    <a:pt x="1011053" y="65230"/>
                  </a:lnTo>
                  <a:lnTo>
                    <a:pt x="1057630" y="33070"/>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21" name="pg21"/>
            <p:cNvSpPr/>
            <p:nvPr/>
          </p:nvSpPr>
          <p:spPr>
            <a:xfrm>
              <a:off x="817447" y="4117862"/>
              <a:ext cx="1099722" cy="613116"/>
            </a:xfrm>
            <a:custGeom>
              <a:avLst/>
              <a:pathLst>
                <a:path w="1099722" h="613116">
                  <a:moveTo>
                    <a:pt x="1083464" y="0"/>
                  </a:moveTo>
                  <a:lnTo>
                    <a:pt x="1031870" y="23276"/>
                  </a:lnTo>
                  <a:lnTo>
                    <a:pt x="980277" y="46553"/>
                  </a:lnTo>
                  <a:lnTo>
                    <a:pt x="928683" y="69829"/>
                  </a:lnTo>
                  <a:lnTo>
                    <a:pt x="877090" y="93106"/>
                  </a:lnTo>
                  <a:lnTo>
                    <a:pt x="825496" y="116383"/>
                  </a:lnTo>
                  <a:lnTo>
                    <a:pt x="773903" y="139659"/>
                  </a:lnTo>
                  <a:lnTo>
                    <a:pt x="722309" y="162936"/>
                  </a:lnTo>
                  <a:lnTo>
                    <a:pt x="670716" y="186212"/>
                  </a:lnTo>
                  <a:lnTo>
                    <a:pt x="619122" y="209489"/>
                  </a:lnTo>
                  <a:lnTo>
                    <a:pt x="567528" y="232766"/>
                  </a:lnTo>
                  <a:lnTo>
                    <a:pt x="515935" y="256042"/>
                  </a:lnTo>
                  <a:lnTo>
                    <a:pt x="464341" y="279319"/>
                  </a:lnTo>
                  <a:lnTo>
                    <a:pt x="412748" y="302596"/>
                  </a:lnTo>
                  <a:lnTo>
                    <a:pt x="361154" y="325872"/>
                  </a:lnTo>
                  <a:lnTo>
                    <a:pt x="309561" y="349149"/>
                  </a:lnTo>
                  <a:lnTo>
                    <a:pt x="257967" y="372425"/>
                  </a:lnTo>
                  <a:lnTo>
                    <a:pt x="206374" y="395702"/>
                  </a:lnTo>
                  <a:lnTo>
                    <a:pt x="154780" y="418979"/>
                  </a:lnTo>
                  <a:lnTo>
                    <a:pt x="103187" y="442255"/>
                  </a:lnTo>
                  <a:lnTo>
                    <a:pt x="51593" y="465532"/>
                  </a:lnTo>
                  <a:lnTo>
                    <a:pt x="0" y="488808"/>
                  </a:lnTo>
                  <a:lnTo>
                    <a:pt x="30005" y="551643"/>
                  </a:lnTo>
                  <a:lnTo>
                    <a:pt x="62708" y="613116"/>
                  </a:lnTo>
                  <a:lnTo>
                    <a:pt x="112089" y="585455"/>
                  </a:lnTo>
                  <a:lnTo>
                    <a:pt x="161471" y="557793"/>
                  </a:lnTo>
                  <a:lnTo>
                    <a:pt x="210853" y="530132"/>
                  </a:lnTo>
                  <a:lnTo>
                    <a:pt x="260234" y="502471"/>
                  </a:lnTo>
                  <a:lnTo>
                    <a:pt x="309616" y="474809"/>
                  </a:lnTo>
                  <a:lnTo>
                    <a:pt x="358997" y="447148"/>
                  </a:lnTo>
                  <a:lnTo>
                    <a:pt x="408379" y="419486"/>
                  </a:lnTo>
                  <a:lnTo>
                    <a:pt x="457761" y="391825"/>
                  </a:lnTo>
                  <a:lnTo>
                    <a:pt x="507142" y="364164"/>
                  </a:lnTo>
                  <a:lnTo>
                    <a:pt x="556524" y="336502"/>
                  </a:lnTo>
                  <a:lnTo>
                    <a:pt x="605906" y="308841"/>
                  </a:lnTo>
                  <a:lnTo>
                    <a:pt x="655287" y="281180"/>
                  </a:lnTo>
                  <a:lnTo>
                    <a:pt x="704669" y="253518"/>
                  </a:lnTo>
                  <a:lnTo>
                    <a:pt x="754050" y="225857"/>
                  </a:lnTo>
                  <a:lnTo>
                    <a:pt x="803432" y="198196"/>
                  </a:lnTo>
                  <a:lnTo>
                    <a:pt x="852814" y="170534"/>
                  </a:lnTo>
                  <a:lnTo>
                    <a:pt x="902195" y="142873"/>
                  </a:lnTo>
                  <a:lnTo>
                    <a:pt x="951577" y="115211"/>
                  </a:lnTo>
                  <a:lnTo>
                    <a:pt x="1000958" y="87550"/>
                  </a:lnTo>
                  <a:lnTo>
                    <a:pt x="1050340" y="59889"/>
                  </a:lnTo>
                  <a:lnTo>
                    <a:pt x="1099722" y="32227"/>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22" name="pg22"/>
            <p:cNvSpPr/>
            <p:nvPr/>
          </p:nvSpPr>
          <p:spPr>
            <a:xfrm>
              <a:off x="767707" y="4085785"/>
              <a:ext cx="1133204" cy="520885"/>
            </a:xfrm>
            <a:custGeom>
              <a:avLst/>
              <a:pathLst>
                <a:path w="1133204" h="520885">
                  <a:moveTo>
                    <a:pt x="1120309" y="0"/>
                  </a:moveTo>
                  <a:lnTo>
                    <a:pt x="1066961" y="18912"/>
                  </a:lnTo>
                  <a:lnTo>
                    <a:pt x="1013612" y="37824"/>
                  </a:lnTo>
                  <a:lnTo>
                    <a:pt x="960264" y="56737"/>
                  </a:lnTo>
                  <a:lnTo>
                    <a:pt x="906916" y="75649"/>
                  </a:lnTo>
                  <a:lnTo>
                    <a:pt x="853568" y="94562"/>
                  </a:lnTo>
                  <a:lnTo>
                    <a:pt x="800220" y="113474"/>
                  </a:lnTo>
                  <a:lnTo>
                    <a:pt x="746872" y="132387"/>
                  </a:lnTo>
                  <a:lnTo>
                    <a:pt x="693524" y="151299"/>
                  </a:lnTo>
                  <a:lnTo>
                    <a:pt x="640176" y="170211"/>
                  </a:lnTo>
                  <a:lnTo>
                    <a:pt x="586828" y="189124"/>
                  </a:lnTo>
                  <a:lnTo>
                    <a:pt x="533480" y="208036"/>
                  </a:lnTo>
                  <a:lnTo>
                    <a:pt x="480132" y="226949"/>
                  </a:lnTo>
                  <a:lnTo>
                    <a:pt x="426784" y="245861"/>
                  </a:lnTo>
                  <a:lnTo>
                    <a:pt x="373436" y="264774"/>
                  </a:lnTo>
                  <a:lnTo>
                    <a:pt x="320088" y="283686"/>
                  </a:lnTo>
                  <a:lnTo>
                    <a:pt x="266740" y="302598"/>
                  </a:lnTo>
                  <a:lnTo>
                    <a:pt x="213392" y="321511"/>
                  </a:lnTo>
                  <a:lnTo>
                    <a:pt x="160044" y="340423"/>
                  </a:lnTo>
                  <a:lnTo>
                    <a:pt x="106696" y="359336"/>
                  </a:lnTo>
                  <a:lnTo>
                    <a:pt x="53348" y="378248"/>
                  </a:lnTo>
                  <a:lnTo>
                    <a:pt x="0" y="397161"/>
                  </a:lnTo>
                  <a:lnTo>
                    <a:pt x="23584" y="459540"/>
                  </a:lnTo>
                  <a:lnTo>
                    <a:pt x="49740" y="520885"/>
                  </a:lnTo>
                  <a:lnTo>
                    <a:pt x="101333" y="497609"/>
                  </a:lnTo>
                  <a:lnTo>
                    <a:pt x="152927" y="474332"/>
                  </a:lnTo>
                  <a:lnTo>
                    <a:pt x="204520" y="451055"/>
                  </a:lnTo>
                  <a:lnTo>
                    <a:pt x="256114" y="427779"/>
                  </a:lnTo>
                  <a:lnTo>
                    <a:pt x="307707" y="404502"/>
                  </a:lnTo>
                  <a:lnTo>
                    <a:pt x="359301" y="381225"/>
                  </a:lnTo>
                  <a:lnTo>
                    <a:pt x="410895" y="357949"/>
                  </a:lnTo>
                  <a:lnTo>
                    <a:pt x="462488" y="334672"/>
                  </a:lnTo>
                  <a:lnTo>
                    <a:pt x="514082" y="311396"/>
                  </a:lnTo>
                  <a:lnTo>
                    <a:pt x="565675" y="288119"/>
                  </a:lnTo>
                  <a:lnTo>
                    <a:pt x="617269" y="264842"/>
                  </a:lnTo>
                  <a:lnTo>
                    <a:pt x="668862" y="241566"/>
                  </a:lnTo>
                  <a:lnTo>
                    <a:pt x="720456" y="218289"/>
                  </a:lnTo>
                  <a:lnTo>
                    <a:pt x="772049" y="195013"/>
                  </a:lnTo>
                  <a:lnTo>
                    <a:pt x="823643" y="171736"/>
                  </a:lnTo>
                  <a:lnTo>
                    <a:pt x="875236" y="148459"/>
                  </a:lnTo>
                  <a:lnTo>
                    <a:pt x="926830" y="125183"/>
                  </a:lnTo>
                  <a:lnTo>
                    <a:pt x="978424" y="101906"/>
                  </a:lnTo>
                  <a:lnTo>
                    <a:pt x="1030017" y="78629"/>
                  </a:lnTo>
                  <a:lnTo>
                    <a:pt x="1081611" y="55353"/>
                  </a:lnTo>
                  <a:lnTo>
                    <a:pt x="1133204" y="32076"/>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23" name="pg23"/>
            <p:cNvSpPr/>
            <p:nvPr/>
          </p:nvSpPr>
          <p:spPr>
            <a:xfrm>
              <a:off x="729665" y="4053974"/>
              <a:ext cx="1158351" cy="428971"/>
            </a:xfrm>
            <a:custGeom>
              <a:avLst/>
              <a:pathLst>
                <a:path w="1158351" h="428971">
                  <a:moveTo>
                    <a:pt x="1148488" y="0"/>
                  </a:moveTo>
                  <a:lnTo>
                    <a:pt x="1093798" y="14584"/>
                  </a:lnTo>
                  <a:lnTo>
                    <a:pt x="1039108" y="29168"/>
                  </a:lnTo>
                  <a:lnTo>
                    <a:pt x="984418" y="43753"/>
                  </a:lnTo>
                  <a:lnTo>
                    <a:pt x="929728" y="58337"/>
                  </a:lnTo>
                  <a:lnTo>
                    <a:pt x="875038" y="72922"/>
                  </a:lnTo>
                  <a:lnTo>
                    <a:pt x="820348" y="87506"/>
                  </a:lnTo>
                  <a:lnTo>
                    <a:pt x="765659" y="102091"/>
                  </a:lnTo>
                  <a:lnTo>
                    <a:pt x="710969" y="116675"/>
                  </a:lnTo>
                  <a:lnTo>
                    <a:pt x="656279" y="131260"/>
                  </a:lnTo>
                  <a:lnTo>
                    <a:pt x="601589" y="145844"/>
                  </a:lnTo>
                  <a:lnTo>
                    <a:pt x="546899" y="160429"/>
                  </a:lnTo>
                  <a:lnTo>
                    <a:pt x="492209" y="175013"/>
                  </a:lnTo>
                  <a:lnTo>
                    <a:pt x="437519" y="189597"/>
                  </a:lnTo>
                  <a:lnTo>
                    <a:pt x="382829" y="204182"/>
                  </a:lnTo>
                  <a:lnTo>
                    <a:pt x="328139" y="218766"/>
                  </a:lnTo>
                  <a:lnTo>
                    <a:pt x="273449" y="233351"/>
                  </a:lnTo>
                  <a:lnTo>
                    <a:pt x="218759" y="247935"/>
                  </a:lnTo>
                  <a:lnTo>
                    <a:pt x="164069" y="262520"/>
                  </a:lnTo>
                  <a:lnTo>
                    <a:pt x="109379" y="277104"/>
                  </a:lnTo>
                  <a:lnTo>
                    <a:pt x="54689" y="291689"/>
                  </a:lnTo>
                  <a:lnTo>
                    <a:pt x="0" y="306273"/>
                  </a:lnTo>
                  <a:lnTo>
                    <a:pt x="17792" y="368003"/>
                  </a:lnTo>
                  <a:lnTo>
                    <a:pt x="38042" y="428971"/>
                  </a:lnTo>
                  <a:lnTo>
                    <a:pt x="91390" y="410059"/>
                  </a:lnTo>
                  <a:lnTo>
                    <a:pt x="144738" y="391146"/>
                  </a:lnTo>
                  <a:lnTo>
                    <a:pt x="198086" y="372234"/>
                  </a:lnTo>
                  <a:lnTo>
                    <a:pt x="251434" y="353322"/>
                  </a:lnTo>
                  <a:lnTo>
                    <a:pt x="304782" y="334409"/>
                  </a:lnTo>
                  <a:lnTo>
                    <a:pt x="358130" y="315497"/>
                  </a:lnTo>
                  <a:lnTo>
                    <a:pt x="411478" y="296584"/>
                  </a:lnTo>
                  <a:lnTo>
                    <a:pt x="464826" y="277672"/>
                  </a:lnTo>
                  <a:lnTo>
                    <a:pt x="518174" y="258759"/>
                  </a:lnTo>
                  <a:lnTo>
                    <a:pt x="571522" y="239847"/>
                  </a:lnTo>
                  <a:lnTo>
                    <a:pt x="624870" y="220935"/>
                  </a:lnTo>
                  <a:lnTo>
                    <a:pt x="678218" y="202022"/>
                  </a:lnTo>
                  <a:lnTo>
                    <a:pt x="731566" y="183110"/>
                  </a:lnTo>
                  <a:lnTo>
                    <a:pt x="784914" y="164197"/>
                  </a:lnTo>
                  <a:lnTo>
                    <a:pt x="838263" y="145285"/>
                  </a:lnTo>
                  <a:lnTo>
                    <a:pt x="891611" y="126372"/>
                  </a:lnTo>
                  <a:lnTo>
                    <a:pt x="944959" y="107460"/>
                  </a:lnTo>
                  <a:lnTo>
                    <a:pt x="998307" y="88547"/>
                  </a:lnTo>
                  <a:lnTo>
                    <a:pt x="1051655" y="69635"/>
                  </a:lnTo>
                  <a:lnTo>
                    <a:pt x="1105003" y="50723"/>
                  </a:lnTo>
                  <a:lnTo>
                    <a:pt x="1158351" y="31810"/>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4" name="pg24"/>
            <p:cNvSpPr/>
            <p:nvPr/>
          </p:nvSpPr>
          <p:spPr>
            <a:xfrm>
              <a:off x="701563" y="4021482"/>
              <a:ext cx="1176590" cy="338766"/>
            </a:xfrm>
            <a:custGeom>
              <a:avLst/>
              <a:pathLst>
                <a:path w="1176590" h="338766">
                  <a:moveTo>
                    <a:pt x="1169304" y="0"/>
                  </a:moveTo>
                  <a:lnTo>
                    <a:pt x="1113623" y="10163"/>
                  </a:lnTo>
                  <a:lnTo>
                    <a:pt x="1057942" y="20327"/>
                  </a:lnTo>
                  <a:lnTo>
                    <a:pt x="1002261" y="30491"/>
                  </a:lnTo>
                  <a:lnTo>
                    <a:pt x="946580" y="40654"/>
                  </a:lnTo>
                  <a:lnTo>
                    <a:pt x="890898" y="50818"/>
                  </a:lnTo>
                  <a:lnTo>
                    <a:pt x="835217" y="60982"/>
                  </a:lnTo>
                  <a:lnTo>
                    <a:pt x="779536" y="71145"/>
                  </a:lnTo>
                  <a:lnTo>
                    <a:pt x="723855" y="81309"/>
                  </a:lnTo>
                  <a:lnTo>
                    <a:pt x="668174" y="91473"/>
                  </a:lnTo>
                  <a:lnTo>
                    <a:pt x="612493" y="101636"/>
                  </a:lnTo>
                  <a:lnTo>
                    <a:pt x="556811" y="111800"/>
                  </a:lnTo>
                  <a:lnTo>
                    <a:pt x="501130" y="121964"/>
                  </a:lnTo>
                  <a:lnTo>
                    <a:pt x="445449" y="132127"/>
                  </a:lnTo>
                  <a:lnTo>
                    <a:pt x="389768" y="142291"/>
                  </a:lnTo>
                  <a:lnTo>
                    <a:pt x="334087" y="152455"/>
                  </a:lnTo>
                  <a:lnTo>
                    <a:pt x="278405" y="162618"/>
                  </a:lnTo>
                  <a:lnTo>
                    <a:pt x="222724" y="172782"/>
                  </a:lnTo>
                  <a:lnTo>
                    <a:pt x="167043" y="182946"/>
                  </a:lnTo>
                  <a:lnTo>
                    <a:pt x="111362" y="193109"/>
                  </a:lnTo>
                  <a:lnTo>
                    <a:pt x="55681" y="203273"/>
                  </a:lnTo>
                  <a:lnTo>
                    <a:pt x="0" y="213437"/>
                  </a:lnTo>
                  <a:lnTo>
                    <a:pt x="12796" y="276383"/>
                  </a:lnTo>
                  <a:lnTo>
                    <a:pt x="28102" y="338766"/>
                  </a:lnTo>
                  <a:lnTo>
                    <a:pt x="82792" y="324181"/>
                  </a:lnTo>
                  <a:lnTo>
                    <a:pt x="137481" y="309597"/>
                  </a:lnTo>
                  <a:lnTo>
                    <a:pt x="192171" y="295012"/>
                  </a:lnTo>
                  <a:lnTo>
                    <a:pt x="246861" y="280428"/>
                  </a:lnTo>
                  <a:lnTo>
                    <a:pt x="301551" y="265843"/>
                  </a:lnTo>
                  <a:lnTo>
                    <a:pt x="356241" y="251259"/>
                  </a:lnTo>
                  <a:lnTo>
                    <a:pt x="410931" y="236675"/>
                  </a:lnTo>
                  <a:lnTo>
                    <a:pt x="465621" y="222090"/>
                  </a:lnTo>
                  <a:lnTo>
                    <a:pt x="520311" y="207506"/>
                  </a:lnTo>
                  <a:lnTo>
                    <a:pt x="575001" y="192921"/>
                  </a:lnTo>
                  <a:lnTo>
                    <a:pt x="629691" y="178337"/>
                  </a:lnTo>
                  <a:lnTo>
                    <a:pt x="684381" y="163752"/>
                  </a:lnTo>
                  <a:lnTo>
                    <a:pt x="739071" y="149168"/>
                  </a:lnTo>
                  <a:lnTo>
                    <a:pt x="793761" y="134583"/>
                  </a:lnTo>
                  <a:lnTo>
                    <a:pt x="848451" y="119999"/>
                  </a:lnTo>
                  <a:lnTo>
                    <a:pt x="903140" y="105414"/>
                  </a:lnTo>
                  <a:lnTo>
                    <a:pt x="957830" y="90830"/>
                  </a:lnTo>
                  <a:lnTo>
                    <a:pt x="1012520" y="76246"/>
                  </a:lnTo>
                  <a:lnTo>
                    <a:pt x="1067210" y="61661"/>
                  </a:lnTo>
                  <a:lnTo>
                    <a:pt x="1121900" y="47077"/>
                  </a:lnTo>
                  <a:lnTo>
                    <a:pt x="1176590" y="32492"/>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5" name="pg25"/>
            <p:cNvSpPr/>
            <p:nvPr/>
          </p:nvSpPr>
          <p:spPr>
            <a:xfrm>
              <a:off x="684254" y="3990222"/>
              <a:ext cx="1186613" cy="244696"/>
            </a:xfrm>
            <a:custGeom>
              <a:avLst/>
              <a:pathLst>
                <a:path w="1186613" h="244696">
                  <a:moveTo>
                    <a:pt x="1182126" y="0"/>
                  </a:moveTo>
                  <a:lnTo>
                    <a:pt x="1125834" y="5910"/>
                  </a:lnTo>
                  <a:lnTo>
                    <a:pt x="1069542" y="11821"/>
                  </a:lnTo>
                  <a:lnTo>
                    <a:pt x="1013250" y="17732"/>
                  </a:lnTo>
                  <a:lnTo>
                    <a:pt x="956959" y="23642"/>
                  </a:lnTo>
                  <a:lnTo>
                    <a:pt x="900667" y="29553"/>
                  </a:lnTo>
                  <a:lnTo>
                    <a:pt x="844375" y="35464"/>
                  </a:lnTo>
                  <a:lnTo>
                    <a:pt x="788084" y="41375"/>
                  </a:lnTo>
                  <a:lnTo>
                    <a:pt x="731792" y="47285"/>
                  </a:lnTo>
                  <a:lnTo>
                    <a:pt x="675500" y="53196"/>
                  </a:lnTo>
                  <a:lnTo>
                    <a:pt x="619208" y="59107"/>
                  </a:lnTo>
                  <a:lnTo>
                    <a:pt x="562917" y="65018"/>
                  </a:lnTo>
                  <a:lnTo>
                    <a:pt x="506625" y="70928"/>
                  </a:lnTo>
                  <a:lnTo>
                    <a:pt x="450333" y="76839"/>
                  </a:lnTo>
                  <a:lnTo>
                    <a:pt x="394042" y="82750"/>
                  </a:lnTo>
                  <a:lnTo>
                    <a:pt x="337750" y="88661"/>
                  </a:lnTo>
                  <a:lnTo>
                    <a:pt x="281458" y="94571"/>
                  </a:lnTo>
                  <a:lnTo>
                    <a:pt x="225166" y="100482"/>
                  </a:lnTo>
                  <a:lnTo>
                    <a:pt x="168875" y="106393"/>
                  </a:lnTo>
                  <a:lnTo>
                    <a:pt x="112583" y="112304"/>
                  </a:lnTo>
                  <a:lnTo>
                    <a:pt x="56291" y="118214"/>
                  </a:lnTo>
                  <a:lnTo>
                    <a:pt x="0" y="124125"/>
                  </a:lnTo>
                  <a:lnTo>
                    <a:pt x="7509" y="184575"/>
                  </a:lnTo>
                  <a:lnTo>
                    <a:pt x="17308" y="244696"/>
                  </a:lnTo>
                  <a:lnTo>
                    <a:pt x="72989" y="234532"/>
                  </a:lnTo>
                  <a:lnTo>
                    <a:pt x="128671" y="224369"/>
                  </a:lnTo>
                  <a:lnTo>
                    <a:pt x="184352" y="214205"/>
                  </a:lnTo>
                  <a:lnTo>
                    <a:pt x="240033" y="204041"/>
                  </a:lnTo>
                  <a:lnTo>
                    <a:pt x="295714" y="193878"/>
                  </a:lnTo>
                  <a:lnTo>
                    <a:pt x="351395" y="183714"/>
                  </a:lnTo>
                  <a:lnTo>
                    <a:pt x="407077" y="173550"/>
                  </a:lnTo>
                  <a:lnTo>
                    <a:pt x="462758" y="163386"/>
                  </a:lnTo>
                  <a:lnTo>
                    <a:pt x="518439" y="153223"/>
                  </a:lnTo>
                  <a:lnTo>
                    <a:pt x="574120" y="143059"/>
                  </a:lnTo>
                  <a:lnTo>
                    <a:pt x="629801" y="132895"/>
                  </a:lnTo>
                  <a:lnTo>
                    <a:pt x="685482" y="122732"/>
                  </a:lnTo>
                  <a:lnTo>
                    <a:pt x="741164" y="112568"/>
                  </a:lnTo>
                  <a:lnTo>
                    <a:pt x="796845" y="102404"/>
                  </a:lnTo>
                  <a:lnTo>
                    <a:pt x="852526" y="92241"/>
                  </a:lnTo>
                  <a:lnTo>
                    <a:pt x="908207" y="82077"/>
                  </a:lnTo>
                  <a:lnTo>
                    <a:pt x="963888" y="71913"/>
                  </a:lnTo>
                  <a:lnTo>
                    <a:pt x="1019570" y="61750"/>
                  </a:lnTo>
                  <a:lnTo>
                    <a:pt x="1075251" y="51586"/>
                  </a:lnTo>
                  <a:lnTo>
                    <a:pt x="1130932" y="41422"/>
                  </a:lnTo>
                  <a:lnTo>
                    <a:pt x="1186613" y="31259"/>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6" name="pg26"/>
            <p:cNvSpPr/>
            <p:nvPr/>
          </p:nvSpPr>
          <p:spPr>
            <a:xfrm>
              <a:off x="676441" y="3961172"/>
              <a:ext cx="1189938" cy="153175"/>
            </a:xfrm>
            <a:custGeom>
              <a:avLst/>
              <a:pathLst>
                <a:path w="1189938" h="153175">
                  <a:moveTo>
                    <a:pt x="1187913" y="0"/>
                  </a:moveTo>
                  <a:lnTo>
                    <a:pt x="1131346" y="1958"/>
                  </a:lnTo>
                  <a:lnTo>
                    <a:pt x="1074778" y="3916"/>
                  </a:lnTo>
                  <a:lnTo>
                    <a:pt x="1018211" y="5874"/>
                  </a:lnTo>
                  <a:lnTo>
                    <a:pt x="961644" y="7833"/>
                  </a:lnTo>
                  <a:lnTo>
                    <a:pt x="905076" y="9791"/>
                  </a:lnTo>
                  <a:lnTo>
                    <a:pt x="848509" y="11749"/>
                  </a:lnTo>
                  <a:lnTo>
                    <a:pt x="791942" y="13708"/>
                  </a:lnTo>
                  <a:lnTo>
                    <a:pt x="735374" y="15666"/>
                  </a:lnTo>
                  <a:lnTo>
                    <a:pt x="678807" y="17624"/>
                  </a:lnTo>
                  <a:lnTo>
                    <a:pt x="622240" y="19583"/>
                  </a:lnTo>
                  <a:lnTo>
                    <a:pt x="565673" y="21541"/>
                  </a:lnTo>
                  <a:lnTo>
                    <a:pt x="509105" y="23499"/>
                  </a:lnTo>
                  <a:lnTo>
                    <a:pt x="452538" y="25458"/>
                  </a:lnTo>
                  <a:lnTo>
                    <a:pt x="395971" y="27416"/>
                  </a:lnTo>
                  <a:lnTo>
                    <a:pt x="339403" y="29374"/>
                  </a:lnTo>
                  <a:lnTo>
                    <a:pt x="282836" y="31332"/>
                  </a:lnTo>
                  <a:lnTo>
                    <a:pt x="226269" y="33291"/>
                  </a:lnTo>
                  <a:lnTo>
                    <a:pt x="169701" y="35249"/>
                  </a:lnTo>
                  <a:lnTo>
                    <a:pt x="113134" y="37207"/>
                  </a:lnTo>
                  <a:lnTo>
                    <a:pt x="56567" y="39166"/>
                  </a:lnTo>
                  <a:lnTo>
                    <a:pt x="0" y="41124"/>
                  </a:lnTo>
                  <a:lnTo>
                    <a:pt x="2925" y="97218"/>
                  </a:lnTo>
                  <a:lnTo>
                    <a:pt x="7812" y="153175"/>
                  </a:lnTo>
                  <a:lnTo>
                    <a:pt x="64104" y="147265"/>
                  </a:lnTo>
                  <a:lnTo>
                    <a:pt x="120396" y="141354"/>
                  </a:lnTo>
                  <a:lnTo>
                    <a:pt x="176687" y="135443"/>
                  </a:lnTo>
                  <a:lnTo>
                    <a:pt x="232979" y="129532"/>
                  </a:lnTo>
                  <a:lnTo>
                    <a:pt x="289271" y="123622"/>
                  </a:lnTo>
                  <a:lnTo>
                    <a:pt x="345563" y="117711"/>
                  </a:lnTo>
                  <a:lnTo>
                    <a:pt x="401854" y="111800"/>
                  </a:lnTo>
                  <a:lnTo>
                    <a:pt x="458146" y="105889"/>
                  </a:lnTo>
                  <a:lnTo>
                    <a:pt x="514438" y="99979"/>
                  </a:lnTo>
                  <a:lnTo>
                    <a:pt x="570729" y="94068"/>
                  </a:lnTo>
                  <a:lnTo>
                    <a:pt x="627021" y="88157"/>
                  </a:lnTo>
                  <a:lnTo>
                    <a:pt x="683313" y="82247"/>
                  </a:lnTo>
                  <a:lnTo>
                    <a:pt x="739605" y="76336"/>
                  </a:lnTo>
                  <a:lnTo>
                    <a:pt x="795896" y="70425"/>
                  </a:lnTo>
                  <a:lnTo>
                    <a:pt x="852188" y="64514"/>
                  </a:lnTo>
                  <a:lnTo>
                    <a:pt x="908480" y="58604"/>
                  </a:lnTo>
                  <a:lnTo>
                    <a:pt x="964772" y="52693"/>
                  </a:lnTo>
                  <a:lnTo>
                    <a:pt x="1021063" y="46782"/>
                  </a:lnTo>
                  <a:lnTo>
                    <a:pt x="1077355" y="40871"/>
                  </a:lnTo>
                  <a:lnTo>
                    <a:pt x="1133647" y="34961"/>
                  </a:lnTo>
                  <a:lnTo>
                    <a:pt x="1189938" y="29050"/>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7" name="pg27"/>
            <p:cNvSpPr/>
            <p:nvPr/>
          </p:nvSpPr>
          <p:spPr>
            <a:xfrm>
              <a:off x="675481" y="3890091"/>
              <a:ext cx="1188884" cy="112205"/>
            </a:xfrm>
            <a:custGeom>
              <a:avLst/>
              <a:pathLst>
                <a:path w="1188884" h="112205">
                  <a:moveTo>
                    <a:pt x="1188884" y="41990"/>
                  </a:moveTo>
                  <a:lnTo>
                    <a:pt x="1132318" y="39991"/>
                  </a:lnTo>
                  <a:lnTo>
                    <a:pt x="1075752" y="37991"/>
                  </a:lnTo>
                  <a:lnTo>
                    <a:pt x="1019186" y="35992"/>
                  </a:lnTo>
                  <a:lnTo>
                    <a:pt x="962621" y="33992"/>
                  </a:lnTo>
                  <a:lnTo>
                    <a:pt x="906055" y="31992"/>
                  </a:lnTo>
                  <a:lnTo>
                    <a:pt x="849489" y="29993"/>
                  </a:lnTo>
                  <a:lnTo>
                    <a:pt x="792923" y="27993"/>
                  </a:lnTo>
                  <a:lnTo>
                    <a:pt x="736357" y="25994"/>
                  </a:lnTo>
                  <a:lnTo>
                    <a:pt x="679791" y="23994"/>
                  </a:lnTo>
                  <a:lnTo>
                    <a:pt x="623225" y="21995"/>
                  </a:lnTo>
                  <a:lnTo>
                    <a:pt x="566660" y="19995"/>
                  </a:lnTo>
                  <a:lnTo>
                    <a:pt x="510094" y="17996"/>
                  </a:lnTo>
                  <a:lnTo>
                    <a:pt x="453528" y="15996"/>
                  </a:lnTo>
                  <a:lnTo>
                    <a:pt x="396962" y="13996"/>
                  </a:lnTo>
                  <a:lnTo>
                    <a:pt x="340396" y="11997"/>
                  </a:lnTo>
                  <a:lnTo>
                    <a:pt x="283830" y="9997"/>
                  </a:lnTo>
                  <a:lnTo>
                    <a:pt x="227264" y="7998"/>
                  </a:lnTo>
                  <a:lnTo>
                    <a:pt x="170699" y="5998"/>
                  </a:lnTo>
                  <a:lnTo>
                    <a:pt x="114133" y="3999"/>
                  </a:lnTo>
                  <a:lnTo>
                    <a:pt x="57567" y="1999"/>
                  </a:lnTo>
                  <a:lnTo>
                    <a:pt x="1001" y="0"/>
                  </a:lnTo>
                  <a:lnTo>
                    <a:pt x="0" y="56102"/>
                  </a:lnTo>
                  <a:lnTo>
                    <a:pt x="960" y="112205"/>
                  </a:lnTo>
                  <a:lnTo>
                    <a:pt x="57527" y="110247"/>
                  </a:lnTo>
                  <a:lnTo>
                    <a:pt x="114095" y="108288"/>
                  </a:lnTo>
                  <a:lnTo>
                    <a:pt x="170662" y="106330"/>
                  </a:lnTo>
                  <a:lnTo>
                    <a:pt x="227229" y="104372"/>
                  </a:lnTo>
                  <a:lnTo>
                    <a:pt x="283797" y="102413"/>
                  </a:lnTo>
                  <a:lnTo>
                    <a:pt x="340364" y="100455"/>
                  </a:lnTo>
                  <a:lnTo>
                    <a:pt x="396931" y="98497"/>
                  </a:lnTo>
                  <a:lnTo>
                    <a:pt x="453499" y="96538"/>
                  </a:lnTo>
                  <a:lnTo>
                    <a:pt x="510066" y="94580"/>
                  </a:lnTo>
                  <a:lnTo>
                    <a:pt x="566633" y="92622"/>
                  </a:lnTo>
                  <a:lnTo>
                    <a:pt x="623200" y="90664"/>
                  </a:lnTo>
                  <a:lnTo>
                    <a:pt x="679768" y="88705"/>
                  </a:lnTo>
                  <a:lnTo>
                    <a:pt x="736335" y="86747"/>
                  </a:lnTo>
                  <a:lnTo>
                    <a:pt x="792902" y="84789"/>
                  </a:lnTo>
                  <a:lnTo>
                    <a:pt x="849470" y="82830"/>
                  </a:lnTo>
                  <a:lnTo>
                    <a:pt x="906037" y="80872"/>
                  </a:lnTo>
                  <a:lnTo>
                    <a:pt x="962604" y="78914"/>
                  </a:lnTo>
                  <a:lnTo>
                    <a:pt x="1019172" y="76955"/>
                  </a:lnTo>
                  <a:lnTo>
                    <a:pt x="1075739" y="74997"/>
                  </a:lnTo>
                  <a:lnTo>
                    <a:pt x="1132306" y="73039"/>
                  </a:lnTo>
                  <a:lnTo>
                    <a:pt x="1188873" y="71080"/>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8" name="pg28"/>
            <p:cNvSpPr/>
            <p:nvPr/>
          </p:nvSpPr>
          <p:spPr>
            <a:xfrm>
              <a:off x="676482" y="3778269"/>
              <a:ext cx="1189923" cy="153812"/>
            </a:xfrm>
            <a:custGeom>
              <a:avLst/>
              <a:pathLst>
                <a:path w="1189923" h="153812">
                  <a:moveTo>
                    <a:pt x="1189923" y="124821"/>
                  </a:moveTo>
                  <a:lnTo>
                    <a:pt x="1133635" y="118877"/>
                  </a:lnTo>
                  <a:lnTo>
                    <a:pt x="1077347" y="112933"/>
                  </a:lnTo>
                  <a:lnTo>
                    <a:pt x="1021058" y="106989"/>
                  </a:lnTo>
                  <a:lnTo>
                    <a:pt x="964770" y="101045"/>
                  </a:lnTo>
                  <a:lnTo>
                    <a:pt x="908482" y="95102"/>
                  </a:lnTo>
                  <a:lnTo>
                    <a:pt x="852194" y="89158"/>
                  </a:lnTo>
                  <a:lnTo>
                    <a:pt x="795906" y="83214"/>
                  </a:lnTo>
                  <a:lnTo>
                    <a:pt x="739617" y="77270"/>
                  </a:lnTo>
                  <a:lnTo>
                    <a:pt x="683329" y="71326"/>
                  </a:lnTo>
                  <a:lnTo>
                    <a:pt x="627041" y="65382"/>
                  </a:lnTo>
                  <a:lnTo>
                    <a:pt x="570753" y="59438"/>
                  </a:lnTo>
                  <a:lnTo>
                    <a:pt x="514464" y="53494"/>
                  </a:lnTo>
                  <a:lnTo>
                    <a:pt x="458176" y="47551"/>
                  </a:lnTo>
                  <a:lnTo>
                    <a:pt x="401888" y="41607"/>
                  </a:lnTo>
                  <a:lnTo>
                    <a:pt x="345600" y="35663"/>
                  </a:lnTo>
                  <a:lnTo>
                    <a:pt x="289311" y="29719"/>
                  </a:lnTo>
                  <a:lnTo>
                    <a:pt x="233023" y="23775"/>
                  </a:lnTo>
                  <a:lnTo>
                    <a:pt x="176735" y="17831"/>
                  </a:lnTo>
                  <a:lnTo>
                    <a:pt x="120447" y="11887"/>
                  </a:lnTo>
                  <a:lnTo>
                    <a:pt x="64158" y="5943"/>
                  </a:lnTo>
                  <a:lnTo>
                    <a:pt x="7870" y="0"/>
                  </a:lnTo>
                  <a:lnTo>
                    <a:pt x="2958" y="55842"/>
                  </a:lnTo>
                  <a:lnTo>
                    <a:pt x="0" y="111821"/>
                  </a:lnTo>
                  <a:lnTo>
                    <a:pt x="56565" y="113821"/>
                  </a:lnTo>
                  <a:lnTo>
                    <a:pt x="113131" y="115820"/>
                  </a:lnTo>
                  <a:lnTo>
                    <a:pt x="169697" y="117820"/>
                  </a:lnTo>
                  <a:lnTo>
                    <a:pt x="226263" y="119819"/>
                  </a:lnTo>
                  <a:lnTo>
                    <a:pt x="282829" y="121819"/>
                  </a:lnTo>
                  <a:lnTo>
                    <a:pt x="339395" y="123818"/>
                  </a:lnTo>
                  <a:lnTo>
                    <a:pt x="395961" y="125818"/>
                  </a:lnTo>
                  <a:lnTo>
                    <a:pt x="452526" y="127818"/>
                  </a:lnTo>
                  <a:lnTo>
                    <a:pt x="509092" y="129817"/>
                  </a:lnTo>
                  <a:lnTo>
                    <a:pt x="565658" y="131817"/>
                  </a:lnTo>
                  <a:lnTo>
                    <a:pt x="622224" y="133816"/>
                  </a:lnTo>
                  <a:lnTo>
                    <a:pt x="678790" y="135816"/>
                  </a:lnTo>
                  <a:lnTo>
                    <a:pt x="735356" y="137815"/>
                  </a:lnTo>
                  <a:lnTo>
                    <a:pt x="791922" y="139815"/>
                  </a:lnTo>
                  <a:lnTo>
                    <a:pt x="848487" y="141814"/>
                  </a:lnTo>
                  <a:lnTo>
                    <a:pt x="905053" y="143814"/>
                  </a:lnTo>
                  <a:lnTo>
                    <a:pt x="961619" y="145814"/>
                  </a:lnTo>
                  <a:lnTo>
                    <a:pt x="1018185" y="147813"/>
                  </a:lnTo>
                  <a:lnTo>
                    <a:pt x="1074751" y="149813"/>
                  </a:lnTo>
                  <a:lnTo>
                    <a:pt x="1131317" y="151812"/>
                  </a:lnTo>
                  <a:lnTo>
                    <a:pt x="1187883" y="153812"/>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9" name="pg29"/>
            <p:cNvSpPr/>
            <p:nvPr/>
          </p:nvSpPr>
          <p:spPr>
            <a:xfrm>
              <a:off x="684353" y="3668880"/>
              <a:ext cx="1186038" cy="234210"/>
            </a:xfrm>
            <a:custGeom>
              <a:avLst/>
              <a:pathLst>
                <a:path w="1186038" h="234210">
                  <a:moveTo>
                    <a:pt x="1186038" y="205850"/>
                  </a:moveTo>
                  <a:lnTo>
                    <a:pt x="1130292" y="196048"/>
                  </a:lnTo>
                  <a:lnTo>
                    <a:pt x="1074547" y="186245"/>
                  </a:lnTo>
                  <a:lnTo>
                    <a:pt x="1018801" y="176443"/>
                  </a:lnTo>
                  <a:lnTo>
                    <a:pt x="963055" y="166640"/>
                  </a:lnTo>
                  <a:lnTo>
                    <a:pt x="907309" y="156838"/>
                  </a:lnTo>
                  <a:lnTo>
                    <a:pt x="851563" y="147036"/>
                  </a:lnTo>
                  <a:lnTo>
                    <a:pt x="795817" y="137233"/>
                  </a:lnTo>
                  <a:lnTo>
                    <a:pt x="740071" y="127431"/>
                  </a:lnTo>
                  <a:lnTo>
                    <a:pt x="684325" y="117628"/>
                  </a:lnTo>
                  <a:lnTo>
                    <a:pt x="628579" y="107826"/>
                  </a:lnTo>
                  <a:lnTo>
                    <a:pt x="572833" y="98024"/>
                  </a:lnTo>
                  <a:lnTo>
                    <a:pt x="517087" y="88221"/>
                  </a:lnTo>
                  <a:lnTo>
                    <a:pt x="461341" y="78419"/>
                  </a:lnTo>
                  <a:lnTo>
                    <a:pt x="405595" y="68616"/>
                  </a:lnTo>
                  <a:lnTo>
                    <a:pt x="349850" y="58814"/>
                  </a:lnTo>
                  <a:lnTo>
                    <a:pt x="294104" y="49012"/>
                  </a:lnTo>
                  <a:lnTo>
                    <a:pt x="238358" y="39209"/>
                  </a:lnTo>
                  <a:lnTo>
                    <a:pt x="182612" y="29407"/>
                  </a:lnTo>
                  <a:lnTo>
                    <a:pt x="126866" y="19604"/>
                  </a:lnTo>
                  <a:lnTo>
                    <a:pt x="71120" y="9802"/>
                  </a:lnTo>
                  <a:lnTo>
                    <a:pt x="15374" y="0"/>
                  </a:lnTo>
                  <a:lnTo>
                    <a:pt x="6745" y="54562"/>
                  </a:lnTo>
                  <a:lnTo>
                    <a:pt x="0" y="109389"/>
                  </a:lnTo>
                  <a:lnTo>
                    <a:pt x="56288" y="115332"/>
                  </a:lnTo>
                  <a:lnTo>
                    <a:pt x="112576" y="121276"/>
                  </a:lnTo>
                  <a:lnTo>
                    <a:pt x="168864" y="127220"/>
                  </a:lnTo>
                  <a:lnTo>
                    <a:pt x="225152" y="133164"/>
                  </a:lnTo>
                  <a:lnTo>
                    <a:pt x="281441" y="139108"/>
                  </a:lnTo>
                  <a:lnTo>
                    <a:pt x="337729" y="145052"/>
                  </a:lnTo>
                  <a:lnTo>
                    <a:pt x="394017" y="150996"/>
                  </a:lnTo>
                  <a:lnTo>
                    <a:pt x="450305" y="156940"/>
                  </a:lnTo>
                  <a:lnTo>
                    <a:pt x="506594" y="162884"/>
                  </a:lnTo>
                  <a:lnTo>
                    <a:pt x="562882" y="168827"/>
                  </a:lnTo>
                  <a:lnTo>
                    <a:pt x="619170" y="174771"/>
                  </a:lnTo>
                  <a:lnTo>
                    <a:pt x="675458" y="180715"/>
                  </a:lnTo>
                  <a:lnTo>
                    <a:pt x="731747" y="186659"/>
                  </a:lnTo>
                  <a:lnTo>
                    <a:pt x="788035" y="192603"/>
                  </a:lnTo>
                  <a:lnTo>
                    <a:pt x="844323" y="198547"/>
                  </a:lnTo>
                  <a:lnTo>
                    <a:pt x="900611" y="204491"/>
                  </a:lnTo>
                  <a:lnTo>
                    <a:pt x="956899" y="210435"/>
                  </a:lnTo>
                  <a:lnTo>
                    <a:pt x="1013188" y="216378"/>
                  </a:lnTo>
                  <a:lnTo>
                    <a:pt x="1069476" y="222322"/>
                  </a:lnTo>
                  <a:lnTo>
                    <a:pt x="1125764" y="228266"/>
                  </a:lnTo>
                  <a:lnTo>
                    <a:pt x="1182052" y="234210"/>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30" name="pg30"/>
            <p:cNvSpPr/>
            <p:nvPr/>
          </p:nvSpPr>
          <p:spPr>
            <a:xfrm>
              <a:off x="699727" y="3574986"/>
              <a:ext cx="1175698" cy="299744"/>
            </a:xfrm>
            <a:custGeom>
              <a:avLst/>
              <a:pathLst>
                <a:path w="1175698" h="299744">
                  <a:moveTo>
                    <a:pt x="1175698" y="275401"/>
                  </a:moveTo>
                  <a:lnTo>
                    <a:pt x="1120637" y="262287"/>
                  </a:lnTo>
                  <a:lnTo>
                    <a:pt x="1065576" y="249172"/>
                  </a:lnTo>
                  <a:lnTo>
                    <a:pt x="1010515" y="236058"/>
                  </a:lnTo>
                  <a:lnTo>
                    <a:pt x="955455" y="222944"/>
                  </a:lnTo>
                  <a:lnTo>
                    <a:pt x="900394" y="209829"/>
                  </a:lnTo>
                  <a:lnTo>
                    <a:pt x="845333" y="196715"/>
                  </a:lnTo>
                  <a:lnTo>
                    <a:pt x="790272" y="183601"/>
                  </a:lnTo>
                  <a:lnTo>
                    <a:pt x="735211" y="170486"/>
                  </a:lnTo>
                  <a:lnTo>
                    <a:pt x="680150" y="157372"/>
                  </a:lnTo>
                  <a:lnTo>
                    <a:pt x="625089" y="144257"/>
                  </a:lnTo>
                  <a:lnTo>
                    <a:pt x="570028" y="131143"/>
                  </a:lnTo>
                  <a:lnTo>
                    <a:pt x="514967" y="118029"/>
                  </a:lnTo>
                  <a:lnTo>
                    <a:pt x="459906" y="104914"/>
                  </a:lnTo>
                  <a:lnTo>
                    <a:pt x="404845" y="91800"/>
                  </a:lnTo>
                  <a:lnTo>
                    <a:pt x="349784" y="78686"/>
                  </a:lnTo>
                  <a:lnTo>
                    <a:pt x="294723" y="65571"/>
                  </a:lnTo>
                  <a:lnTo>
                    <a:pt x="239662" y="52457"/>
                  </a:lnTo>
                  <a:lnTo>
                    <a:pt x="184601" y="39343"/>
                  </a:lnTo>
                  <a:lnTo>
                    <a:pt x="129540" y="26228"/>
                  </a:lnTo>
                  <a:lnTo>
                    <a:pt x="74479" y="13114"/>
                  </a:lnTo>
                  <a:lnTo>
                    <a:pt x="19418" y="0"/>
                  </a:lnTo>
                  <a:lnTo>
                    <a:pt x="0" y="93893"/>
                  </a:lnTo>
                  <a:lnTo>
                    <a:pt x="55745" y="103696"/>
                  </a:lnTo>
                  <a:lnTo>
                    <a:pt x="111491" y="113498"/>
                  </a:lnTo>
                  <a:lnTo>
                    <a:pt x="167237" y="123301"/>
                  </a:lnTo>
                  <a:lnTo>
                    <a:pt x="222983" y="133103"/>
                  </a:lnTo>
                  <a:lnTo>
                    <a:pt x="278729" y="142905"/>
                  </a:lnTo>
                  <a:lnTo>
                    <a:pt x="334475" y="152708"/>
                  </a:lnTo>
                  <a:lnTo>
                    <a:pt x="390221" y="162510"/>
                  </a:lnTo>
                  <a:lnTo>
                    <a:pt x="445967" y="172313"/>
                  </a:lnTo>
                  <a:lnTo>
                    <a:pt x="501713" y="182115"/>
                  </a:lnTo>
                  <a:lnTo>
                    <a:pt x="557459" y="191917"/>
                  </a:lnTo>
                  <a:lnTo>
                    <a:pt x="613205" y="201720"/>
                  </a:lnTo>
                  <a:lnTo>
                    <a:pt x="668951" y="211522"/>
                  </a:lnTo>
                  <a:lnTo>
                    <a:pt x="724696" y="221325"/>
                  </a:lnTo>
                  <a:lnTo>
                    <a:pt x="780442" y="231127"/>
                  </a:lnTo>
                  <a:lnTo>
                    <a:pt x="836188" y="240929"/>
                  </a:lnTo>
                  <a:lnTo>
                    <a:pt x="891934" y="250732"/>
                  </a:lnTo>
                  <a:lnTo>
                    <a:pt x="947680" y="260534"/>
                  </a:lnTo>
                  <a:lnTo>
                    <a:pt x="1003426" y="270337"/>
                  </a:lnTo>
                  <a:lnTo>
                    <a:pt x="1059172" y="280139"/>
                  </a:lnTo>
                  <a:lnTo>
                    <a:pt x="1114918" y="289941"/>
                  </a:lnTo>
                  <a:lnTo>
                    <a:pt x="1170664" y="299744"/>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31" name="pg31"/>
            <p:cNvSpPr/>
            <p:nvPr/>
          </p:nvSpPr>
          <p:spPr>
            <a:xfrm>
              <a:off x="719146" y="3485451"/>
              <a:ext cx="1162522" cy="364936"/>
            </a:xfrm>
            <a:custGeom>
              <a:avLst/>
              <a:pathLst>
                <a:path w="1162522" h="364936">
                  <a:moveTo>
                    <a:pt x="1162522" y="341723"/>
                  </a:moveTo>
                  <a:lnTo>
                    <a:pt x="1108311" y="325451"/>
                  </a:lnTo>
                  <a:lnTo>
                    <a:pt x="1054099" y="309178"/>
                  </a:lnTo>
                  <a:lnTo>
                    <a:pt x="999887" y="292906"/>
                  </a:lnTo>
                  <a:lnTo>
                    <a:pt x="945676" y="276633"/>
                  </a:lnTo>
                  <a:lnTo>
                    <a:pt x="891464" y="260361"/>
                  </a:lnTo>
                  <a:lnTo>
                    <a:pt x="837253" y="244088"/>
                  </a:lnTo>
                  <a:lnTo>
                    <a:pt x="783041" y="227815"/>
                  </a:lnTo>
                  <a:lnTo>
                    <a:pt x="728829" y="211543"/>
                  </a:lnTo>
                  <a:lnTo>
                    <a:pt x="674618" y="195270"/>
                  </a:lnTo>
                  <a:lnTo>
                    <a:pt x="620406" y="178998"/>
                  </a:lnTo>
                  <a:lnTo>
                    <a:pt x="566194" y="162725"/>
                  </a:lnTo>
                  <a:lnTo>
                    <a:pt x="511983" y="146453"/>
                  </a:lnTo>
                  <a:lnTo>
                    <a:pt x="457771" y="130180"/>
                  </a:lnTo>
                  <a:lnTo>
                    <a:pt x="403560" y="113907"/>
                  </a:lnTo>
                  <a:lnTo>
                    <a:pt x="349348" y="97635"/>
                  </a:lnTo>
                  <a:lnTo>
                    <a:pt x="295136" y="81362"/>
                  </a:lnTo>
                  <a:lnTo>
                    <a:pt x="240925" y="65090"/>
                  </a:lnTo>
                  <a:lnTo>
                    <a:pt x="186713" y="48817"/>
                  </a:lnTo>
                  <a:lnTo>
                    <a:pt x="132502" y="32545"/>
                  </a:lnTo>
                  <a:lnTo>
                    <a:pt x="78290" y="16272"/>
                  </a:lnTo>
                  <a:lnTo>
                    <a:pt x="24078" y="0"/>
                  </a:lnTo>
                  <a:lnTo>
                    <a:pt x="0" y="89535"/>
                  </a:lnTo>
                  <a:lnTo>
                    <a:pt x="55060" y="102649"/>
                  </a:lnTo>
                  <a:lnTo>
                    <a:pt x="110121" y="115763"/>
                  </a:lnTo>
                  <a:lnTo>
                    <a:pt x="165182" y="128878"/>
                  </a:lnTo>
                  <a:lnTo>
                    <a:pt x="220243" y="141992"/>
                  </a:lnTo>
                  <a:lnTo>
                    <a:pt x="275304" y="155106"/>
                  </a:lnTo>
                  <a:lnTo>
                    <a:pt x="330365" y="168221"/>
                  </a:lnTo>
                  <a:lnTo>
                    <a:pt x="385426" y="181335"/>
                  </a:lnTo>
                  <a:lnTo>
                    <a:pt x="440487" y="194450"/>
                  </a:lnTo>
                  <a:lnTo>
                    <a:pt x="495548" y="207564"/>
                  </a:lnTo>
                  <a:lnTo>
                    <a:pt x="550609" y="220678"/>
                  </a:lnTo>
                  <a:lnTo>
                    <a:pt x="605670" y="233793"/>
                  </a:lnTo>
                  <a:lnTo>
                    <a:pt x="660731" y="246907"/>
                  </a:lnTo>
                  <a:lnTo>
                    <a:pt x="715792" y="260021"/>
                  </a:lnTo>
                  <a:lnTo>
                    <a:pt x="770853" y="273136"/>
                  </a:lnTo>
                  <a:lnTo>
                    <a:pt x="825914" y="286250"/>
                  </a:lnTo>
                  <a:lnTo>
                    <a:pt x="880975" y="299364"/>
                  </a:lnTo>
                  <a:lnTo>
                    <a:pt x="936036" y="312479"/>
                  </a:lnTo>
                  <a:lnTo>
                    <a:pt x="991097" y="325593"/>
                  </a:lnTo>
                  <a:lnTo>
                    <a:pt x="1046158" y="338708"/>
                  </a:lnTo>
                  <a:lnTo>
                    <a:pt x="1101219" y="351822"/>
                  </a:lnTo>
                  <a:lnTo>
                    <a:pt x="1156279" y="364936"/>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32" name="pg32"/>
            <p:cNvSpPr/>
            <p:nvPr/>
          </p:nvSpPr>
          <p:spPr>
            <a:xfrm>
              <a:off x="743225" y="3397662"/>
              <a:ext cx="1145997" cy="429513"/>
            </a:xfrm>
            <a:custGeom>
              <a:avLst/>
              <a:pathLst>
                <a:path w="1145997" h="429513">
                  <a:moveTo>
                    <a:pt x="1145997" y="406753"/>
                  </a:moveTo>
                  <a:lnTo>
                    <a:pt x="1092813" y="387384"/>
                  </a:lnTo>
                  <a:lnTo>
                    <a:pt x="1039629" y="368014"/>
                  </a:lnTo>
                  <a:lnTo>
                    <a:pt x="986445" y="348645"/>
                  </a:lnTo>
                  <a:lnTo>
                    <a:pt x="933261" y="329276"/>
                  </a:lnTo>
                  <a:lnTo>
                    <a:pt x="880077" y="309907"/>
                  </a:lnTo>
                  <a:lnTo>
                    <a:pt x="826893" y="290538"/>
                  </a:lnTo>
                  <a:lnTo>
                    <a:pt x="773709" y="271168"/>
                  </a:lnTo>
                  <a:lnTo>
                    <a:pt x="720525" y="251799"/>
                  </a:lnTo>
                  <a:lnTo>
                    <a:pt x="667342" y="232430"/>
                  </a:lnTo>
                  <a:lnTo>
                    <a:pt x="614158" y="213061"/>
                  </a:lnTo>
                  <a:lnTo>
                    <a:pt x="560974" y="193692"/>
                  </a:lnTo>
                  <a:lnTo>
                    <a:pt x="507790" y="174322"/>
                  </a:lnTo>
                  <a:lnTo>
                    <a:pt x="454606" y="154953"/>
                  </a:lnTo>
                  <a:lnTo>
                    <a:pt x="401422" y="135584"/>
                  </a:lnTo>
                  <a:lnTo>
                    <a:pt x="348238" y="116215"/>
                  </a:lnTo>
                  <a:lnTo>
                    <a:pt x="295054" y="96846"/>
                  </a:lnTo>
                  <a:lnTo>
                    <a:pt x="241870" y="77476"/>
                  </a:lnTo>
                  <a:lnTo>
                    <a:pt x="188686" y="58107"/>
                  </a:lnTo>
                  <a:lnTo>
                    <a:pt x="135502" y="38738"/>
                  </a:lnTo>
                  <a:lnTo>
                    <a:pt x="82318" y="19369"/>
                  </a:lnTo>
                  <a:lnTo>
                    <a:pt x="29135" y="0"/>
                  </a:lnTo>
                  <a:lnTo>
                    <a:pt x="0" y="87789"/>
                  </a:lnTo>
                  <a:lnTo>
                    <a:pt x="54211" y="104062"/>
                  </a:lnTo>
                  <a:lnTo>
                    <a:pt x="108423" y="120334"/>
                  </a:lnTo>
                  <a:lnTo>
                    <a:pt x="162634" y="136607"/>
                  </a:lnTo>
                  <a:lnTo>
                    <a:pt x="216846" y="152879"/>
                  </a:lnTo>
                  <a:lnTo>
                    <a:pt x="271058" y="169152"/>
                  </a:lnTo>
                  <a:lnTo>
                    <a:pt x="325269" y="185425"/>
                  </a:lnTo>
                  <a:lnTo>
                    <a:pt x="379481" y="201697"/>
                  </a:lnTo>
                  <a:lnTo>
                    <a:pt x="433692" y="217970"/>
                  </a:lnTo>
                  <a:lnTo>
                    <a:pt x="487904" y="234242"/>
                  </a:lnTo>
                  <a:lnTo>
                    <a:pt x="542116" y="250515"/>
                  </a:lnTo>
                  <a:lnTo>
                    <a:pt x="596327" y="266787"/>
                  </a:lnTo>
                  <a:lnTo>
                    <a:pt x="650539" y="283060"/>
                  </a:lnTo>
                  <a:lnTo>
                    <a:pt x="704750" y="299332"/>
                  </a:lnTo>
                  <a:lnTo>
                    <a:pt x="758962" y="315605"/>
                  </a:lnTo>
                  <a:lnTo>
                    <a:pt x="813174" y="331878"/>
                  </a:lnTo>
                  <a:lnTo>
                    <a:pt x="867385" y="348150"/>
                  </a:lnTo>
                  <a:lnTo>
                    <a:pt x="921597" y="364423"/>
                  </a:lnTo>
                  <a:lnTo>
                    <a:pt x="975808" y="380695"/>
                  </a:lnTo>
                  <a:lnTo>
                    <a:pt x="1030020" y="396968"/>
                  </a:lnTo>
                  <a:lnTo>
                    <a:pt x="1084232" y="413240"/>
                  </a:lnTo>
                  <a:lnTo>
                    <a:pt x="1138443" y="429513"/>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33" name="pg33"/>
            <p:cNvSpPr/>
            <p:nvPr/>
          </p:nvSpPr>
          <p:spPr>
            <a:xfrm>
              <a:off x="772360" y="3319118"/>
              <a:ext cx="1124891" cy="485297"/>
            </a:xfrm>
            <a:custGeom>
              <a:avLst/>
              <a:pathLst>
                <a:path w="1124891" h="485297">
                  <a:moveTo>
                    <a:pt x="1124891" y="464933"/>
                  </a:moveTo>
                  <a:lnTo>
                    <a:pt x="1072799" y="442794"/>
                  </a:lnTo>
                  <a:lnTo>
                    <a:pt x="1020708" y="420654"/>
                  </a:lnTo>
                  <a:lnTo>
                    <a:pt x="968616" y="398514"/>
                  </a:lnTo>
                  <a:lnTo>
                    <a:pt x="916525" y="376374"/>
                  </a:lnTo>
                  <a:lnTo>
                    <a:pt x="864433" y="354235"/>
                  </a:lnTo>
                  <a:lnTo>
                    <a:pt x="812341" y="332095"/>
                  </a:lnTo>
                  <a:lnTo>
                    <a:pt x="760250" y="309955"/>
                  </a:lnTo>
                  <a:lnTo>
                    <a:pt x="708158" y="287816"/>
                  </a:lnTo>
                  <a:lnTo>
                    <a:pt x="656067" y="265676"/>
                  </a:lnTo>
                  <a:lnTo>
                    <a:pt x="603975" y="243536"/>
                  </a:lnTo>
                  <a:lnTo>
                    <a:pt x="551884" y="221397"/>
                  </a:lnTo>
                  <a:lnTo>
                    <a:pt x="499792" y="199257"/>
                  </a:lnTo>
                  <a:lnTo>
                    <a:pt x="447701" y="177117"/>
                  </a:lnTo>
                  <a:lnTo>
                    <a:pt x="395609" y="154977"/>
                  </a:lnTo>
                  <a:lnTo>
                    <a:pt x="343518" y="132838"/>
                  </a:lnTo>
                  <a:lnTo>
                    <a:pt x="291426" y="110698"/>
                  </a:lnTo>
                  <a:lnTo>
                    <a:pt x="239335" y="88558"/>
                  </a:lnTo>
                  <a:lnTo>
                    <a:pt x="187243" y="66419"/>
                  </a:lnTo>
                  <a:lnTo>
                    <a:pt x="135151" y="44279"/>
                  </a:lnTo>
                  <a:lnTo>
                    <a:pt x="83060" y="22139"/>
                  </a:lnTo>
                  <a:lnTo>
                    <a:pt x="30968" y="0"/>
                  </a:lnTo>
                  <a:lnTo>
                    <a:pt x="0" y="78543"/>
                  </a:lnTo>
                  <a:lnTo>
                    <a:pt x="53183" y="97912"/>
                  </a:lnTo>
                  <a:lnTo>
                    <a:pt x="106367" y="117282"/>
                  </a:lnTo>
                  <a:lnTo>
                    <a:pt x="159551" y="136651"/>
                  </a:lnTo>
                  <a:lnTo>
                    <a:pt x="212735" y="156020"/>
                  </a:lnTo>
                  <a:lnTo>
                    <a:pt x="265919" y="175389"/>
                  </a:lnTo>
                  <a:lnTo>
                    <a:pt x="319103" y="194758"/>
                  </a:lnTo>
                  <a:lnTo>
                    <a:pt x="372287" y="214128"/>
                  </a:lnTo>
                  <a:lnTo>
                    <a:pt x="425471" y="233497"/>
                  </a:lnTo>
                  <a:lnTo>
                    <a:pt x="478655" y="252866"/>
                  </a:lnTo>
                  <a:lnTo>
                    <a:pt x="531839" y="272235"/>
                  </a:lnTo>
                  <a:lnTo>
                    <a:pt x="585023" y="291604"/>
                  </a:lnTo>
                  <a:lnTo>
                    <a:pt x="638206" y="310974"/>
                  </a:lnTo>
                  <a:lnTo>
                    <a:pt x="691390" y="330343"/>
                  </a:lnTo>
                  <a:lnTo>
                    <a:pt x="744574" y="349712"/>
                  </a:lnTo>
                  <a:lnTo>
                    <a:pt x="797758" y="369081"/>
                  </a:lnTo>
                  <a:lnTo>
                    <a:pt x="850942" y="388450"/>
                  </a:lnTo>
                  <a:lnTo>
                    <a:pt x="904126" y="407820"/>
                  </a:lnTo>
                  <a:lnTo>
                    <a:pt x="957310" y="427189"/>
                  </a:lnTo>
                  <a:lnTo>
                    <a:pt x="1010494" y="446558"/>
                  </a:lnTo>
                  <a:lnTo>
                    <a:pt x="1063678" y="465927"/>
                  </a:lnTo>
                  <a:lnTo>
                    <a:pt x="1116862" y="485297"/>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4" name="pg34"/>
            <p:cNvSpPr/>
            <p:nvPr/>
          </p:nvSpPr>
          <p:spPr>
            <a:xfrm>
              <a:off x="803329" y="2342135"/>
              <a:ext cx="1476795" cy="1441916"/>
            </a:xfrm>
            <a:custGeom>
              <a:avLst/>
              <a:pathLst>
                <a:path w="1476795" h="1441916">
                  <a:moveTo>
                    <a:pt x="1476795" y="1188624"/>
                  </a:moveTo>
                  <a:lnTo>
                    <a:pt x="1476795" y="1132023"/>
                  </a:lnTo>
                  <a:lnTo>
                    <a:pt x="1476795" y="1075422"/>
                  </a:lnTo>
                  <a:lnTo>
                    <a:pt x="1476795" y="1018821"/>
                  </a:lnTo>
                  <a:lnTo>
                    <a:pt x="1476795" y="962220"/>
                  </a:lnTo>
                  <a:lnTo>
                    <a:pt x="1476795" y="905619"/>
                  </a:lnTo>
                  <a:lnTo>
                    <a:pt x="1476795" y="849017"/>
                  </a:lnTo>
                  <a:lnTo>
                    <a:pt x="1476795" y="792416"/>
                  </a:lnTo>
                  <a:lnTo>
                    <a:pt x="1476795" y="735815"/>
                  </a:lnTo>
                  <a:lnTo>
                    <a:pt x="1476795" y="679214"/>
                  </a:lnTo>
                  <a:lnTo>
                    <a:pt x="1476795" y="622613"/>
                  </a:lnTo>
                  <a:lnTo>
                    <a:pt x="1476795" y="566011"/>
                  </a:lnTo>
                  <a:lnTo>
                    <a:pt x="1476795" y="509410"/>
                  </a:lnTo>
                  <a:lnTo>
                    <a:pt x="1476795" y="452809"/>
                  </a:lnTo>
                  <a:lnTo>
                    <a:pt x="1476795" y="396208"/>
                  </a:lnTo>
                  <a:lnTo>
                    <a:pt x="1476795" y="339607"/>
                  </a:lnTo>
                  <a:lnTo>
                    <a:pt x="1476795" y="283005"/>
                  </a:lnTo>
                  <a:lnTo>
                    <a:pt x="1476795" y="226404"/>
                  </a:lnTo>
                  <a:lnTo>
                    <a:pt x="1476795" y="169803"/>
                  </a:lnTo>
                  <a:lnTo>
                    <a:pt x="1476795" y="113202"/>
                  </a:lnTo>
                  <a:lnTo>
                    <a:pt x="1476795" y="56601"/>
                  </a:lnTo>
                  <a:lnTo>
                    <a:pt x="1476795" y="0"/>
                  </a:lnTo>
                  <a:lnTo>
                    <a:pt x="1421638" y="948"/>
                  </a:lnTo>
                  <a:lnTo>
                    <a:pt x="1366547" y="3791"/>
                  </a:lnTo>
                  <a:lnTo>
                    <a:pt x="1311586" y="8527"/>
                  </a:lnTo>
                  <a:lnTo>
                    <a:pt x="1256820" y="15149"/>
                  </a:lnTo>
                  <a:lnTo>
                    <a:pt x="1202314" y="23649"/>
                  </a:lnTo>
                  <a:lnTo>
                    <a:pt x="1148133" y="34018"/>
                  </a:lnTo>
                  <a:lnTo>
                    <a:pt x="1094340" y="46243"/>
                  </a:lnTo>
                  <a:lnTo>
                    <a:pt x="1040999" y="60310"/>
                  </a:lnTo>
                  <a:lnTo>
                    <a:pt x="988174" y="76203"/>
                  </a:lnTo>
                  <a:lnTo>
                    <a:pt x="935925" y="93901"/>
                  </a:lnTo>
                  <a:lnTo>
                    <a:pt x="884316" y="113385"/>
                  </a:lnTo>
                  <a:lnTo>
                    <a:pt x="833407" y="134632"/>
                  </a:lnTo>
                  <a:lnTo>
                    <a:pt x="783259" y="157615"/>
                  </a:lnTo>
                  <a:lnTo>
                    <a:pt x="733930" y="182309"/>
                  </a:lnTo>
                  <a:lnTo>
                    <a:pt x="685479" y="208684"/>
                  </a:lnTo>
                  <a:lnTo>
                    <a:pt x="637963" y="236709"/>
                  </a:lnTo>
                  <a:lnTo>
                    <a:pt x="591439" y="266351"/>
                  </a:lnTo>
                  <a:lnTo>
                    <a:pt x="545961" y="297574"/>
                  </a:lnTo>
                  <a:lnTo>
                    <a:pt x="501583" y="330342"/>
                  </a:lnTo>
                  <a:lnTo>
                    <a:pt x="458358" y="364616"/>
                  </a:lnTo>
                  <a:lnTo>
                    <a:pt x="416336" y="400355"/>
                  </a:lnTo>
                  <a:lnTo>
                    <a:pt x="375568" y="437518"/>
                  </a:lnTo>
                  <a:lnTo>
                    <a:pt x="336101" y="476060"/>
                  </a:lnTo>
                  <a:lnTo>
                    <a:pt x="297982" y="515936"/>
                  </a:lnTo>
                  <a:lnTo>
                    <a:pt x="261257" y="557099"/>
                  </a:lnTo>
                  <a:lnTo>
                    <a:pt x="225968" y="599500"/>
                  </a:lnTo>
                  <a:lnTo>
                    <a:pt x="192157" y="643088"/>
                  </a:lnTo>
                  <a:lnTo>
                    <a:pt x="159865" y="687814"/>
                  </a:lnTo>
                  <a:lnTo>
                    <a:pt x="129129" y="733622"/>
                  </a:lnTo>
                  <a:lnTo>
                    <a:pt x="99985" y="780460"/>
                  </a:lnTo>
                  <a:lnTo>
                    <a:pt x="72469" y="828272"/>
                  </a:lnTo>
                  <a:lnTo>
                    <a:pt x="46613" y="877002"/>
                  </a:lnTo>
                  <a:lnTo>
                    <a:pt x="22447" y="926592"/>
                  </a:lnTo>
                  <a:lnTo>
                    <a:pt x="0" y="976983"/>
                  </a:lnTo>
                  <a:lnTo>
                    <a:pt x="52091" y="999122"/>
                  </a:lnTo>
                  <a:lnTo>
                    <a:pt x="104183" y="1021262"/>
                  </a:lnTo>
                  <a:lnTo>
                    <a:pt x="156274" y="1043402"/>
                  </a:lnTo>
                  <a:lnTo>
                    <a:pt x="208366" y="1065541"/>
                  </a:lnTo>
                  <a:lnTo>
                    <a:pt x="260457" y="1087681"/>
                  </a:lnTo>
                  <a:lnTo>
                    <a:pt x="312549" y="1109821"/>
                  </a:lnTo>
                  <a:lnTo>
                    <a:pt x="364640" y="1131961"/>
                  </a:lnTo>
                  <a:lnTo>
                    <a:pt x="416732" y="1154100"/>
                  </a:lnTo>
                  <a:lnTo>
                    <a:pt x="468823" y="1176240"/>
                  </a:lnTo>
                  <a:lnTo>
                    <a:pt x="520915" y="1198380"/>
                  </a:lnTo>
                  <a:lnTo>
                    <a:pt x="573006" y="1220519"/>
                  </a:lnTo>
                  <a:lnTo>
                    <a:pt x="625098" y="1242659"/>
                  </a:lnTo>
                  <a:lnTo>
                    <a:pt x="677189" y="1264799"/>
                  </a:lnTo>
                  <a:lnTo>
                    <a:pt x="729281" y="1286938"/>
                  </a:lnTo>
                  <a:lnTo>
                    <a:pt x="781373" y="1309078"/>
                  </a:lnTo>
                  <a:lnTo>
                    <a:pt x="833464" y="1331218"/>
                  </a:lnTo>
                  <a:lnTo>
                    <a:pt x="885556" y="1353358"/>
                  </a:lnTo>
                  <a:lnTo>
                    <a:pt x="937647" y="1375497"/>
                  </a:lnTo>
                  <a:lnTo>
                    <a:pt x="989739" y="1397637"/>
                  </a:lnTo>
                  <a:lnTo>
                    <a:pt x="1041830" y="1419777"/>
                  </a:lnTo>
                  <a:lnTo>
                    <a:pt x="1093922" y="1441916"/>
                  </a:lnTo>
                  <a:lnTo>
                    <a:pt x="1121694" y="1387906"/>
                  </a:lnTo>
                  <a:lnTo>
                    <a:pt x="1157033" y="1338515"/>
                  </a:lnTo>
                  <a:lnTo>
                    <a:pt x="1199188" y="1294795"/>
                  </a:lnTo>
                  <a:lnTo>
                    <a:pt x="1247258" y="1257679"/>
                  </a:lnTo>
                  <a:lnTo>
                    <a:pt x="1300220" y="1227956"/>
                  </a:lnTo>
                  <a:lnTo>
                    <a:pt x="1356945" y="1206262"/>
                  </a:lnTo>
                  <a:lnTo>
                    <a:pt x="1416224" y="1193057"/>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35" name="tx35"/>
            <p:cNvSpPr/>
            <p:nvPr/>
          </p:nvSpPr>
          <p:spPr>
            <a:xfrm>
              <a:off x="1972931" y="3869192"/>
              <a:ext cx="614385"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19.6m</a:t>
              </a:r>
            </a:p>
          </p:txBody>
        </p:sp>
        <p:sp>
          <p:nvSpPr>
            <p:cNvPr id="36" name="tx36"/>
            <p:cNvSpPr/>
            <p:nvPr/>
          </p:nvSpPr>
          <p:spPr>
            <a:xfrm>
              <a:off x="4357929" y="2106318"/>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DTP3 unvaccinated (% of total unvaccinated)</a:t>
              </a:r>
            </a:p>
          </p:txBody>
        </p:sp>
        <p:sp>
          <p:nvSpPr>
            <p:cNvPr id="37" name="rc37"/>
            <p:cNvSpPr/>
            <p:nvPr/>
          </p:nvSpPr>
          <p:spPr>
            <a:xfrm>
              <a:off x="4366929" y="2299665"/>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p:txBody>
        </p:sp>
        <p:sp>
          <p:nvSpPr>
            <p:cNvPr id="38" name="rc38"/>
            <p:cNvSpPr/>
            <p:nvPr/>
          </p:nvSpPr>
          <p:spPr>
            <a:xfrm>
              <a:off x="4366929" y="2519121"/>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p:txBody>
        </p:sp>
        <p:sp>
          <p:nvSpPr>
            <p:cNvPr id="39" name="rc39"/>
            <p:cNvSpPr/>
            <p:nvPr/>
          </p:nvSpPr>
          <p:spPr>
            <a:xfrm>
              <a:off x="4366929" y="2738577"/>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p:txBody>
        </p:sp>
        <p:sp>
          <p:nvSpPr>
            <p:cNvPr id="40" name="rc40"/>
            <p:cNvSpPr/>
            <p:nvPr/>
          </p:nvSpPr>
          <p:spPr>
            <a:xfrm>
              <a:off x="4366929" y="2958033"/>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p:txBody>
        </p:sp>
        <p:sp>
          <p:nvSpPr>
            <p:cNvPr id="41" name="rc41"/>
            <p:cNvSpPr/>
            <p:nvPr/>
          </p:nvSpPr>
          <p:spPr>
            <a:xfrm>
              <a:off x="4366929" y="317748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42" name="rc42"/>
            <p:cNvSpPr/>
            <p:nvPr/>
          </p:nvSpPr>
          <p:spPr>
            <a:xfrm>
              <a:off x="4366929" y="339694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43" name="rc43"/>
            <p:cNvSpPr/>
            <p:nvPr/>
          </p:nvSpPr>
          <p:spPr>
            <a:xfrm>
              <a:off x="4366929" y="361640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44" name="rc44"/>
            <p:cNvSpPr/>
            <p:nvPr/>
          </p:nvSpPr>
          <p:spPr>
            <a:xfrm>
              <a:off x="4366929" y="383585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45" name="rc45"/>
            <p:cNvSpPr/>
            <p:nvPr/>
          </p:nvSpPr>
          <p:spPr>
            <a:xfrm>
              <a:off x="4366929" y="405531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46" name="rc46"/>
            <p:cNvSpPr/>
            <p:nvPr/>
          </p:nvSpPr>
          <p:spPr>
            <a:xfrm>
              <a:off x="4366929" y="427476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47" name="rc47"/>
            <p:cNvSpPr/>
            <p:nvPr/>
          </p:nvSpPr>
          <p:spPr>
            <a:xfrm>
              <a:off x="4366929" y="449422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48" name="rc48"/>
            <p:cNvSpPr/>
            <p:nvPr/>
          </p:nvSpPr>
          <p:spPr>
            <a:xfrm>
              <a:off x="4366929" y="471368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9" name="rc49"/>
            <p:cNvSpPr/>
            <p:nvPr/>
          </p:nvSpPr>
          <p:spPr>
            <a:xfrm>
              <a:off x="4366929" y="493313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50" name="rc50"/>
            <p:cNvSpPr/>
            <p:nvPr/>
          </p:nvSpPr>
          <p:spPr>
            <a:xfrm>
              <a:off x="4366929" y="515259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51" name="rc51"/>
            <p:cNvSpPr/>
            <p:nvPr/>
          </p:nvSpPr>
          <p:spPr>
            <a:xfrm>
              <a:off x="4366929" y="537204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52" name="rc52"/>
            <p:cNvSpPr/>
            <p:nvPr/>
          </p:nvSpPr>
          <p:spPr>
            <a:xfrm>
              <a:off x="4366929" y="559150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53" name="rc53"/>
            <p:cNvSpPr/>
            <p:nvPr/>
          </p:nvSpPr>
          <p:spPr>
            <a:xfrm>
              <a:off x="6415923" y="2299665"/>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54" name="rc54"/>
            <p:cNvSpPr/>
            <p:nvPr/>
          </p:nvSpPr>
          <p:spPr>
            <a:xfrm>
              <a:off x="6415923" y="2519121"/>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55" name="rc55"/>
            <p:cNvSpPr/>
            <p:nvPr/>
          </p:nvSpPr>
          <p:spPr>
            <a:xfrm>
              <a:off x="6415923" y="2738577"/>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56" name="rc56"/>
            <p:cNvSpPr/>
            <p:nvPr/>
          </p:nvSpPr>
          <p:spPr>
            <a:xfrm>
              <a:off x="6415923" y="2958033"/>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57" name="rc57"/>
            <p:cNvSpPr/>
            <p:nvPr/>
          </p:nvSpPr>
          <p:spPr>
            <a:xfrm>
              <a:off x="6415923" y="3177489"/>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58" name="rc58"/>
            <p:cNvSpPr/>
            <p:nvPr/>
          </p:nvSpPr>
          <p:spPr>
            <a:xfrm>
              <a:off x="6415923" y="3396945"/>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9" name="rc59"/>
            <p:cNvSpPr/>
            <p:nvPr/>
          </p:nvSpPr>
          <p:spPr>
            <a:xfrm>
              <a:off x="6415923" y="3616401"/>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60" name="rc60"/>
            <p:cNvSpPr/>
            <p:nvPr/>
          </p:nvSpPr>
          <p:spPr>
            <a:xfrm>
              <a:off x="6415923" y="3835857"/>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61" name="rc61"/>
            <p:cNvSpPr/>
            <p:nvPr/>
          </p:nvSpPr>
          <p:spPr>
            <a:xfrm>
              <a:off x="6415923" y="4055313"/>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62" name="rc62"/>
            <p:cNvSpPr/>
            <p:nvPr/>
          </p:nvSpPr>
          <p:spPr>
            <a:xfrm>
              <a:off x="6415923" y="4274769"/>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63" name="rc63"/>
            <p:cNvSpPr/>
            <p:nvPr/>
          </p:nvSpPr>
          <p:spPr>
            <a:xfrm>
              <a:off x="6415923" y="4494225"/>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64" name="rc64"/>
            <p:cNvSpPr/>
            <p:nvPr/>
          </p:nvSpPr>
          <p:spPr>
            <a:xfrm>
              <a:off x="6415923" y="4713681"/>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65" name="rc65"/>
            <p:cNvSpPr/>
            <p:nvPr/>
          </p:nvSpPr>
          <p:spPr>
            <a:xfrm>
              <a:off x="6415923" y="4933137"/>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66" name="rc66"/>
            <p:cNvSpPr/>
            <p:nvPr/>
          </p:nvSpPr>
          <p:spPr>
            <a:xfrm>
              <a:off x="6415923" y="5152593"/>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67" name="rc67"/>
            <p:cNvSpPr/>
            <p:nvPr/>
          </p:nvSpPr>
          <p:spPr>
            <a:xfrm>
              <a:off x="6415923" y="5372049"/>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68" name="tx68"/>
            <p:cNvSpPr/>
            <p:nvPr/>
          </p:nvSpPr>
          <p:spPr>
            <a:xfrm>
              <a:off x="4646974" y="2360388"/>
              <a:ext cx="14100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Nigeria: 2.8 million (14%) </a:t>
              </a:r>
            </a:p>
          </p:txBody>
        </p:sp>
        <p:sp>
          <p:nvSpPr>
            <p:cNvPr id="69" name="tx69"/>
            <p:cNvSpPr/>
            <p:nvPr/>
          </p:nvSpPr>
          <p:spPr>
            <a:xfrm>
              <a:off x="4646974" y="2579844"/>
              <a:ext cx="132917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DRC: 1.5 million (7.8%) </a:t>
              </a:r>
            </a:p>
          </p:txBody>
        </p:sp>
        <p:sp>
          <p:nvSpPr>
            <p:cNvPr id="70" name="tx70"/>
            <p:cNvSpPr/>
            <p:nvPr/>
          </p:nvSpPr>
          <p:spPr>
            <a:xfrm>
              <a:off x="4646974" y="2799300"/>
              <a:ext cx="132962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India: 1.1 million (5.8%) </a:t>
              </a:r>
            </a:p>
          </p:txBody>
        </p:sp>
        <p:sp>
          <p:nvSpPr>
            <p:cNvPr id="71" name="tx71"/>
            <p:cNvSpPr/>
            <p:nvPr/>
          </p:nvSpPr>
          <p:spPr>
            <a:xfrm>
              <a:off x="4646974" y="3018756"/>
              <a:ext cx="14169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Pakistan: 930,000 (4.7%) </a:t>
              </a:r>
            </a:p>
          </p:txBody>
        </p:sp>
        <p:sp>
          <p:nvSpPr>
            <p:cNvPr id="72" name="tx72"/>
            <p:cNvSpPr/>
            <p:nvPr/>
          </p:nvSpPr>
          <p:spPr>
            <a:xfrm>
              <a:off x="4646974" y="3238212"/>
              <a:ext cx="13301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Yemen: 832,000 (4.2%) </a:t>
              </a:r>
            </a:p>
          </p:txBody>
        </p:sp>
        <p:sp>
          <p:nvSpPr>
            <p:cNvPr id="73" name="tx73"/>
            <p:cNvSpPr/>
            <p:nvPr/>
          </p:nvSpPr>
          <p:spPr>
            <a:xfrm>
              <a:off x="4646974" y="3457668"/>
              <a:ext cx="137982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Indonesia: 788,000 (4%) </a:t>
              </a:r>
            </a:p>
          </p:txBody>
        </p:sp>
        <p:sp>
          <p:nvSpPr>
            <p:cNvPr id="74" name="tx74"/>
            <p:cNvSpPr/>
            <p:nvPr/>
          </p:nvSpPr>
          <p:spPr>
            <a:xfrm>
              <a:off x="4646974" y="3677124"/>
              <a:ext cx="13921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Ethiopia: 772,000 (3.9%) </a:t>
              </a:r>
            </a:p>
          </p:txBody>
        </p:sp>
        <p:sp>
          <p:nvSpPr>
            <p:cNvPr id="75" name="tx75"/>
            <p:cNvSpPr/>
            <p:nvPr/>
          </p:nvSpPr>
          <p:spPr>
            <a:xfrm>
              <a:off x="4646974" y="3896580"/>
              <a:ext cx="13301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Angola: 660,000 (3.4%) </a:t>
              </a:r>
            </a:p>
          </p:txBody>
        </p:sp>
        <p:sp>
          <p:nvSpPr>
            <p:cNvPr id="76" name="tx76"/>
            <p:cNvSpPr/>
            <p:nvPr/>
          </p:nvSpPr>
          <p:spPr>
            <a:xfrm>
              <a:off x="4646974" y="4116036"/>
              <a:ext cx="1572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Afghanistan: 568,000 (2.9%) </a:t>
              </a:r>
            </a:p>
          </p:txBody>
        </p:sp>
        <p:sp>
          <p:nvSpPr>
            <p:cNvPr id="77" name="tx77"/>
            <p:cNvSpPr/>
            <p:nvPr/>
          </p:nvSpPr>
          <p:spPr>
            <a:xfrm>
              <a:off x="4646974" y="4335492"/>
              <a:ext cx="15908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Philippines: 526,000 (2.7%) </a:t>
              </a:r>
            </a:p>
          </p:txBody>
        </p:sp>
        <p:sp>
          <p:nvSpPr>
            <p:cNvPr id="78" name="tx78"/>
            <p:cNvSpPr/>
            <p:nvPr/>
          </p:nvSpPr>
          <p:spPr>
            <a:xfrm>
              <a:off x="4646974" y="4554948"/>
              <a:ext cx="13653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Sudan: 465,000 (2.4%) </a:t>
              </a:r>
            </a:p>
          </p:txBody>
        </p:sp>
        <p:sp>
          <p:nvSpPr>
            <p:cNvPr id="79" name="tx79"/>
            <p:cNvSpPr/>
            <p:nvPr/>
          </p:nvSpPr>
          <p:spPr>
            <a:xfrm>
              <a:off x="4646974" y="4774404"/>
              <a:ext cx="16532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South Africa: 403,000 (2.1%) </a:t>
              </a:r>
            </a:p>
          </p:txBody>
        </p:sp>
        <p:sp>
          <p:nvSpPr>
            <p:cNvPr id="80" name="tx80"/>
            <p:cNvSpPr/>
            <p:nvPr/>
          </p:nvSpPr>
          <p:spPr>
            <a:xfrm>
              <a:off x="4646974" y="4993860"/>
              <a:ext cx="14025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Tanzania: 401,000 (2%) </a:t>
              </a:r>
            </a:p>
          </p:txBody>
        </p:sp>
        <p:sp>
          <p:nvSpPr>
            <p:cNvPr id="81" name="tx81"/>
            <p:cNvSpPr/>
            <p:nvPr/>
          </p:nvSpPr>
          <p:spPr>
            <a:xfrm>
              <a:off x="4646974" y="5213316"/>
              <a:ext cx="1690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Mozambique: 376,000 (1.9%) </a:t>
              </a:r>
            </a:p>
          </p:txBody>
        </p:sp>
        <p:sp>
          <p:nvSpPr>
            <p:cNvPr id="82" name="tx82"/>
            <p:cNvSpPr/>
            <p:nvPr/>
          </p:nvSpPr>
          <p:spPr>
            <a:xfrm>
              <a:off x="4646974" y="5432772"/>
              <a:ext cx="1665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Madagascar: 355,000 (1.8%) </a:t>
              </a:r>
            </a:p>
          </p:txBody>
        </p:sp>
        <p:sp>
          <p:nvSpPr>
            <p:cNvPr id="83" name="tx83"/>
            <p:cNvSpPr/>
            <p:nvPr/>
          </p:nvSpPr>
          <p:spPr>
            <a:xfrm>
              <a:off x="4646974" y="5652228"/>
              <a:ext cx="1329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Brazil: 350,000 (1.8%) </a:t>
              </a:r>
            </a:p>
          </p:txBody>
        </p:sp>
        <p:sp>
          <p:nvSpPr>
            <p:cNvPr id="84" name="tx84"/>
            <p:cNvSpPr/>
            <p:nvPr/>
          </p:nvSpPr>
          <p:spPr>
            <a:xfrm>
              <a:off x="6695968" y="2360388"/>
              <a:ext cx="16744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Cote d'Ivoire: 293,000 (1.5%) </a:t>
              </a:r>
            </a:p>
          </p:txBody>
        </p:sp>
        <p:sp>
          <p:nvSpPr>
            <p:cNvPr id="85" name="tx85"/>
            <p:cNvSpPr/>
            <p:nvPr/>
          </p:nvSpPr>
          <p:spPr>
            <a:xfrm>
              <a:off x="6695968" y="2579844"/>
              <a:ext cx="1640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Bangladesh: 271,000 (1.4%) </a:t>
              </a:r>
            </a:p>
          </p:txBody>
        </p:sp>
        <p:sp>
          <p:nvSpPr>
            <p:cNvPr id="86" name="tx86"/>
            <p:cNvSpPr/>
            <p:nvPr/>
          </p:nvSpPr>
          <p:spPr>
            <a:xfrm>
              <a:off x="6695968" y="2799300"/>
              <a:ext cx="13424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China: 260,000 (1.3%) </a:t>
              </a:r>
            </a:p>
          </p:txBody>
        </p:sp>
        <p:sp>
          <p:nvSpPr>
            <p:cNvPr id="87" name="tx87"/>
            <p:cNvSpPr/>
            <p:nvPr/>
          </p:nvSpPr>
          <p:spPr>
            <a:xfrm>
              <a:off x="6695968" y="3018756"/>
              <a:ext cx="15162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Myanmar: 250,000 (1.3%) </a:t>
              </a:r>
            </a:p>
          </p:txBody>
        </p:sp>
        <p:sp>
          <p:nvSpPr>
            <p:cNvPr id="88" name="tx88"/>
            <p:cNvSpPr/>
            <p:nvPr/>
          </p:nvSpPr>
          <p:spPr>
            <a:xfrm>
              <a:off x="6695968" y="3238212"/>
              <a:ext cx="13176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Chad: 250,000 (1.3%) </a:t>
              </a:r>
            </a:p>
          </p:txBody>
        </p:sp>
        <p:sp>
          <p:nvSpPr>
            <p:cNvPr id="89" name="tx89"/>
            <p:cNvSpPr/>
            <p:nvPr/>
          </p:nvSpPr>
          <p:spPr>
            <a:xfrm>
              <a:off x="6695968" y="3457668"/>
              <a:ext cx="13050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Syria: 237,000 (1.2%) </a:t>
              </a:r>
            </a:p>
          </p:txBody>
        </p:sp>
        <p:sp>
          <p:nvSpPr>
            <p:cNvPr id="90" name="tx90"/>
            <p:cNvSpPr/>
            <p:nvPr/>
          </p:nvSpPr>
          <p:spPr>
            <a:xfrm>
              <a:off x="6695968" y="3677124"/>
              <a:ext cx="17215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United States: 219,000 (1.1%) </a:t>
              </a:r>
            </a:p>
          </p:txBody>
        </p:sp>
        <p:sp>
          <p:nvSpPr>
            <p:cNvPr id="91" name="tx91"/>
            <p:cNvSpPr/>
            <p:nvPr/>
          </p:nvSpPr>
          <p:spPr>
            <a:xfrm>
              <a:off x="6695968" y="3896580"/>
              <a:ext cx="14541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Somalia: 219,000 (1.1%) </a:t>
              </a:r>
            </a:p>
          </p:txBody>
        </p:sp>
        <p:sp>
          <p:nvSpPr>
            <p:cNvPr id="92" name="tx92"/>
            <p:cNvSpPr/>
            <p:nvPr/>
          </p:nvSpPr>
          <p:spPr>
            <a:xfrm>
              <a:off x="6695968" y="4116036"/>
              <a:ext cx="14044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 Mexico: 218,000 (1.1%) </a:t>
              </a:r>
            </a:p>
          </p:txBody>
        </p:sp>
        <p:sp>
          <p:nvSpPr>
            <p:cNvPr id="93" name="tx93"/>
            <p:cNvSpPr/>
            <p:nvPr/>
          </p:nvSpPr>
          <p:spPr>
            <a:xfrm>
              <a:off x="6695968" y="4335492"/>
              <a:ext cx="1572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26) Venezuela: 215,000 (1.1%) </a:t>
              </a:r>
            </a:p>
          </p:txBody>
        </p:sp>
        <p:sp>
          <p:nvSpPr>
            <p:cNvPr id="94" name="tx94"/>
            <p:cNvSpPr/>
            <p:nvPr/>
          </p:nvSpPr>
          <p:spPr>
            <a:xfrm>
              <a:off x="6695968" y="4554948"/>
              <a:ext cx="11498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27) Iraq: 187,000 (1%) </a:t>
              </a:r>
            </a:p>
          </p:txBody>
        </p:sp>
        <p:sp>
          <p:nvSpPr>
            <p:cNvPr id="95" name="tx95"/>
            <p:cNvSpPr/>
            <p:nvPr/>
          </p:nvSpPr>
          <p:spPr>
            <a:xfrm>
              <a:off x="6695968" y="4774404"/>
              <a:ext cx="16066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28) Kazakhstan: 181,000 (&lt;1%) </a:t>
              </a:r>
            </a:p>
          </p:txBody>
        </p:sp>
        <p:sp>
          <p:nvSpPr>
            <p:cNvPr id="96" name="tx96"/>
            <p:cNvSpPr/>
            <p:nvPr/>
          </p:nvSpPr>
          <p:spPr>
            <a:xfrm>
              <a:off x="6695968" y="4993860"/>
              <a:ext cx="13394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29) Kenya: 180,000 (&lt;1%) </a:t>
              </a:r>
            </a:p>
          </p:txBody>
        </p:sp>
        <p:sp>
          <p:nvSpPr>
            <p:cNvPr id="97" name="tx97"/>
            <p:cNvSpPr/>
            <p:nvPr/>
          </p:nvSpPr>
          <p:spPr>
            <a:xfrm>
              <a:off x="6695968" y="5213316"/>
              <a:ext cx="13829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30) Guinea: 165,000 (&lt;1%) </a:t>
              </a:r>
            </a:p>
          </p:txBody>
        </p:sp>
        <p:sp>
          <p:nvSpPr>
            <p:cNvPr id="98" name="tx98"/>
            <p:cNvSpPr/>
            <p:nvPr/>
          </p:nvSpPr>
          <p:spPr>
            <a:xfrm>
              <a:off x="6695968" y="5432772"/>
              <a:ext cx="24480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31) Remaining 165 countries: 3.7 million (18.6%) </a:t>
              </a:r>
            </a:p>
          </p:txBody>
        </p:sp>
        <p:sp>
          <p:nvSpPr>
            <p:cNvPr id="99" name="tx99"/>
            <p:cNvSpPr/>
            <p:nvPr/>
          </p:nvSpPr>
          <p:spPr>
            <a:xfrm>
              <a:off x="274320" y="1785800"/>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DTP3 unvaccinated (% of total unvaccinated)</a:t>
              </a:r>
            </a:p>
          </p:txBody>
        </p:sp>
        <p:sp>
          <p:nvSpPr>
            <p:cNvPr id="100" name="tx100"/>
            <p:cNvSpPr/>
            <p:nvPr/>
          </p:nvSpPr>
          <p:spPr>
            <a:xfrm>
              <a:off x="123946" y="6022172"/>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240440" y="6142873"/>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102" name="tx102"/>
            <p:cNvSpPr/>
            <p:nvPr/>
          </p:nvSpPr>
          <p:spPr>
            <a:xfrm>
              <a:off x="669385" y="6263574"/>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9 countries accounted for over half (50.7%) of all un- and under-vaccinated children, globally.
Nigeria had the highest number of children who did not receive DTP3 (n=2.8 million), which is approximately 14% of all un- and under-vaccinated children, globally (n=19.6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9 countries accounted for over half of all un- and under-vaccinated children, globally, with Nigeria contributing the highest share.</a:t>
            </a:r>
          </a:p>
        </p:txBody>
      </p:sp>
      <p:grpSp xmlns:pic="http://schemas.openxmlformats.org/drawingml/2006/picture">
        <p:nvGrpSpPr>
          <p:cNvPr id="105" name=""/>
          <p:cNvGrpSpPr/>
          <p:nvPr/>
        </p:nvGrpSpPr>
        <p:grpSpPr>
          <a:xfrm>
            <a:off x="292608" y="914400"/>
            <a:ext cx="8595360" cy="28575"/>
            <a:chOff x="292608" y="914400"/>
            <a:chExt cx="8595360" cy="28575"/>
          </a:xfrm>
        </p:grpSpPr>
        <p:sp>
          <p:nvSpPr>
            <p:cNvPr id="10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33410" y="3901301"/>
              <a:ext cx="7478508" cy="0"/>
            </a:xfrm>
            <a:custGeom>
              <a:avLst/>
              <a:pathLst>
                <a:path w="7478508" h="0">
                  <a:moveTo>
                    <a:pt x="0" y="0"/>
                  </a:moveTo>
                  <a:lnTo>
                    <a:pt x="7478508" y="0"/>
                  </a:lnTo>
                  <a:lnTo>
                    <a:pt x="7478508" y="0"/>
                  </a:lnTo>
                </a:path>
              </a:pathLst>
            </a:custGeom>
            <a:ln w="6775" cap="flat">
              <a:solidFill>
                <a:srgbClr val="EBEBEB">
                  <a:alpha val="100000"/>
                </a:srgbClr>
              </a:solidFill>
              <a:prstDash val="solid"/>
              <a:round/>
            </a:ln>
          </p:spPr>
          <p:txBody>
            <a:bodyPr/>
            <a:lstStyle/>
            <a:p/>
          </p:txBody>
        </p:sp>
        <p:sp>
          <p:nvSpPr>
            <p:cNvPr id="6" name="pl6"/>
            <p:cNvSpPr/>
            <p:nvPr/>
          </p:nvSpPr>
          <p:spPr>
            <a:xfrm>
              <a:off x="1033410" y="3417969"/>
              <a:ext cx="7478508" cy="0"/>
            </a:xfrm>
            <a:custGeom>
              <a:avLst/>
              <a:pathLst>
                <a:path w="7478508" h="0">
                  <a:moveTo>
                    <a:pt x="0" y="0"/>
                  </a:moveTo>
                  <a:lnTo>
                    <a:pt x="7478508" y="0"/>
                  </a:lnTo>
                  <a:lnTo>
                    <a:pt x="7478508" y="0"/>
                  </a:lnTo>
                </a:path>
              </a:pathLst>
            </a:custGeom>
            <a:ln w="6775" cap="flat">
              <a:solidFill>
                <a:srgbClr val="EBEBEB">
                  <a:alpha val="100000"/>
                </a:srgbClr>
              </a:solidFill>
              <a:prstDash val="solid"/>
              <a:round/>
            </a:ln>
          </p:spPr>
          <p:txBody>
            <a:bodyPr/>
            <a:lstStyle/>
            <a:p/>
          </p:txBody>
        </p:sp>
        <p:sp>
          <p:nvSpPr>
            <p:cNvPr id="7" name="pl7"/>
            <p:cNvSpPr/>
            <p:nvPr/>
          </p:nvSpPr>
          <p:spPr>
            <a:xfrm>
              <a:off x="1033410" y="2934638"/>
              <a:ext cx="7478508" cy="0"/>
            </a:xfrm>
            <a:custGeom>
              <a:avLst/>
              <a:pathLst>
                <a:path w="7478508" h="0">
                  <a:moveTo>
                    <a:pt x="0" y="0"/>
                  </a:moveTo>
                  <a:lnTo>
                    <a:pt x="7478508" y="0"/>
                  </a:lnTo>
                  <a:lnTo>
                    <a:pt x="7478508" y="0"/>
                  </a:lnTo>
                </a:path>
              </a:pathLst>
            </a:custGeom>
            <a:ln w="6775" cap="flat">
              <a:solidFill>
                <a:srgbClr val="EBEBEB">
                  <a:alpha val="100000"/>
                </a:srgbClr>
              </a:solidFill>
              <a:prstDash val="solid"/>
              <a:round/>
            </a:ln>
          </p:spPr>
          <p:txBody>
            <a:bodyPr/>
            <a:lstStyle/>
            <a:p/>
          </p:txBody>
        </p:sp>
        <p:sp>
          <p:nvSpPr>
            <p:cNvPr id="8" name="pl8"/>
            <p:cNvSpPr/>
            <p:nvPr/>
          </p:nvSpPr>
          <p:spPr>
            <a:xfrm>
              <a:off x="1033410" y="2451307"/>
              <a:ext cx="7478508" cy="0"/>
            </a:xfrm>
            <a:custGeom>
              <a:avLst/>
              <a:pathLst>
                <a:path w="7478508" h="0">
                  <a:moveTo>
                    <a:pt x="0" y="0"/>
                  </a:moveTo>
                  <a:lnTo>
                    <a:pt x="7478508" y="0"/>
                  </a:lnTo>
                  <a:lnTo>
                    <a:pt x="7478508" y="0"/>
                  </a:lnTo>
                </a:path>
              </a:pathLst>
            </a:custGeom>
            <a:ln w="6775" cap="flat">
              <a:solidFill>
                <a:srgbClr val="EBEBEB">
                  <a:alpha val="100000"/>
                </a:srgbClr>
              </a:solidFill>
              <a:prstDash val="solid"/>
              <a:round/>
            </a:ln>
          </p:spPr>
          <p:txBody>
            <a:bodyPr/>
            <a:lstStyle/>
            <a:p/>
          </p:txBody>
        </p:sp>
        <p:sp>
          <p:nvSpPr>
            <p:cNvPr id="9" name="pl9"/>
            <p:cNvSpPr/>
            <p:nvPr/>
          </p:nvSpPr>
          <p:spPr>
            <a:xfrm>
              <a:off x="1033410" y="1967976"/>
              <a:ext cx="7478508" cy="0"/>
            </a:xfrm>
            <a:custGeom>
              <a:avLst/>
              <a:pathLst>
                <a:path w="7478508" h="0">
                  <a:moveTo>
                    <a:pt x="0" y="0"/>
                  </a:moveTo>
                  <a:lnTo>
                    <a:pt x="7478508" y="0"/>
                  </a:lnTo>
                  <a:lnTo>
                    <a:pt x="7478508" y="0"/>
                  </a:lnTo>
                </a:path>
              </a:pathLst>
            </a:custGeom>
            <a:ln w="6775" cap="flat">
              <a:solidFill>
                <a:srgbClr val="EBEBEB">
                  <a:alpha val="100000"/>
                </a:srgbClr>
              </a:solidFill>
              <a:prstDash val="solid"/>
              <a:round/>
            </a:ln>
          </p:spPr>
          <p:txBody>
            <a:bodyPr/>
            <a:lstStyle/>
            <a:p/>
          </p:txBody>
        </p:sp>
        <p:sp>
          <p:nvSpPr>
            <p:cNvPr id="10" name="pl10"/>
            <p:cNvSpPr/>
            <p:nvPr/>
          </p:nvSpPr>
          <p:spPr>
            <a:xfrm>
              <a:off x="1033410" y="4142966"/>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1" name="pl11"/>
            <p:cNvSpPr/>
            <p:nvPr/>
          </p:nvSpPr>
          <p:spPr>
            <a:xfrm>
              <a:off x="1033410" y="3659635"/>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2" name="pl12"/>
            <p:cNvSpPr/>
            <p:nvPr/>
          </p:nvSpPr>
          <p:spPr>
            <a:xfrm>
              <a:off x="1033410" y="3176304"/>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3" name="pl13"/>
            <p:cNvSpPr/>
            <p:nvPr/>
          </p:nvSpPr>
          <p:spPr>
            <a:xfrm>
              <a:off x="1033410" y="2692973"/>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4" name="pl14"/>
            <p:cNvSpPr/>
            <p:nvPr/>
          </p:nvSpPr>
          <p:spPr>
            <a:xfrm>
              <a:off x="1033410" y="2209642"/>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5" name="pl15"/>
            <p:cNvSpPr/>
            <p:nvPr/>
          </p:nvSpPr>
          <p:spPr>
            <a:xfrm>
              <a:off x="1033410" y="1726310"/>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6" name="pl16"/>
            <p:cNvSpPr/>
            <p:nvPr/>
          </p:nvSpPr>
          <p:spPr>
            <a:xfrm>
              <a:off x="149146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3945"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16425"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28904"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78888"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1384"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03880"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6637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2887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91367"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53863"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73343" y="3414762"/>
              <a:ext cx="236246" cy="728204"/>
            </a:xfrm>
            <a:prstGeom prst="rect">
              <a:avLst/>
            </a:prstGeom>
            <a:solidFill>
              <a:srgbClr val="E2231A">
                <a:alpha val="100000"/>
              </a:srgbClr>
            </a:solidFill>
          </p:spPr>
          <p:txBody>
            <a:bodyPr/>
            <a:lstStyle/>
            <a:p/>
          </p:txBody>
        </p:sp>
        <p:sp>
          <p:nvSpPr>
            <p:cNvPr id="28" name="rc28"/>
            <p:cNvSpPr/>
            <p:nvPr/>
          </p:nvSpPr>
          <p:spPr>
            <a:xfrm>
              <a:off x="1635839" y="3438637"/>
              <a:ext cx="236246" cy="704329"/>
            </a:xfrm>
            <a:prstGeom prst="rect">
              <a:avLst/>
            </a:prstGeom>
            <a:solidFill>
              <a:srgbClr val="E2231A">
                <a:alpha val="100000"/>
              </a:srgbClr>
            </a:solidFill>
          </p:spPr>
          <p:txBody>
            <a:bodyPr/>
            <a:lstStyle/>
            <a:p/>
          </p:txBody>
        </p:sp>
        <p:sp>
          <p:nvSpPr>
            <p:cNvPr id="29" name="rc29"/>
            <p:cNvSpPr/>
            <p:nvPr/>
          </p:nvSpPr>
          <p:spPr>
            <a:xfrm>
              <a:off x="1898334" y="3428674"/>
              <a:ext cx="236246" cy="714292"/>
            </a:xfrm>
            <a:prstGeom prst="rect">
              <a:avLst/>
            </a:prstGeom>
            <a:solidFill>
              <a:srgbClr val="E2231A">
                <a:alpha val="100000"/>
              </a:srgbClr>
            </a:solidFill>
          </p:spPr>
          <p:txBody>
            <a:bodyPr/>
            <a:lstStyle/>
            <a:p/>
          </p:txBody>
        </p:sp>
        <p:sp>
          <p:nvSpPr>
            <p:cNvPr id="30" name="rc30"/>
            <p:cNvSpPr/>
            <p:nvPr/>
          </p:nvSpPr>
          <p:spPr>
            <a:xfrm>
              <a:off x="2160830" y="3471500"/>
              <a:ext cx="236246" cy="671466"/>
            </a:xfrm>
            <a:prstGeom prst="rect">
              <a:avLst/>
            </a:prstGeom>
            <a:solidFill>
              <a:srgbClr val="E2231A">
                <a:alpha val="100000"/>
              </a:srgbClr>
            </a:solidFill>
          </p:spPr>
          <p:txBody>
            <a:bodyPr/>
            <a:lstStyle/>
            <a:p/>
          </p:txBody>
        </p:sp>
        <p:sp>
          <p:nvSpPr>
            <p:cNvPr id="31" name="rc31"/>
            <p:cNvSpPr/>
            <p:nvPr/>
          </p:nvSpPr>
          <p:spPr>
            <a:xfrm>
              <a:off x="2423326" y="3517591"/>
              <a:ext cx="236246" cy="625375"/>
            </a:xfrm>
            <a:prstGeom prst="rect">
              <a:avLst/>
            </a:prstGeom>
            <a:solidFill>
              <a:srgbClr val="E2231A">
                <a:alpha val="100000"/>
              </a:srgbClr>
            </a:solidFill>
          </p:spPr>
          <p:txBody>
            <a:bodyPr/>
            <a:lstStyle/>
            <a:p/>
          </p:txBody>
        </p:sp>
        <p:sp>
          <p:nvSpPr>
            <p:cNvPr id="32" name="rc32"/>
            <p:cNvSpPr/>
            <p:nvPr/>
          </p:nvSpPr>
          <p:spPr>
            <a:xfrm>
              <a:off x="2685822" y="3550482"/>
              <a:ext cx="236246" cy="592483"/>
            </a:xfrm>
            <a:prstGeom prst="rect">
              <a:avLst/>
            </a:prstGeom>
            <a:solidFill>
              <a:srgbClr val="E2231A">
                <a:alpha val="100000"/>
              </a:srgbClr>
            </a:solidFill>
          </p:spPr>
          <p:txBody>
            <a:bodyPr/>
            <a:lstStyle/>
            <a:p/>
          </p:txBody>
        </p:sp>
        <p:sp>
          <p:nvSpPr>
            <p:cNvPr id="33" name="rc33"/>
            <p:cNvSpPr/>
            <p:nvPr/>
          </p:nvSpPr>
          <p:spPr>
            <a:xfrm>
              <a:off x="2948318" y="3590218"/>
              <a:ext cx="236246" cy="552748"/>
            </a:xfrm>
            <a:prstGeom prst="rect">
              <a:avLst/>
            </a:prstGeom>
            <a:solidFill>
              <a:srgbClr val="E2231A">
                <a:alpha val="100000"/>
              </a:srgbClr>
            </a:solidFill>
          </p:spPr>
          <p:txBody>
            <a:bodyPr/>
            <a:lstStyle/>
            <a:p/>
          </p:txBody>
        </p:sp>
        <p:sp>
          <p:nvSpPr>
            <p:cNvPr id="34" name="rc34"/>
            <p:cNvSpPr/>
            <p:nvPr/>
          </p:nvSpPr>
          <p:spPr>
            <a:xfrm>
              <a:off x="3210814" y="3595899"/>
              <a:ext cx="236246" cy="547067"/>
            </a:xfrm>
            <a:prstGeom prst="rect">
              <a:avLst/>
            </a:prstGeom>
            <a:solidFill>
              <a:srgbClr val="E2231A">
                <a:alpha val="100000"/>
              </a:srgbClr>
            </a:solidFill>
          </p:spPr>
          <p:txBody>
            <a:bodyPr/>
            <a:lstStyle/>
            <a:p/>
          </p:txBody>
        </p:sp>
        <p:sp>
          <p:nvSpPr>
            <p:cNvPr id="35" name="rc35"/>
            <p:cNvSpPr/>
            <p:nvPr/>
          </p:nvSpPr>
          <p:spPr>
            <a:xfrm>
              <a:off x="3473310" y="3631492"/>
              <a:ext cx="236246" cy="511474"/>
            </a:xfrm>
            <a:prstGeom prst="rect">
              <a:avLst/>
            </a:prstGeom>
            <a:solidFill>
              <a:srgbClr val="E2231A">
                <a:alpha val="100000"/>
              </a:srgbClr>
            </a:solidFill>
          </p:spPr>
          <p:txBody>
            <a:bodyPr/>
            <a:lstStyle/>
            <a:p/>
          </p:txBody>
        </p:sp>
        <p:sp>
          <p:nvSpPr>
            <p:cNvPr id="36" name="rc36"/>
            <p:cNvSpPr/>
            <p:nvPr/>
          </p:nvSpPr>
          <p:spPr>
            <a:xfrm>
              <a:off x="3735806" y="3690041"/>
              <a:ext cx="236246" cy="452924"/>
            </a:xfrm>
            <a:prstGeom prst="rect">
              <a:avLst/>
            </a:prstGeom>
            <a:solidFill>
              <a:srgbClr val="E2231A">
                <a:alpha val="100000"/>
              </a:srgbClr>
            </a:solidFill>
          </p:spPr>
          <p:txBody>
            <a:bodyPr/>
            <a:lstStyle/>
            <a:p/>
          </p:txBody>
        </p:sp>
        <p:sp>
          <p:nvSpPr>
            <p:cNvPr id="37" name="rc37"/>
            <p:cNvSpPr/>
            <p:nvPr/>
          </p:nvSpPr>
          <p:spPr>
            <a:xfrm>
              <a:off x="3998302" y="3705702"/>
              <a:ext cx="236246" cy="437264"/>
            </a:xfrm>
            <a:prstGeom prst="rect">
              <a:avLst/>
            </a:prstGeom>
            <a:solidFill>
              <a:srgbClr val="E2231A">
                <a:alpha val="100000"/>
              </a:srgbClr>
            </a:solidFill>
          </p:spPr>
          <p:txBody>
            <a:bodyPr/>
            <a:lstStyle/>
            <a:p/>
          </p:txBody>
        </p:sp>
        <p:sp>
          <p:nvSpPr>
            <p:cNvPr id="38" name="rc38"/>
            <p:cNvSpPr/>
            <p:nvPr/>
          </p:nvSpPr>
          <p:spPr>
            <a:xfrm>
              <a:off x="4260798" y="3712780"/>
              <a:ext cx="236246" cy="430186"/>
            </a:xfrm>
            <a:prstGeom prst="rect">
              <a:avLst/>
            </a:prstGeom>
            <a:solidFill>
              <a:srgbClr val="E2231A">
                <a:alpha val="100000"/>
              </a:srgbClr>
            </a:solidFill>
          </p:spPr>
          <p:txBody>
            <a:bodyPr/>
            <a:lstStyle/>
            <a:p/>
          </p:txBody>
        </p:sp>
        <p:sp>
          <p:nvSpPr>
            <p:cNvPr id="39" name="rc39"/>
            <p:cNvSpPr/>
            <p:nvPr/>
          </p:nvSpPr>
          <p:spPr>
            <a:xfrm>
              <a:off x="4523293" y="3700449"/>
              <a:ext cx="236246" cy="442517"/>
            </a:xfrm>
            <a:prstGeom prst="rect">
              <a:avLst/>
            </a:prstGeom>
            <a:solidFill>
              <a:srgbClr val="E2231A">
                <a:alpha val="100000"/>
              </a:srgbClr>
            </a:solidFill>
          </p:spPr>
          <p:txBody>
            <a:bodyPr/>
            <a:lstStyle/>
            <a:p/>
          </p:txBody>
        </p:sp>
        <p:sp>
          <p:nvSpPr>
            <p:cNvPr id="40" name="rc40"/>
            <p:cNvSpPr/>
            <p:nvPr/>
          </p:nvSpPr>
          <p:spPr>
            <a:xfrm>
              <a:off x="4785789" y="3701820"/>
              <a:ext cx="236246" cy="441146"/>
            </a:xfrm>
            <a:prstGeom prst="rect">
              <a:avLst/>
            </a:prstGeom>
            <a:solidFill>
              <a:srgbClr val="E2231A">
                <a:alpha val="100000"/>
              </a:srgbClr>
            </a:solidFill>
          </p:spPr>
          <p:txBody>
            <a:bodyPr/>
            <a:lstStyle/>
            <a:p/>
          </p:txBody>
        </p:sp>
        <p:sp>
          <p:nvSpPr>
            <p:cNvPr id="41" name="rc41"/>
            <p:cNvSpPr/>
            <p:nvPr/>
          </p:nvSpPr>
          <p:spPr>
            <a:xfrm>
              <a:off x="5048285" y="3710847"/>
              <a:ext cx="236246" cy="432119"/>
            </a:xfrm>
            <a:prstGeom prst="rect">
              <a:avLst/>
            </a:prstGeom>
            <a:solidFill>
              <a:srgbClr val="E2231A">
                <a:alpha val="100000"/>
              </a:srgbClr>
            </a:solidFill>
          </p:spPr>
          <p:txBody>
            <a:bodyPr/>
            <a:lstStyle/>
            <a:p/>
          </p:txBody>
        </p:sp>
        <p:sp>
          <p:nvSpPr>
            <p:cNvPr id="42" name="rc42"/>
            <p:cNvSpPr/>
            <p:nvPr/>
          </p:nvSpPr>
          <p:spPr>
            <a:xfrm>
              <a:off x="5310781" y="3719472"/>
              <a:ext cx="236246" cy="423493"/>
            </a:xfrm>
            <a:prstGeom prst="rect">
              <a:avLst/>
            </a:prstGeom>
            <a:solidFill>
              <a:srgbClr val="E2231A">
                <a:alpha val="100000"/>
              </a:srgbClr>
            </a:solidFill>
          </p:spPr>
          <p:txBody>
            <a:bodyPr/>
            <a:lstStyle/>
            <a:p/>
          </p:txBody>
        </p:sp>
        <p:sp>
          <p:nvSpPr>
            <p:cNvPr id="43" name="rc43"/>
            <p:cNvSpPr/>
            <p:nvPr/>
          </p:nvSpPr>
          <p:spPr>
            <a:xfrm>
              <a:off x="5573277" y="3729633"/>
              <a:ext cx="236246" cy="413333"/>
            </a:xfrm>
            <a:prstGeom prst="rect">
              <a:avLst/>
            </a:prstGeom>
            <a:solidFill>
              <a:srgbClr val="E2231A">
                <a:alpha val="100000"/>
              </a:srgbClr>
            </a:solidFill>
          </p:spPr>
          <p:txBody>
            <a:bodyPr/>
            <a:lstStyle/>
            <a:p/>
          </p:txBody>
        </p:sp>
        <p:sp>
          <p:nvSpPr>
            <p:cNvPr id="44" name="rc44"/>
            <p:cNvSpPr/>
            <p:nvPr/>
          </p:nvSpPr>
          <p:spPr>
            <a:xfrm>
              <a:off x="5835773" y="3739221"/>
              <a:ext cx="236246" cy="403744"/>
            </a:xfrm>
            <a:prstGeom prst="rect">
              <a:avLst/>
            </a:prstGeom>
            <a:solidFill>
              <a:srgbClr val="E2231A">
                <a:alpha val="100000"/>
              </a:srgbClr>
            </a:solidFill>
          </p:spPr>
          <p:txBody>
            <a:bodyPr/>
            <a:lstStyle/>
            <a:p/>
          </p:txBody>
        </p:sp>
        <p:sp>
          <p:nvSpPr>
            <p:cNvPr id="45" name="rc45"/>
            <p:cNvSpPr/>
            <p:nvPr/>
          </p:nvSpPr>
          <p:spPr>
            <a:xfrm>
              <a:off x="6098269" y="3773854"/>
              <a:ext cx="236246" cy="369112"/>
            </a:xfrm>
            <a:prstGeom prst="rect">
              <a:avLst/>
            </a:prstGeom>
            <a:solidFill>
              <a:srgbClr val="E2231A">
                <a:alpha val="100000"/>
              </a:srgbClr>
            </a:solidFill>
          </p:spPr>
          <p:txBody>
            <a:bodyPr/>
            <a:lstStyle/>
            <a:p/>
          </p:txBody>
        </p:sp>
        <p:sp>
          <p:nvSpPr>
            <p:cNvPr id="46" name="rc46"/>
            <p:cNvSpPr/>
            <p:nvPr/>
          </p:nvSpPr>
          <p:spPr>
            <a:xfrm>
              <a:off x="6360765" y="3775564"/>
              <a:ext cx="236246" cy="367402"/>
            </a:xfrm>
            <a:prstGeom prst="rect">
              <a:avLst/>
            </a:prstGeom>
            <a:solidFill>
              <a:srgbClr val="E2231A">
                <a:alpha val="100000"/>
              </a:srgbClr>
            </a:solidFill>
          </p:spPr>
          <p:txBody>
            <a:bodyPr/>
            <a:lstStyle/>
            <a:p/>
          </p:txBody>
        </p:sp>
        <p:sp>
          <p:nvSpPr>
            <p:cNvPr id="47" name="rc47"/>
            <p:cNvSpPr/>
            <p:nvPr/>
          </p:nvSpPr>
          <p:spPr>
            <a:xfrm>
              <a:off x="6623261" y="3723728"/>
              <a:ext cx="236246" cy="419238"/>
            </a:xfrm>
            <a:prstGeom prst="rect">
              <a:avLst/>
            </a:prstGeom>
            <a:solidFill>
              <a:srgbClr val="E2231A">
                <a:alpha val="100000"/>
              </a:srgbClr>
            </a:solidFill>
          </p:spPr>
          <p:txBody>
            <a:bodyPr/>
            <a:lstStyle/>
            <a:p/>
          </p:txBody>
        </p:sp>
        <p:sp>
          <p:nvSpPr>
            <p:cNvPr id="48" name="rc48"/>
            <p:cNvSpPr/>
            <p:nvPr/>
          </p:nvSpPr>
          <p:spPr>
            <a:xfrm>
              <a:off x="6885757" y="3666405"/>
              <a:ext cx="236246" cy="476561"/>
            </a:xfrm>
            <a:prstGeom prst="rect">
              <a:avLst/>
            </a:prstGeom>
            <a:solidFill>
              <a:srgbClr val="E2231A">
                <a:alpha val="100000"/>
              </a:srgbClr>
            </a:solidFill>
          </p:spPr>
          <p:txBody>
            <a:bodyPr/>
            <a:lstStyle/>
            <a:p/>
          </p:txBody>
        </p:sp>
        <p:sp>
          <p:nvSpPr>
            <p:cNvPr id="49" name="rc49"/>
            <p:cNvSpPr/>
            <p:nvPr/>
          </p:nvSpPr>
          <p:spPr>
            <a:xfrm>
              <a:off x="7148253" y="3724329"/>
              <a:ext cx="236246" cy="418636"/>
            </a:xfrm>
            <a:prstGeom prst="rect">
              <a:avLst/>
            </a:prstGeom>
            <a:solidFill>
              <a:srgbClr val="E2231A">
                <a:alpha val="100000"/>
              </a:srgbClr>
            </a:solidFill>
          </p:spPr>
          <p:txBody>
            <a:bodyPr/>
            <a:lstStyle/>
            <a:p/>
          </p:txBody>
        </p:sp>
        <p:sp>
          <p:nvSpPr>
            <p:cNvPr id="50" name="rc50"/>
            <p:cNvSpPr/>
            <p:nvPr/>
          </p:nvSpPr>
          <p:spPr>
            <a:xfrm>
              <a:off x="7410748" y="3710320"/>
              <a:ext cx="236246" cy="432646"/>
            </a:xfrm>
            <a:prstGeom prst="rect">
              <a:avLst/>
            </a:prstGeom>
            <a:solidFill>
              <a:srgbClr val="E2231A">
                <a:alpha val="100000"/>
              </a:srgbClr>
            </a:solidFill>
          </p:spPr>
          <p:txBody>
            <a:bodyPr/>
            <a:lstStyle/>
            <a:p/>
          </p:txBody>
        </p:sp>
        <p:sp>
          <p:nvSpPr>
            <p:cNvPr id="51" name="rc51"/>
            <p:cNvSpPr/>
            <p:nvPr/>
          </p:nvSpPr>
          <p:spPr>
            <a:xfrm>
              <a:off x="7673244" y="3744657"/>
              <a:ext cx="236246" cy="398309"/>
            </a:xfrm>
            <a:prstGeom prst="rect">
              <a:avLst/>
            </a:prstGeom>
            <a:solidFill>
              <a:srgbClr val="E2231A">
                <a:alpha val="100000"/>
              </a:srgbClr>
            </a:solidFill>
          </p:spPr>
          <p:txBody>
            <a:bodyPr/>
            <a:lstStyle/>
            <a:p/>
          </p:txBody>
        </p:sp>
        <p:sp>
          <p:nvSpPr>
            <p:cNvPr id="52" name="rc52"/>
            <p:cNvSpPr/>
            <p:nvPr/>
          </p:nvSpPr>
          <p:spPr>
            <a:xfrm>
              <a:off x="7935740" y="3741304"/>
              <a:ext cx="236246" cy="401661"/>
            </a:xfrm>
            <a:prstGeom prst="rect">
              <a:avLst/>
            </a:prstGeom>
            <a:solidFill>
              <a:srgbClr val="E2231A">
                <a:alpha val="100000"/>
              </a:srgbClr>
            </a:solidFill>
          </p:spPr>
          <p:txBody>
            <a:bodyPr/>
            <a:lstStyle/>
            <a:p/>
          </p:txBody>
        </p:sp>
        <p:sp>
          <p:nvSpPr>
            <p:cNvPr id="53" name="rc53"/>
            <p:cNvSpPr/>
            <p:nvPr/>
          </p:nvSpPr>
          <p:spPr>
            <a:xfrm>
              <a:off x="1373343" y="2147925"/>
              <a:ext cx="236246" cy="1266836"/>
            </a:xfrm>
            <a:prstGeom prst="rect">
              <a:avLst/>
            </a:prstGeom>
            <a:solidFill>
              <a:srgbClr val="B3B3B3">
                <a:alpha val="100000"/>
              </a:srgbClr>
            </a:solidFill>
          </p:spPr>
          <p:txBody>
            <a:bodyPr/>
            <a:lstStyle/>
            <a:p/>
          </p:txBody>
        </p:sp>
        <p:sp>
          <p:nvSpPr>
            <p:cNvPr id="54" name="rc54"/>
            <p:cNvSpPr/>
            <p:nvPr/>
          </p:nvSpPr>
          <p:spPr>
            <a:xfrm>
              <a:off x="1635839" y="2192799"/>
              <a:ext cx="236246" cy="1245837"/>
            </a:xfrm>
            <a:prstGeom prst="rect">
              <a:avLst/>
            </a:prstGeom>
            <a:solidFill>
              <a:srgbClr val="B3B3B3">
                <a:alpha val="100000"/>
              </a:srgbClr>
            </a:solidFill>
          </p:spPr>
          <p:txBody>
            <a:bodyPr/>
            <a:lstStyle/>
            <a:p/>
          </p:txBody>
        </p:sp>
        <p:sp>
          <p:nvSpPr>
            <p:cNvPr id="55" name="rc55"/>
            <p:cNvSpPr/>
            <p:nvPr/>
          </p:nvSpPr>
          <p:spPr>
            <a:xfrm>
              <a:off x="1898334" y="2183099"/>
              <a:ext cx="236246" cy="1245574"/>
            </a:xfrm>
            <a:prstGeom prst="rect">
              <a:avLst/>
            </a:prstGeom>
            <a:solidFill>
              <a:srgbClr val="B3B3B3">
                <a:alpha val="100000"/>
              </a:srgbClr>
            </a:solidFill>
          </p:spPr>
          <p:txBody>
            <a:bodyPr/>
            <a:lstStyle/>
            <a:p/>
          </p:txBody>
        </p:sp>
        <p:sp>
          <p:nvSpPr>
            <p:cNvPr id="56" name="rc56"/>
            <p:cNvSpPr/>
            <p:nvPr/>
          </p:nvSpPr>
          <p:spPr>
            <a:xfrm>
              <a:off x="2160830" y="2185707"/>
              <a:ext cx="236246" cy="1285792"/>
            </a:xfrm>
            <a:prstGeom prst="rect">
              <a:avLst/>
            </a:prstGeom>
            <a:solidFill>
              <a:srgbClr val="B3B3B3">
                <a:alpha val="100000"/>
              </a:srgbClr>
            </a:solidFill>
          </p:spPr>
          <p:txBody>
            <a:bodyPr/>
            <a:lstStyle/>
            <a:p/>
          </p:txBody>
        </p:sp>
        <p:sp>
          <p:nvSpPr>
            <p:cNvPr id="57" name="rc57"/>
            <p:cNvSpPr/>
            <p:nvPr/>
          </p:nvSpPr>
          <p:spPr>
            <a:xfrm>
              <a:off x="2423326" y="2215657"/>
              <a:ext cx="236246" cy="1301934"/>
            </a:xfrm>
            <a:prstGeom prst="rect">
              <a:avLst/>
            </a:prstGeom>
            <a:solidFill>
              <a:srgbClr val="B3B3B3">
                <a:alpha val="100000"/>
              </a:srgbClr>
            </a:solidFill>
          </p:spPr>
          <p:txBody>
            <a:bodyPr/>
            <a:lstStyle/>
            <a:p/>
          </p:txBody>
        </p:sp>
        <p:sp>
          <p:nvSpPr>
            <p:cNvPr id="58" name="rc58"/>
            <p:cNvSpPr/>
            <p:nvPr/>
          </p:nvSpPr>
          <p:spPr>
            <a:xfrm>
              <a:off x="2685822" y="2475140"/>
              <a:ext cx="236246" cy="1075342"/>
            </a:xfrm>
            <a:prstGeom prst="rect">
              <a:avLst/>
            </a:prstGeom>
            <a:solidFill>
              <a:srgbClr val="B3B3B3">
                <a:alpha val="100000"/>
              </a:srgbClr>
            </a:solidFill>
          </p:spPr>
          <p:txBody>
            <a:bodyPr/>
            <a:lstStyle/>
            <a:p/>
          </p:txBody>
        </p:sp>
        <p:sp>
          <p:nvSpPr>
            <p:cNvPr id="59" name="rc59"/>
            <p:cNvSpPr/>
            <p:nvPr/>
          </p:nvSpPr>
          <p:spPr>
            <a:xfrm>
              <a:off x="2948318" y="2519872"/>
              <a:ext cx="236246" cy="1070345"/>
            </a:xfrm>
            <a:prstGeom prst="rect">
              <a:avLst/>
            </a:prstGeom>
            <a:solidFill>
              <a:srgbClr val="B3B3B3">
                <a:alpha val="100000"/>
              </a:srgbClr>
            </a:solidFill>
          </p:spPr>
          <p:txBody>
            <a:bodyPr/>
            <a:lstStyle/>
            <a:p/>
          </p:txBody>
        </p:sp>
        <p:sp>
          <p:nvSpPr>
            <p:cNvPr id="60" name="rc60"/>
            <p:cNvSpPr/>
            <p:nvPr/>
          </p:nvSpPr>
          <p:spPr>
            <a:xfrm>
              <a:off x="3210814" y="2528704"/>
              <a:ext cx="236246" cy="1067195"/>
            </a:xfrm>
            <a:prstGeom prst="rect">
              <a:avLst/>
            </a:prstGeom>
            <a:solidFill>
              <a:srgbClr val="B3B3B3">
                <a:alpha val="100000"/>
              </a:srgbClr>
            </a:solidFill>
          </p:spPr>
          <p:txBody>
            <a:bodyPr/>
            <a:lstStyle/>
            <a:p/>
          </p:txBody>
        </p:sp>
        <p:sp>
          <p:nvSpPr>
            <p:cNvPr id="61" name="rc61"/>
            <p:cNvSpPr/>
            <p:nvPr/>
          </p:nvSpPr>
          <p:spPr>
            <a:xfrm>
              <a:off x="3473310" y="2574371"/>
              <a:ext cx="236246" cy="1057120"/>
            </a:xfrm>
            <a:prstGeom prst="rect">
              <a:avLst/>
            </a:prstGeom>
            <a:solidFill>
              <a:srgbClr val="B3B3B3">
                <a:alpha val="100000"/>
              </a:srgbClr>
            </a:solidFill>
          </p:spPr>
          <p:txBody>
            <a:bodyPr/>
            <a:lstStyle/>
            <a:p/>
          </p:txBody>
        </p:sp>
        <p:sp>
          <p:nvSpPr>
            <p:cNvPr id="62" name="rc62"/>
            <p:cNvSpPr/>
            <p:nvPr/>
          </p:nvSpPr>
          <p:spPr>
            <a:xfrm>
              <a:off x="3735806" y="2628180"/>
              <a:ext cx="236246" cy="1061861"/>
            </a:xfrm>
            <a:prstGeom prst="rect">
              <a:avLst/>
            </a:prstGeom>
            <a:solidFill>
              <a:srgbClr val="B3B3B3">
                <a:alpha val="100000"/>
              </a:srgbClr>
            </a:solidFill>
          </p:spPr>
          <p:txBody>
            <a:bodyPr/>
            <a:lstStyle/>
            <a:p/>
          </p:txBody>
        </p:sp>
        <p:sp>
          <p:nvSpPr>
            <p:cNvPr id="63" name="rc63"/>
            <p:cNvSpPr/>
            <p:nvPr/>
          </p:nvSpPr>
          <p:spPr>
            <a:xfrm>
              <a:off x="3998302" y="2642049"/>
              <a:ext cx="236246" cy="1063652"/>
            </a:xfrm>
            <a:prstGeom prst="rect">
              <a:avLst/>
            </a:prstGeom>
            <a:solidFill>
              <a:srgbClr val="B3B3B3">
                <a:alpha val="100000"/>
              </a:srgbClr>
            </a:solidFill>
          </p:spPr>
          <p:txBody>
            <a:bodyPr/>
            <a:lstStyle/>
            <a:p/>
          </p:txBody>
        </p:sp>
        <p:sp>
          <p:nvSpPr>
            <p:cNvPr id="64" name="rc64"/>
            <p:cNvSpPr/>
            <p:nvPr/>
          </p:nvSpPr>
          <p:spPr>
            <a:xfrm>
              <a:off x="4260798" y="2797104"/>
              <a:ext cx="236246" cy="915676"/>
            </a:xfrm>
            <a:prstGeom prst="rect">
              <a:avLst/>
            </a:prstGeom>
            <a:solidFill>
              <a:srgbClr val="B3B3B3">
                <a:alpha val="100000"/>
              </a:srgbClr>
            </a:solidFill>
          </p:spPr>
          <p:txBody>
            <a:bodyPr/>
            <a:lstStyle/>
            <a:p/>
          </p:txBody>
        </p:sp>
        <p:sp>
          <p:nvSpPr>
            <p:cNvPr id="65" name="rc65"/>
            <p:cNvSpPr/>
            <p:nvPr/>
          </p:nvSpPr>
          <p:spPr>
            <a:xfrm>
              <a:off x="4523293" y="2874821"/>
              <a:ext cx="236246" cy="825627"/>
            </a:xfrm>
            <a:prstGeom prst="rect">
              <a:avLst/>
            </a:prstGeom>
            <a:solidFill>
              <a:srgbClr val="B3B3B3">
                <a:alpha val="100000"/>
              </a:srgbClr>
            </a:solidFill>
          </p:spPr>
          <p:txBody>
            <a:bodyPr/>
            <a:lstStyle/>
            <a:p/>
          </p:txBody>
        </p:sp>
        <p:sp>
          <p:nvSpPr>
            <p:cNvPr id="66" name="rc66"/>
            <p:cNvSpPr/>
            <p:nvPr/>
          </p:nvSpPr>
          <p:spPr>
            <a:xfrm>
              <a:off x="4785789" y="2987460"/>
              <a:ext cx="236246" cy="714359"/>
            </a:xfrm>
            <a:prstGeom prst="rect">
              <a:avLst/>
            </a:prstGeom>
            <a:solidFill>
              <a:srgbClr val="B3B3B3">
                <a:alpha val="100000"/>
              </a:srgbClr>
            </a:solidFill>
          </p:spPr>
          <p:txBody>
            <a:bodyPr/>
            <a:lstStyle/>
            <a:p/>
          </p:txBody>
        </p:sp>
        <p:sp>
          <p:nvSpPr>
            <p:cNvPr id="67" name="rc67"/>
            <p:cNvSpPr/>
            <p:nvPr/>
          </p:nvSpPr>
          <p:spPr>
            <a:xfrm>
              <a:off x="5048285" y="3046370"/>
              <a:ext cx="236246" cy="664476"/>
            </a:xfrm>
            <a:prstGeom prst="rect">
              <a:avLst/>
            </a:prstGeom>
            <a:solidFill>
              <a:srgbClr val="B3B3B3">
                <a:alpha val="100000"/>
              </a:srgbClr>
            </a:solidFill>
          </p:spPr>
          <p:txBody>
            <a:bodyPr/>
            <a:lstStyle/>
            <a:p/>
          </p:txBody>
        </p:sp>
        <p:sp>
          <p:nvSpPr>
            <p:cNvPr id="68" name="rc68"/>
            <p:cNvSpPr/>
            <p:nvPr/>
          </p:nvSpPr>
          <p:spPr>
            <a:xfrm>
              <a:off x="5310781" y="3139040"/>
              <a:ext cx="236246" cy="580432"/>
            </a:xfrm>
            <a:prstGeom prst="rect">
              <a:avLst/>
            </a:prstGeom>
            <a:solidFill>
              <a:srgbClr val="B3B3B3">
                <a:alpha val="100000"/>
              </a:srgbClr>
            </a:solidFill>
          </p:spPr>
          <p:txBody>
            <a:bodyPr/>
            <a:lstStyle/>
            <a:p/>
          </p:txBody>
        </p:sp>
        <p:sp>
          <p:nvSpPr>
            <p:cNvPr id="69" name="rc69"/>
            <p:cNvSpPr/>
            <p:nvPr/>
          </p:nvSpPr>
          <p:spPr>
            <a:xfrm>
              <a:off x="5573277" y="3254863"/>
              <a:ext cx="236246" cy="474769"/>
            </a:xfrm>
            <a:prstGeom prst="rect">
              <a:avLst/>
            </a:prstGeom>
            <a:solidFill>
              <a:srgbClr val="B3B3B3">
                <a:alpha val="100000"/>
              </a:srgbClr>
            </a:solidFill>
          </p:spPr>
          <p:txBody>
            <a:bodyPr/>
            <a:lstStyle/>
            <a:p/>
          </p:txBody>
        </p:sp>
        <p:sp>
          <p:nvSpPr>
            <p:cNvPr id="70" name="rc70"/>
            <p:cNvSpPr/>
            <p:nvPr/>
          </p:nvSpPr>
          <p:spPr>
            <a:xfrm>
              <a:off x="5835773" y="3282862"/>
              <a:ext cx="236246" cy="456358"/>
            </a:xfrm>
            <a:prstGeom prst="rect">
              <a:avLst/>
            </a:prstGeom>
            <a:solidFill>
              <a:srgbClr val="B3B3B3">
                <a:alpha val="100000"/>
              </a:srgbClr>
            </a:solidFill>
          </p:spPr>
          <p:txBody>
            <a:bodyPr/>
            <a:lstStyle/>
            <a:p/>
          </p:txBody>
        </p:sp>
        <p:sp>
          <p:nvSpPr>
            <p:cNvPr id="71" name="rc71"/>
            <p:cNvSpPr/>
            <p:nvPr/>
          </p:nvSpPr>
          <p:spPr>
            <a:xfrm>
              <a:off x="6098269" y="3324661"/>
              <a:ext cx="236246" cy="449193"/>
            </a:xfrm>
            <a:prstGeom prst="rect">
              <a:avLst/>
            </a:prstGeom>
            <a:solidFill>
              <a:srgbClr val="B3B3B3">
                <a:alpha val="100000"/>
              </a:srgbClr>
            </a:solidFill>
          </p:spPr>
          <p:txBody>
            <a:bodyPr/>
            <a:lstStyle/>
            <a:p/>
          </p:txBody>
        </p:sp>
        <p:sp>
          <p:nvSpPr>
            <p:cNvPr id="72" name="rc72"/>
            <p:cNvSpPr/>
            <p:nvPr/>
          </p:nvSpPr>
          <p:spPr>
            <a:xfrm>
              <a:off x="6360765" y="3360645"/>
              <a:ext cx="236246" cy="414918"/>
            </a:xfrm>
            <a:prstGeom prst="rect">
              <a:avLst/>
            </a:prstGeom>
            <a:solidFill>
              <a:srgbClr val="B3B3B3">
                <a:alpha val="100000"/>
              </a:srgbClr>
            </a:solidFill>
          </p:spPr>
          <p:txBody>
            <a:bodyPr/>
            <a:lstStyle/>
            <a:p/>
          </p:txBody>
        </p:sp>
        <p:sp>
          <p:nvSpPr>
            <p:cNvPr id="73" name="rc73"/>
            <p:cNvSpPr/>
            <p:nvPr/>
          </p:nvSpPr>
          <p:spPr>
            <a:xfrm>
              <a:off x="6623261" y="3355481"/>
              <a:ext cx="236246" cy="368246"/>
            </a:xfrm>
            <a:prstGeom prst="rect">
              <a:avLst/>
            </a:prstGeom>
            <a:solidFill>
              <a:srgbClr val="B3B3B3">
                <a:alpha val="100000"/>
              </a:srgbClr>
            </a:solidFill>
          </p:spPr>
          <p:txBody>
            <a:bodyPr/>
            <a:lstStyle/>
            <a:p/>
          </p:txBody>
        </p:sp>
        <p:sp>
          <p:nvSpPr>
            <p:cNvPr id="74" name="rc74"/>
            <p:cNvSpPr/>
            <p:nvPr/>
          </p:nvSpPr>
          <p:spPr>
            <a:xfrm>
              <a:off x="6885757" y="3360408"/>
              <a:ext cx="236246" cy="305997"/>
            </a:xfrm>
            <a:prstGeom prst="rect">
              <a:avLst/>
            </a:prstGeom>
            <a:solidFill>
              <a:srgbClr val="B3B3B3">
                <a:alpha val="100000"/>
              </a:srgbClr>
            </a:solidFill>
          </p:spPr>
          <p:txBody>
            <a:bodyPr/>
            <a:lstStyle/>
            <a:p/>
          </p:txBody>
        </p:sp>
        <p:sp>
          <p:nvSpPr>
            <p:cNvPr id="75" name="rc75"/>
            <p:cNvSpPr/>
            <p:nvPr/>
          </p:nvSpPr>
          <p:spPr>
            <a:xfrm>
              <a:off x="7148253" y="3459336"/>
              <a:ext cx="236246" cy="264993"/>
            </a:xfrm>
            <a:prstGeom prst="rect">
              <a:avLst/>
            </a:prstGeom>
            <a:solidFill>
              <a:srgbClr val="B3B3B3">
                <a:alpha val="100000"/>
              </a:srgbClr>
            </a:solidFill>
          </p:spPr>
          <p:txBody>
            <a:bodyPr/>
            <a:lstStyle/>
            <a:p/>
          </p:txBody>
        </p:sp>
        <p:sp>
          <p:nvSpPr>
            <p:cNvPr id="76" name="rc76"/>
            <p:cNvSpPr/>
            <p:nvPr/>
          </p:nvSpPr>
          <p:spPr>
            <a:xfrm>
              <a:off x="7410748" y="3480779"/>
              <a:ext cx="236246" cy="229541"/>
            </a:xfrm>
            <a:prstGeom prst="rect">
              <a:avLst/>
            </a:prstGeom>
            <a:solidFill>
              <a:srgbClr val="B3B3B3">
                <a:alpha val="100000"/>
              </a:srgbClr>
            </a:solidFill>
          </p:spPr>
          <p:txBody>
            <a:bodyPr/>
            <a:lstStyle/>
            <a:p/>
          </p:txBody>
        </p:sp>
        <p:sp>
          <p:nvSpPr>
            <p:cNvPr id="77" name="rc77"/>
            <p:cNvSpPr/>
            <p:nvPr/>
          </p:nvSpPr>
          <p:spPr>
            <a:xfrm>
              <a:off x="7673244" y="3561334"/>
              <a:ext cx="236246" cy="183322"/>
            </a:xfrm>
            <a:prstGeom prst="rect">
              <a:avLst/>
            </a:prstGeom>
            <a:solidFill>
              <a:srgbClr val="B3B3B3">
                <a:alpha val="100000"/>
              </a:srgbClr>
            </a:solidFill>
          </p:spPr>
          <p:txBody>
            <a:bodyPr/>
            <a:lstStyle/>
            <a:p/>
          </p:txBody>
        </p:sp>
        <p:sp>
          <p:nvSpPr>
            <p:cNvPr id="78" name="rc78"/>
            <p:cNvSpPr/>
            <p:nvPr/>
          </p:nvSpPr>
          <p:spPr>
            <a:xfrm>
              <a:off x="7935740" y="3581504"/>
              <a:ext cx="236246" cy="159800"/>
            </a:xfrm>
            <a:prstGeom prst="rect">
              <a:avLst/>
            </a:prstGeom>
            <a:solidFill>
              <a:srgbClr val="B3B3B3">
                <a:alpha val="100000"/>
              </a:srgbClr>
            </a:solidFill>
          </p:spPr>
          <p:txBody>
            <a:bodyPr/>
            <a:lstStyle/>
            <a:p/>
          </p:txBody>
        </p:sp>
        <p:sp>
          <p:nvSpPr>
            <p:cNvPr id="79" name="pl79"/>
            <p:cNvSpPr/>
            <p:nvPr/>
          </p:nvSpPr>
          <p:spPr>
            <a:xfrm>
              <a:off x="1491466" y="2090732"/>
              <a:ext cx="6562397" cy="357947"/>
            </a:xfrm>
            <a:custGeom>
              <a:avLst/>
              <a:pathLst>
                <a:path w="6562397" h="357947">
                  <a:moveTo>
                    <a:pt x="0" y="357947"/>
                  </a:moveTo>
                  <a:lnTo>
                    <a:pt x="262495" y="334084"/>
                  </a:lnTo>
                  <a:lnTo>
                    <a:pt x="524991" y="334084"/>
                  </a:lnTo>
                  <a:lnTo>
                    <a:pt x="787487" y="310221"/>
                  </a:lnTo>
                  <a:lnTo>
                    <a:pt x="1049983" y="262495"/>
                  </a:lnTo>
                  <a:lnTo>
                    <a:pt x="1312479" y="214768"/>
                  </a:lnTo>
                  <a:lnTo>
                    <a:pt x="1574975" y="167042"/>
                  </a:lnTo>
                  <a:lnTo>
                    <a:pt x="1837471" y="167042"/>
                  </a:lnTo>
                  <a:lnTo>
                    <a:pt x="2099967" y="119315"/>
                  </a:lnTo>
                  <a:lnTo>
                    <a:pt x="2362463" y="71589"/>
                  </a:lnTo>
                  <a:lnTo>
                    <a:pt x="2624959" y="47726"/>
                  </a:lnTo>
                  <a:lnTo>
                    <a:pt x="2887454" y="47726"/>
                  </a:lnTo>
                  <a:lnTo>
                    <a:pt x="3149950" y="47726"/>
                  </a:lnTo>
                  <a:lnTo>
                    <a:pt x="3412446" y="47726"/>
                  </a:lnTo>
                  <a:lnTo>
                    <a:pt x="3674942" y="47726"/>
                  </a:lnTo>
                  <a:lnTo>
                    <a:pt x="3937438" y="47726"/>
                  </a:lnTo>
                  <a:lnTo>
                    <a:pt x="4199934" y="23863"/>
                  </a:lnTo>
                  <a:lnTo>
                    <a:pt x="4462430" y="23863"/>
                  </a:lnTo>
                  <a:lnTo>
                    <a:pt x="4724926" y="0"/>
                  </a:lnTo>
                  <a:lnTo>
                    <a:pt x="4987422" y="0"/>
                  </a:lnTo>
                  <a:lnTo>
                    <a:pt x="5249918" y="71589"/>
                  </a:lnTo>
                  <a:lnTo>
                    <a:pt x="5512414" y="119315"/>
                  </a:lnTo>
                  <a:lnTo>
                    <a:pt x="5774909" y="71589"/>
                  </a:lnTo>
                  <a:lnTo>
                    <a:pt x="6037405" y="71589"/>
                  </a:lnTo>
                  <a:lnTo>
                    <a:pt x="6299901" y="47726"/>
                  </a:lnTo>
                  <a:lnTo>
                    <a:pt x="6562397" y="47726"/>
                  </a:lnTo>
                </a:path>
              </a:pathLst>
            </a:custGeom>
            <a:ln w="27101" cap="flat">
              <a:solidFill>
                <a:srgbClr val="0058AB">
                  <a:alpha val="80000"/>
                </a:srgbClr>
              </a:solidFill>
              <a:prstDash val="solid"/>
              <a:round/>
            </a:ln>
          </p:spPr>
          <p:txBody>
            <a:bodyPr/>
            <a:lstStyle/>
            <a:p/>
          </p:txBody>
        </p:sp>
        <p:sp>
          <p:nvSpPr>
            <p:cNvPr id="80" name="pl80"/>
            <p:cNvSpPr/>
            <p:nvPr/>
          </p:nvSpPr>
          <p:spPr>
            <a:xfrm>
              <a:off x="1491466" y="2305501"/>
              <a:ext cx="6562397" cy="1431790"/>
            </a:xfrm>
            <a:custGeom>
              <a:avLst/>
              <a:pathLst>
                <a:path w="6562397" h="1431790">
                  <a:moveTo>
                    <a:pt x="0" y="1431790"/>
                  </a:moveTo>
                  <a:lnTo>
                    <a:pt x="262495" y="1384064"/>
                  </a:lnTo>
                  <a:lnTo>
                    <a:pt x="524991" y="1360201"/>
                  </a:lnTo>
                  <a:lnTo>
                    <a:pt x="787487" y="1360201"/>
                  </a:lnTo>
                  <a:lnTo>
                    <a:pt x="1049983" y="1312475"/>
                  </a:lnTo>
                  <a:lnTo>
                    <a:pt x="1312479" y="1073843"/>
                  </a:lnTo>
                  <a:lnTo>
                    <a:pt x="1574975" y="1026116"/>
                  </a:lnTo>
                  <a:lnTo>
                    <a:pt x="1837471" y="1002253"/>
                  </a:lnTo>
                  <a:lnTo>
                    <a:pt x="2099967" y="954527"/>
                  </a:lnTo>
                  <a:lnTo>
                    <a:pt x="2362463" y="882937"/>
                  </a:lnTo>
                  <a:lnTo>
                    <a:pt x="2624959" y="859074"/>
                  </a:lnTo>
                  <a:lnTo>
                    <a:pt x="2887454" y="692032"/>
                  </a:lnTo>
                  <a:lnTo>
                    <a:pt x="3149950" y="596579"/>
                  </a:lnTo>
                  <a:lnTo>
                    <a:pt x="3412446" y="501126"/>
                  </a:lnTo>
                  <a:lnTo>
                    <a:pt x="3674942" y="429537"/>
                  </a:lnTo>
                  <a:lnTo>
                    <a:pt x="3937438" y="334084"/>
                  </a:lnTo>
                  <a:lnTo>
                    <a:pt x="4199934" y="238631"/>
                  </a:lnTo>
                  <a:lnTo>
                    <a:pt x="4462430" y="214768"/>
                  </a:lnTo>
                  <a:lnTo>
                    <a:pt x="4724926" y="167042"/>
                  </a:lnTo>
                  <a:lnTo>
                    <a:pt x="4987422" y="143179"/>
                  </a:lnTo>
                  <a:lnTo>
                    <a:pt x="5249918" y="167042"/>
                  </a:lnTo>
                  <a:lnTo>
                    <a:pt x="5512414" y="167042"/>
                  </a:lnTo>
                  <a:lnTo>
                    <a:pt x="5774909" y="95452"/>
                  </a:lnTo>
                  <a:lnTo>
                    <a:pt x="6037405" y="71589"/>
                  </a:lnTo>
                  <a:lnTo>
                    <a:pt x="6299901" y="0"/>
                  </a:lnTo>
                  <a:lnTo>
                    <a:pt x="6562397" y="0"/>
                  </a:lnTo>
                </a:path>
              </a:pathLst>
            </a:custGeom>
            <a:ln w="27101" cap="flat">
              <a:solidFill>
                <a:srgbClr val="333333">
                  <a:alpha val="80000"/>
                </a:srgbClr>
              </a:solidFill>
              <a:prstDash val="solid"/>
              <a:round/>
            </a:ln>
          </p:spPr>
          <p:txBody>
            <a:bodyPr/>
            <a:lstStyle/>
            <a:p/>
          </p:txBody>
        </p:sp>
        <p:sp>
          <p:nvSpPr>
            <p:cNvPr id="81" name="tx81"/>
            <p:cNvSpPr/>
            <p:nvPr/>
          </p:nvSpPr>
          <p:spPr>
            <a:xfrm>
              <a:off x="1421148" y="2267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82" name="tx82"/>
            <p:cNvSpPr/>
            <p:nvPr/>
          </p:nvSpPr>
          <p:spPr>
            <a:xfrm>
              <a:off x="2733628" y="212445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3" name="tx83"/>
            <p:cNvSpPr/>
            <p:nvPr/>
          </p:nvSpPr>
          <p:spPr>
            <a:xfrm>
              <a:off x="4046107" y="19574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4" name="tx84"/>
            <p:cNvSpPr/>
            <p:nvPr/>
          </p:nvSpPr>
          <p:spPr>
            <a:xfrm>
              <a:off x="5358587" y="19574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5" name="tx85"/>
            <p:cNvSpPr/>
            <p:nvPr/>
          </p:nvSpPr>
          <p:spPr>
            <a:xfrm>
              <a:off x="6408571" y="190968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6" name="tx86"/>
            <p:cNvSpPr/>
            <p:nvPr/>
          </p:nvSpPr>
          <p:spPr>
            <a:xfrm>
              <a:off x="6671067" y="198127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7" name="tx87"/>
            <p:cNvSpPr/>
            <p:nvPr/>
          </p:nvSpPr>
          <p:spPr>
            <a:xfrm>
              <a:off x="6933562" y="202899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8" name="tx88"/>
            <p:cNvSpPr/>
            <p:nvPr/>
          </p:nvSpPr>
          <p:spPr>
            <a:xfrm>
              <a:off x="7196058" y="198127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9" name="tx89"/>
            <p:cNvSpPr/>
            <p:nvPr/>
          </p:nvSpPr>
          <p:spPr>
            <a:xfrm>
              <a:off x="7458554" y="198127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90" name="tx90"/>
            <p:cNvSpPr/>
            <p:nvPr/>
          </p:nvSpPr>
          <p:spPr>
            <a:xfrm>
              <a:off x="7721050" y="19574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91" name="tx91"/>
            <p:cNvSpPr/>
            <p:nvPr/>
          </p:nvSpPr>
          <p:spPr>
            <a:xfrm>
              <a:off x="7983546" y="19574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92" name="tx92"/>
            <p:cNvSpPr/>
            <p:nvPr/>
          </p:nvSpPr>
          <p:spPr>
            <a:xfrm>
              <a:off x="1421148" y="380066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17</a:t>
              </a:r>
            </a:p>
          </p:txBody>
        </p:sp>
        <p:sp>
          <p:nvSpPr>
            <p:cNvPr id="93" name="tx93"/>
            <p:cNvSpPr/>
            <p:nvPr/>
          </p:nvSpPr>
          <p:spPr>
            <a:xfrm>
              <a:off x="2733628" y="344271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32</a:t>
              </a:r>
            </a:p>
          </p:txBody>
        </p:sp>
        <p:sp>
          <p:nvSpPr>
            <p:cNvPr id="94" name="tx94"/>
            <p:cNvSpPr/>
            <p:nvPr/>
          </p:nvSpPr>
          <p:spPr>
            <a:xfrm>
              <a:off x="4046107" y="32279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41</a:t>
              </a:r>
            </a:p>
          </p:txBody>
        </p:sp>
        <p:sp>
          <p:nvSpPr>
            <p:cNvPr id="95" name="tx95"/>
            <p:cNvSpPr/>
            <p:nvPr/>
          </p:nvSpPr>
          <p:spPr>
            <a:xfrm>
              <a:off x="5358587" y="270295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63</a:t>
              </a:r>
            </a:p>
          </p:txBody>
        </p:sp>
        <p:sp>
          <p:nvSpPr>
            <p:cNvPr id="96" name="tx96"/>
            <p:cNvSpPr/>
            <p:nvPr/>
          </p:nvSpPr>
          <p:spPr>
            <a:xfrm>
              <a:off x="6408571" y="251204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71</a:t>
              </a:r>
            </a:p>
          </p:txBody>
        </p:sp>
        <p:sp>
          <p:nvSpPr>
            <p:cNvPr id="97" name="tx97"/>
            <p:cNvSpPr/>
            <p:nvPr/>
          </p:nvSpPr>
          <p:spPr>
            <a:xfrm>
              <a:off x="6671067" y="253591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70</a:t>
              </a:r>
            </a:p>
          </p:txBody>
        </p:sp>
        <p:sp>
          <p:nvSpPr>
            <p:cNvPr id="98" name="tx98"/>
            <p:cNvSpPr/>
            <p:nvPr/>
          </p:nvSpPr>
          <p:spPr>
            <a:xfrm>
              <a:off x="6933562" y="253591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70</a:t>
              </a:r>
            </a:p>
          </p:txBody>
        </p:sp>
        <p:sp>
          <p:nvSpPr>
            <p:cNvPr id="99" name="tx99"/>
            <p:cNvSpPr/>
            <p:nvPr/>
          </p:nvSpPr>
          <p:spPr>
            <a:xfrm>
              <a:off x="7196058" y="246432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73</a:t>
              </a:r>
            </a:p>
          </p:txBody>
        </p:sp>
        <p:sp>
          <p:nvSpPr>
            <p:cNvPr id="100" name="tx100"/>
            <p:cNvSpPr/>
            <p:nvPr/>
          </p:nvSpPr>
          <p:spPr>
            <a:xfrm>
              <a:off x="7458554" y="244045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74</a:t>
              </a:r>
            </a:p>
          </p:txBody>
        </p:sp>
        <p:sp>
          <p:nvSpPr>
            <p:cNvPr id="101" name="tx101"/>
            <p:cNvSpPr/>
            <p:nvPr/>
          </p:nvSpPr>
          <p:spPr>
            <a:xfrm>
              <a:off x="7721050" y="236886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77</a:t>
              </a:r>
            </a:p>
          </p:txBody>
        </p:sp>
        <p:sp>
          <p:nvSpPr>
            <p:cNvPr id="102" name="tx102"/>
            <p:cNvSpPr/>
            <p:nvPr/>
          </p:nvSpPr>
          <p:spPr>
            <a:xfrm>
              <a:off x="7983546" y="236886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77</a:t>
              </a:r>
            </a:p>
          </p:txBody>
        </p:sp>
        <p:sp>
          <p:nvSpPr>
            <p:cNvPr id="103" name="tx103"/>
            <p:cNvSpPr/>
            <p:nvPr/>
          </p:nvSpPr>
          <p:spPr>
            <a:xfrm>
              <a:off x="1431207" y="37400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04" name="tx104"/>
            <p:cNvSpPr/>
            <p:nvPr/>
          </p:nvSpPr>
          <p:spPr>
            <a:xfrm>
              <a:off x="2743686" y="380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05" name="tx105"/>
            <p:cNvSpPr/>
            <p:nvPr/>
          </p:nvSpPr>
          <p:spPr>
            <a:xfrm>
              <a:off x="4056166" y="38855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06" name="tx106"/>
            <p:cNvSpPr/>
            <p:nvPr/>
          </p:nvSpPr>
          <p:spPr>
            <a:xfrm>
              <a:off x="5368645" y="3892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07" name="tx107"/>
            <p:cNvSpPr/>
            <p:nvPr/>
          </p:nvSpPr>
          <p:spPr>
            <a:xfrm>
              <a:off x="6418629" y="39204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08" name="tx108"/>
            <p:cNvSpPr/>
            <p:nvPr/>
          </p:nvSpPr>
          <p:spPr>
            <a:xfrm>
              <a:off x="6681125" y="38945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09" name="tx109"/>
            <p:cNvSpPr/>
            <p:nvPr/>
          </p:nvSpPr>
          <p:spPr>
            <a:xfrm>
              <a:off x="6943621" y="38658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10" name="tx110"/>
            <p:cNvSpPr/>
            <p:nvPr/>
          </p:nvSpPr>
          <p:spPr>
            <a:xfrm>
              <a:off x="7206117" y="3894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11" name="tx111"/>
            <p:cNvSpPr/>
            <p:nvPr/>
          </p:nvSpPr>
          <p:spPr>
            <a:xfrm>
              <a:off x="7468613" y="38878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12" name="tx112"/>
            <p:cNvSpPr/>
            <p:nvPr/>
          </p:nvSpPr>
          <p:spPr>
            <a:xfrm>
              <a:off x="7731109" y="39049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13" name="tx113"/>
            <p:cNvSpPr/>
            <p:nvPr/>
          </p:nvSpPr>
          <p:spPr>
            <a:xfrm>
              <a:off x="7993604" y="39033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14" name="tx114"/>
            <p:cNvSpPr/>
            <p:nvPr/>
          </p:nvSpPr>
          <p:spPr>
            <a:xfrm>
              <a:off x="1431207" y="27425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66</a:t>
              </a:r>
            </a:p>
          </p:txBody>
        </p:sp>
        <p:sp>
          <p:nvSpPr>
            <p:cNvPr id="115" name="tx115"/>
            <p:cNvSpPr/>
            <p:nvPr/>
          </p:nvSpPr>
          <p:spPr>
            <a:xfrm>
              <a:off x="2743686" y="29739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16" name="tx116"/>
            <p:cNvSpPr/>
            <p:nvPr/>
          </p:nvSpPr>
          <p:spPr>
            <a:xfrm>
              <a:off x="4056166" y="3135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17" name="tx117"/>
            <p:cNvSpPr/>
            <p:nvPr/>
          </p:nvSpPr>
          <p:spPr>
            <a:xfrm>
              <a:off x="5368645" y="33904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118" name="tx118"/>
            <p:cNvSpPr/>
            <p:nvPr/>
          </p:nvSpPr>
          <p:spPr>
            <a:xfrm>
              <a:off x="6418629" y="3529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19" name="tx119"/>
            <p:cNvSpPr/>
            <p:nvPr/>
          </p:nvSpPr>
          <p:spPr>
            <a:xfrm>
              <a:off x="6681125" y="3500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20" name="tx120"/>
            <p:cNvSpPr/>
            <p:nvPr/>
          </p:nvSpPr>
          <p:spPr>
            <a:xfrm>
              <a:off x="6943621" y="34745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21" name="tx121"/>
            <p:cNvSpPr/>
            <p:nvPr/>
          </p:nvSpPr>
          <p:spPr>
            <a:xfrm>
              <a:off x="7206117" y="35530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22" name="tx122"/>
            <p:cNvSpPr/>
            <p:nvPr/>
          </p:nvSpPr>
          <p:spPr>
            <a:xfrm>
              <a:off x="7468613" y="35567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23" name="tx123"/>
            <p:cNvSpPr/>
            <p:nvPr/>
          </p:nvSpPr>
          <p:spPr>
            <a:xfrm>
              <a:off x="7761238" y="36141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124" name="tx124"/>
            <p:cNvSpPr/>
            <p:nvPr/>
          </p:nvSpPr>
          <p:spPr>
            <a:xfrm>
              <a:off x="8023734" y="36225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125" name="tx125"/>
            <p:cNvSpPr/>
            <p:nvPr/>
          </p:nvSpPr>
          <p:spPr>
            <a:xfrm>
              <a:off x="1401077" y="2031477"/>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103</a:t>
              </a:r>
            </a:p>
          </p:txBody>
        </p:sp>
        <p:sp>
          <p:nvSpPr>
            <p:cNvPr id="126" name="tx126"/>
            <p:cNvSpPr/>
            <p:nvPr/>
          </p:nvSpPr>
          <p:spPr>
            <a:xfrm>
              <a:off x="2743686" y="23586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7" name="tx127"/>
            <p:cNvSpPr/>
            <p:nvPr/>
          </p:nvSpPr>
          <p:spPr>
            <a:xfrm>
              <a:off x="4056166" y="25256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28" name="tx128"/>
            <p:cNvSpPr/>
            <p:nvPr/>
          </p:nvSpPr>
          <p:spPr>
            <a:xfrm>
              <a:off x="5368645" y="30225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129" name="tx129"/>
            <p:cNvSpPr/>
            <p:nvPr/>
          </p:nvSpPr>
          <p:spPr>
            <a:xfrm>
              <a:off x="6418629" y="32441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130" name="tx130"/>
            <p:cNvSpPr/>
            <p:nvPr/>
          </p:nvSpPr>
          <p:spPr>
            <a:xfrm>
              <a:off x="6681125" y="32390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131" name="tx131"/>
            <p:cNvSpPr/>
            <p:nvPr/>
          </p:nvSpPr>
          <p:spPr>
            <a:xfrm>
              <a:off x="6943621" y="32439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132" name="tx132"/>
            <p:cNvSpPr/>
            <p:nvPr/>
          </p:nvSpPr>
          <p:spPr>
            <a:xfrm>
              <a:off x="7206117" y="33428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33" name="tx133"/>
            <p:cNvSpPr/>
            <p:nvPr/>
          </p:nvSpPr>
          <p:spPr>
            <a:xfrm>
              <a:off x="7468613" y="33643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134" name="tx134"/>
            <p:cNvSpPr/>
            <p:nvPr/>
          </p:nvSpPr>
          <p:spPr>
            <a:xfrm>
              <a:off x="7731109" y="34448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135" name="tx135"/>
            <p:cNvSpPr/>
            <p:nvPr/>
          </p:nvSpPr>
          <p:spPr>
            <a:xfrm>
              <a:off x="7993604" y="3465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36" name="tx136"/>
            <p:cNvSpPr/>
            <p:nvPr/>
          </p:nvSpPr>
          <p:spPr>
            <a:xfrm>
              <a:off x="759005" y="4088376"/>
              <a:ext cx="2117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0M</a:t>
              </a:r>
            </a:p>
          </p:txBody>
        </p:sp>
        <p:sp>
          <p:nvSpPr>
            <p:cNvPr id="137" name="tx137"/>
            <p:cNvSpPr/>
            <p:nvPr/>
          </p:nvSpPr>
          <p:spPr>
            <a:xfrm>
              <a:off x="674240" y="3605045"/>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25M</a:t>
              </a:r>
            </a:p>
          </p:txBody>
        </p:sp>
        <p:sp>
          <p:nvSpPr>
            <p:cNvPr id="138" name="tx138"/>
            <p:cNvSpPr/>
            <p:nvPr/>
          </p:nvSpPr>
          <p:spPr>
            <a:xfrm>
              <a:off x="674240" y="3121714"/>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50M</a:t>
              </a:r>
            </a:p>
          </p:txBody>
        </p:sp>
        <p:sp>
          <p:nvSpPr>
            <p:cNvPr id="139" name="tx139"/>
            <p:cNvSpPr/>
            <p:nvPr/>
          </p:nvSpPr>
          <p:spPr>
            <a:xfrm>
              <a:off x="674240" y="2638383"/>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75M</a:t>
              </a:r>
            </a:p>
          </p:txBody>
        </p:sp>
        <p:sp>
          <p:nvSpPr>
            <p:cNvPr id="140" name="tx140"/>
            <p:cNvSpPr/>
            <p:nvPr/>
          </p:nvSpPr>
          <p:spPr>
            <a:xfrm>
              <a:off x="589475" y="2155052"/>
              <a:ext cx="38130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100M</a:t>
              </a:r>
            </a:p>
          </p:txBody>
        </p:sp>
        <p:sp>
          <p:nvSpPr>
            <p:cNvPr id="141" name="tx141"/>
            <p:cNvSpPr/>
            <p:nvPr/>
          </p:nvSpPr>
          <p:spPr>
            <a:xfrm>
              <a:off x="589475" y="1671721"/>
              <a:ext cx="38130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125M</a:t>
              </a:r>
            </a:p>
          </p:txBody>
        </p:sp>
        <p:sp>
          <p:nvSpPr>
            <p:cNvPr id="142" name="tx142"/>
            <p:cNvSpPr/>
            <p:nvPr/>
          </p:nvSpPr>
          <p:spPr>
            <a:xfrm>
              <a:off x="8574549" y="4088376"/>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a:t>
              </a:r>
            </a:p>
          </p:txBody>
        </p:sp>
        <p:sp>
          <p:nvSpPr>
            <p:cNvPr id="143" name="tx143"/>
            <p:cNvSpPr/>
            <p:nvPr/>
          </p:nvSpPr>
          <p:spPr>
            <a:xfrm>
              <a:off x="8574549" y="349179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25</a:t>
              </a:r>
            </a:p>
          </p:txBody>
        </p:sp>
        <p:sp>
          <p:nvSpPr>
            <p:cNvPr id="144" name="tx144"/>
            <p:cNvSpPr/>
            <p:nvPr/>
          </p:nvSpPr>
          <p:spPr>
            <a:xfrm>
              <a:off x="8574549" y="289521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50</a:t>
              </a:r>
            </a:p>
          </p:txBody>
        </p:sp>
        <p:sp>
          <p:nvSpPr>
            <p:cNvPr id="145" name="tx145"/>
            <p:cNvSpPr/>
            <p:nvPr/>
          </p:nvSpPr>
          <p:spPr>
            <a:xfrm>
              <a:off x="8574549" y="2298638"/>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75</a:t>
              </a:r>
            </a:p>
          </p:txBody>
        </p:sp>
        <p:sp>
          <p:nvSpPr>
            <p:cNvPr id="146" name="tx146"/>
            <p:cNvSpPr/>
            <p:nvPr/>
          </p:nvSpPr>
          <p:spPr>
            <a:xfrm>
              <a:off x="8574549" y="1702058"/>
              <a:ext cx="25429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100</a:t>
              </a:r>
            </a:p>
          </p:txBody>
        </p:sp>
        <p:sp>
          <p:nvSpPr>
            <p:cNvPr id="147" name="tx147"/>
            <p:cNvSpPr/>
            <p:nvPr/>
          </p:nvSpPr>
          <p:spPr>
            <a:xfrm rot="-5400000">
              <a:off x="1321936"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148" name="tx148"/>
            <p:cNvSpPr/>
            <p:nvPr/>
          </p:nvSpPr>
          <p:spPr>
            <a:xfrm rot="-5400000">
              <a:off x="2634416"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149" name="tx149"/>
            <p:cNvSpPr/>
            <p:nvPr/>
          </p:nvSpPr>
          <p:spPr>
            <a:xfrm rot="-5400000">
              <a:off x="3946895"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150" name="tx150"/>
            <p:cNvSpPr/>
            <p:nvPr/>
          </p:nvSpPr>
          <p:spPr>
            <a:xfrm rot="-5400000">
              <a:off x="5259375"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151" name="tx151"/>
            <p:cNvSpPr/>
            <p:nvPr/>
          </p:nvSpPr>
          <p:spPr>
            <a:xfrm rot="-5400000">
              <a:off x="6309358"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152" name="tx152"/>
            <p:cNvSpPr/>
            <p:nvPr/>
          </p:nvSpPr>
          <p:spPr>
            <a:xfrm rot="-5400000">
              <a:off x="6571854"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153" name="tx153"/>
            <p:cNvSpPr/>
            <p:nvPr/>
          </p:nvSpPr>
          <p:spPr>
            <a:xfrm rot="-5400000">
              <a:off x="6834350"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154" name="tx154"/>
            <p:cNvSpPr/>
            <p:nvPr/>
          </p:nvSpPr>
          <p:spPr>
            <a:xfrm rot="-5400000">
              <a:off x="7096846"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155" name="tx155"/>
            <p:cNvSpPr/>
            <p:nvPr/>
          </p:nvSpPr>
          <p:spPr>
            <a:xfrm rot="-5400000">
              <a:off x="735934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156" name="tx156"/>
            <p:cNvSpPr/>
            <p:nvPr/>
          </p:nvSpPr>
          <p:spPr>
            <a:xfrm rot="-5400000">
              <a:off x="7621838"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157" name="tx157"/>
            <p:cNvSpPr/>
            <p:nvPr/>
          </p:nvSpPr>
          <p:spPr>
            <a:xfrm rot="-5400000">
              <a:off x="7884334"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158" name="tx158"/>
            <p:cNvSpPr/>
            <p:nvPr/>
          </p:nvSpPr>
          <p:spPr>
            <a:xfrm rot="-5400000">
              <a:off x="-734851" y="2907149"/>
              <a:ext cx="240587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Un- and under-vaccinated (millions)</a:t>
              </a:r>
            </a:p>
          </p:txBody>
        </p:sp>
        <p:sp>
          <p:nvSpPr>
            <p:cNvPr id="159" name="tx159"/>
            <p:cNvSpPr/>
            <p:nvPr/>
          </p:nvSpPr>
          <p:spPr>
            <a:xfrm rot="5400000">
              <a:off x="8289532" y="2907149"/>
              <a:ext cx="132139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 Coverage (%)</a:t>
              </a:r>
            </a:p>
          </p:txBody>
        </p:sp>
        <p:sp>
          <p:nvSpPr>
            <p:cNvPr id="160" name="pl160"/>
            <p:cNvSpPr/>
            <p:nvPr/>
          </p:nvSpPr>
          <p:spPr>
            <a:xfrm>
              <a:off x="2923457" y="5157252"/>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61" name="pl161"/>
            <p:cNvSpPr/>
            <p:nvPr/>
          </p:nvSpPr>
          <p:spPr>
            <a:xfrm>
              <a:off x="3705642" y="5157252"/>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62" name="tx162"/>
            <p:cNvSpPr/>
            <p:nvPr/>
          </p:nvSpPr>
          <p:spPr>
            <a:xfrm>
              <a:off x="3190557"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a:t>
              </a:r>
            </a:p>
          </p:txBody>
        </p:sp>
        <p:sp>
          <p:nvSpPr>
            <p:cNvPr id="163" name="tx163"/>
            <p:cNvSpPr/>
            <p:nvPr/>
          </p:nvSpPr>
          <p:spPr>
            <a:xfrm>
              <a:off x="3972741"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MCV2</a:t>
              </a:r>
            </a:p>
          </p:txBody>
        </p:sp>
        <p:sp>
          <p:nvSpPr>
            <p:cNvPr id="164" name="rc164"/>
            <p:cNvSpPr/>
            <p:nvPr/>
          </p:nvSpPr>
          <p:spPr>
            <a:xfrm>
              <a:off x="4683647" y="5056524"/>
              <a:ext cx="201456" cy="201456"/>
            </a:xfrm>
            <a:prstGeom prst="rect">
              <a:avLst/>
            </a:prstGeom>
            <a:solidFill>
              <a:srgbClr val="E2231A">
                <a:alpha val="100000"/>
              </a:srgbClr>
            </a:solidFill>
          </p:spPr>
          <p:txBody>
            <a:bodyPr/>
            <a:lstStyle/>
            <a:p/>
          </p:txBody>
        </p:sp>
        <p:sp>
          <p:nvSpPr>
            <p:cNvPr id="165" name="rc165"/>
            <p:cNvSpPr/>
            <p:nvPr/>
          </p:nvSpPr>
          <p:spPr>
            <a:xfrm>
              <a:off x="5703027" y="5056524"/>
              <a:ext cx="201456" cy="201456"/>
            </a:xfrm>
            <a:prstGeom prst="rect">
              <a:avLst/>
            </a:prstGeom>
            <a:solidFill>
              <a:srgbClr val="B3B3B3">
                <a:alpha val="100000"/>
              </a:srgbClr>
            </a:solidFill>
          </p:spPr>
          <p:txBody>
            <a:bodyPr/>
            <a:lstStyle/>
            <a:p/>
          </p:txBody>
        </p:sp>
        <p:sp>
          <p:nvSpPr>
            <p:cNvPr id="166" name="tx166"/>
            <p:cNvSpPr/>
            <p:nvPr/>
          </p:nvSpPr>
          <p:spPr>
            <a:xfrm>
              <a:off x="4963692"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MCV1</a:t>
              </a:r>
            </a:p>
          </p:txBody>
        </p:sp>
        <p:sp>
          <p:nvSpPr>
            <p:cNvPr id="167" name="tx167"/>
            <p:cNvSpPr/>
            <p:nvPr/>
          </p:nvSpPr>
          <p:spPr>
            <a:xfrm>
              <a:off x="5983072"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MCV2</a:t>
              </a:r>
            </a:p>
          </p:txBody>
        </p:sp>
        <p:sp>
          <p:nvSpPr>
            <p:cNvPr id="168" name="tx168"/>
            <p:cNvSpPr/>
            <p:nvPr/>
          </p:nvSpPr>
          <p:spPr>
            <a:xfrm>
              <a:off x="1033410" y="1437626"/>
              <a:ext cx="730431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MCV, Global, 2000-2025</a:t>
              </a:r>
            </a:p>
          </p:txBody>
        </p:sp>
        <p:sp>
          <p:nvSpPr>
            <p:cNvPr id="169" name="pl169"/>
            <p:cNvSpPr/>
            <p:nvPr/>
          </p:nvSpPr>
          <p:spPr>
            <a:xfrm>
              <a:off x="2213406"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3893534"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5573661"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7253789"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73" name="pl173"/>
            <p:cNvSpPr/>
            <p:nvPr/>
          </p:nvSpPr>
          <p:spPr>
            <a:xfrm>
              <a:off x="1033410" y="5898035"/>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74" name="pl174"/>
            <p:cNvSpPr/>
            <p:nvPr/>
          </p:nvSpPr>
          <p:spPr>
            <a:xfrm>
              <a:off x="1033410" y="5735617"/>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75" name="pl175"/>
            <p:cNvSpPr/>
            <p:nvPr/>
          </p:nvSpPr>
          <p:spPr>
            <a:xfrm>
              <a:off x="1033410" y="5573198"/>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76" name="pl176"/>
            <p:cNvSpPr/>
            <p:nvPr/>
          </p:nvSpPr>
          <p:spPr>
            <a:xfrm>
              <a:off x="1373343"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3053470"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4733598"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6413725"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8093853"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81" name="rc181"/>
            <p:cNvSpPr/>
            <p:nvPr/>
          </p:nvSpPr>
          <p:spPr>
            <a:xfrm>
              <a:off x="1373343" y="5824947"/>
              <a:ext cx="3192856" cy="146176"/>
            </a:xfrm>
            <a:prstGeom prst="rect">
              <a:avLst/>
            </a:prstGeom>
            <a:solidFill>
              <a:srgbClr val="E2231A">
                <a:alpha val="100000"/>
              </a:srgbClr>
            </a:solidFill>
          </p:spPr>
          <p:txBody>
            <a:bodyPr/>
            <a:lstStyle/>
            <a:p/>
          </p:txBody>
        </p:sp>
        <p:sp>
          <p:nvSpPr>
            <p:cNvPr id="182" name="rc182"/>
            <p:cNvSpPr/>
            <p:nvPr/>
          </p:nvSpPr>
          <p:spPr>
            <a:xfrm>
              <a:off x="1373343" y="5662528"/>
              <a:ext cx="3461450" cy="146176"/>
            </a:xfrm>
            <a:prstGeom prst="rect">
              <a:avLst/>
            </a:prstGeom>
            <a:solidFill>
              <a:srgbClr val="E2231A">
                <a:alpha val="100000"/>
              </a:srgbClr>
            </a:solidFill>
          </p:spPr>
          <p:txBody>
            <a:bodyPr/>
            <a:lstStyle/>
            <a:p/>
          </p:txBody>
        </p:sp>
        <p:sp>
          <p:nvSpPr>
            <p:cNvPr id="183" name="rc183"/>
            <p:cNvSpPr/>
            <p:nvPr/>
          </p:nvSpPr>
          <p:spPr>
            <a:xfrm>
              <a:off x="1373343" y="5500109"/>
              <a:ext cx="3490581" cy="146176"/>
            </a:xfrm>
            <a:prstGeom prst="rect">
              <a:avLst/>
            </a:prstGeom>
            <a:solidFill>
              <a:srgbClr val="E2231A">
                <a:alpha val="100000"/>
              </a:srgbClr>
            </a:solidFill>
          </p:spPr>
          <p:txBody>
            <a:bodyPr/>
            <a:lstStyle/>
            <a:p/>
          </p:txBody>
        </p:sp>
        <p:sp>
          <p:nvSpPr>
            <p:cNvPr id="184" name="rc184"/>
            <p:cNvSpPr/>
            <p:nvPr/>
          </p:nvSpPr>
          <p:spPr>
            <a:xfrm>
              <a:off x="4566199" y="5824947"/>
              <a:ext cx="3605787" cy="146176"/>
            </a:xfrm>
            <a:prstGeom prst="rect">
              <a:avLst/>
            </a:prstGeom>
            <a:solidFill>
              <a:srgbClr val="B3B3B3">
                <a:alpha val="100000"/>
              </a:srgbClr>
            </a:solidFill>
          </p:spPr>
          <p:txBody>
            <a:bodyPr/>
            <a:lstStyle/>
            <a:p/>
          </p:txBody>
        </p:sp>
        <p:sp>
          <p:nvSpPr>
            <p:cNvPr id="185" name="rc185"/>
            <p:cNvSpPr/>
            <p:nvPr/>
          </p:nvSpPr>
          <p:spPr>
            <a:xfrm>
              <a:off x="4834793" y="5662528"/>
              <a:ext cx="1593136" cy="146176"/>
            </a:xfrm>
            <a:prstGeom prst="rect">
              <a:avLst/>
            </a:prstGeom>
            <a:solidFill>
              <a:srgbClr val="B3B3B3">
                <a:alpha val="100000"/>
              </a:srgbClr>
            </a:solidFill>
          </p:spPr>
          <p:txBody>
            <a:bodyPr/>
            <a:lstStyle/>
            <a:p/>
          </p:txBody>
        </p:sp>
        <p:sp>
          <p:nvSpPr>
            <p:cNvPr id="186" name="rc186"/>
            <p:cNvSpPr/>
            <p:nvPr/>
          </p:nvSpPr>
          <p:spPr>
            <a:xfrm>
              <a:off x="4863924" y="5500109"/>
              <a:ext cx="1388725" cy="146176"/>
            </a:xfrm>
            <a:prstGeom prst="rect">
              <a:avLst/>
            </a:prstGeom>
            <a:solidFill>
              <a:srgbClr val="B3B3B3">
                <a:alpha val="100000"/>
              </a:srgbClr>
            </a:solidFill>
          </p:spPr>
          <p:txBody>
            <a:bodyPr/>
            <a:lstStyle/>
            <a:p/>
          </p:txBody>
        </p:sp>
        <p:sp>
          <p:nvSpPr>
            <p:cNvPr id="187" name="tx187"/>
            <p:cNvSpPr/>
            <p:nvPr/>
          </p:nvSpPr>
          <p:spPr>
            <a:xfrm>
              <a:off x="2607988" y="5852773"/>
              <a:ext cx="72356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19</a:t>
              </a:r>
            </a:p>
          </p:txBody>
        </p:sp>
        <p:sp>
          <p:nvSpPr>
            <p:cNvPr id="188" name="tx188"/>
            <p:cNvSpPr/>
            <p:nvPr/>
          </p:nvSpPr>
          <p:spPr>
            <a:xfrm>
              <a:off x="2689570" y="5690354"/>
              <a:ext cx="82899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20.6</a:t>
              </a:r>
            </a:p>
          </p:txBody>
        </p:sp>
        <p:sp>
          <p:nvSpPr>
            <p:cNvPr id="189" name="tx189"/>
            <p:cNvSpPr/>
            <p:nvPr/>
          </p:nvSpPr>
          <p:spPr>
            <a:xfrm>
              <a:off x="2704136" y="5527935"/>
              <a:ext cx="82899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20.8</a:t>
              </a:r>
            </a:p>
          </p:txBody>
        </p:sp>
        <p:sp>
          <p:nvSpPr>
            <p:cNvPr id="190" name="tx190"/>
            <p:cNvSpPr/>
            <p:nvPr/>
          </p:nvSpPr>
          <p:spPr>
            <a:xfrm>
              <a:off x="5954595" y="5852773"/>
              <a:ext cx="82899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21.5</a:t>
              </a:r>
            </a:p>
          </p:txBody>
        </p:sp>
        <p:sp>
          <p:nvSpPr>
            <p:cNvPr id="191" name="tx191"/>
            <p:cNvSpPr/>
            <p:nvPr/>
          </p:nvSpPr>
          <p:spPr>
            <a:xfrm>
              <a:off x="5252023"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9.5</a:t>
              </a:r>
            </a:p>
          </p:txBody>
        </p:sp>
        <p:sp>
          <p:nvSpPr>
            <p:cNvPr id="192" name="tx192"/>
            <p:cNvSpPr/>
            <p:nvPr/>
          </p:nvSpPr>
          <p:spPr>
            <a:xfrm>
              <a:off x="5178948"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8.3</a:t>
              </a:r>
            </a:p>
          </p:txBody>
        </p:sp>
        <p:sp>
          <p:nvSpPr>
            <p:cNvPr id="193" name="tx193"/>
            <p:cNvSpPr/>
            <p:nvPr/>
          </p:nvSpPr>
          <p:spPr>
            <a:xfrm>
              <a:off x="8256367" y="5846326"/>
              <a:ext cx="28126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40.5</a:t>
              </a:r>
            </a:p>
          </p:txBody>
        </p:sp>
        <p:sp>
          <p:nvSpPr>
            <p:cNvPr id="194" name="tx194"/>
            <p:cNvSpPr/>
            <p:nvPr/>
          </p:nvSpPr>
          <p:spPr>
            <a:xfrm>
              <a:off x="6512311" y="5683907"/>
              <a:ext cx="28126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30.1</a:t>
              </a:r>
            </a:p>
          </p:txBody>
        </p:sp>
        <p:sp>
          <p:nvSpPr>
            <p:cNvPr id="195" name="tx195"/>
            <p:cNvSpPr/>
            <p:nvPr/>
          </p:nvSpPr>
          <p:spPr>
            <a:xfrm>
              <a:off x="6300875" y="5521489"/>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29</a:t>
              </a:r>
            </a:p>
          </p:txBody>
        </p:sp>
        <p:sp>
          <p:nvSpPr>
            <p:cNvPr id="196" name="tx196"/>
            <p:cNvSpPr/>
            <p:nvPr/>
          </p:nvSpPr>
          <p:spPr>
            <a:xfrm>
              <a:off x="659884" y="58480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7" name="tx197"/>
            <p:cNvSpPr/>
            <p:nvPr/>
          </p:nvSpPr>
          <p:spPr>
            <a:xfrm>
              <a:off x="659884" y="56855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8" name="tx198"/>
            <p:cNvSpPr/>
            <p:nvPr/>
          </p:nvSpPr>
          <p:spPr>
            <a:xfrm>
              <a:off x="659884" y="552318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9" name="tx199"/>
            <p:cNvSpPr/>
            <p:nvPr/>
          </p:nvSpPr>
          <p:spPr>
            <a:xfrm>
              <a:off x="1256848"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200" name="tx200"/>
            <p:cNvSpPr/>
            <p:nvPr/>
          </p:nvSpPr>
          <p:spPr>
            <a:xfrm>
              <a:off x="2898114"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201" name="tx201"/>
            <p:cNvSpPr/>
            <p:nvPr/>
          </p:nvSpPr>
          <p:spPr>
            <a:xfrm>
              <a:off x="4578241"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202" name="tx202"/>
            <p:cNvSpPr/>
            <p:nvPr/>
          </p:nvSpPr>
          <p:spPr>
            <a:xfrm>
              <a:off x="6258369"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 M</a:t>
              </a:r>
            </a:p>
          </p:txBody>
        </p:sp>
        <p:sp>
          <p:nvSpPr>
            <p:cNvPr id="203" name="tx203"/>
            <p:cNvSpPr/>
            <p:nvPr/>
          </p:nvSpPr>
          <p:spPr>
            <a:xfrm>
              <a:off x="7938496"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 M</a:t>
              </a:r>
            </a:p>
          </p:txBody>
        </p:sp>
        <p:sp>
          <p:nvSpPr>
            <p:cNvPr id="204" name="tx204"/>
            <p:cNvSpPr/>
            <p:nvPr/>
          </p:nvSpPr>
          <p:spPr>
            <a:xfrm>
              <a:off x="3669807"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205" name="tx205"/>
            <p:cNvSpPr/>
            <p:nvPr/>
          </p:nvSpPr>
          <p:spPr>
            <a:xfrm>
              <a:off x="4349936"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6" name="tx206"/>
            <p:cNvSpPr/>
            <p:nvPr/>
          </p:nvSpPr>
          <p:spPr>
            <a:xfrm>
              <a:off x="5972356"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2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remained constant at 84%. This is lower than in 2019, where coverage was 86%.
20.8 million children missed their routine first dose of measles vaccine.
MCV2 is typically administered to children between 18 months and five years old. MCV2 coverage remained constant at 77% in 2025.</a:t>
            </a:r>
          </a:p>
        </p:txBody>
      </p:sp>
      <p:sp>
        <p:nvSpPr>
          <p:cNvPr id="20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remained constant 84% in 2025, leaving 20.8 million children without any protection against measles. MCV2 coverage remained constant 77% in 2025.</a:t>
            </a:r>
          </a:p>
        </p:txBody>
      </p:sp>
      <p:grpSp xmlns:pic="http://schemas.openxmlformats.org/drawingml/2006/picture">
        <p:nvGrpSpPr>
          <p:cNvPr id="209" name=""/>
          <p:cNvGrpSpPr/>
          <p:nvPr/>
        </p:nvGrpSpPr>
        <p:grpSpPr>
          <a:xfrm>
            <a:off x="292608" y="1005840"/>
            <a:ext cx="8595360" cy="28575"/>
            <a:chOff x="292608" y="1005840"/>
            <a:chExt cx="8595360" cy="28575"/>
          </a:xfrm>
        </p:grpSpPr>
        <p:sp>
          <p:nvSpPr>
            <p:cNvPr id="21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76" y="3832229"/>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6" name="pl6"/>
            <p:cNvSpPr/>
            <p:nvPr/>
          </p:nvSpPr>
          <p:spPr>
            <a:xfrm>
              <a:off x="989976" y="3073264"/>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7" name="pl7"/>
            <p:cNvSpPr/>
            <p:nvPr/>
          </p:nvSpPr>
          <p:spPr>
            <a:xfrm>
              <a:off x="989976" y="2314298"/>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8" name="pl8"/>
            <p:cNvSpPr/>
            <p:nvPr/>
          </p:nvSpPr>
          <p:spPr>
            <a:xfrm>
              <a:off x="989976" y="4211712"/>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9" name="pl9"/>
            <p:cNvSpPr/>
            <p:nvPr/>
          </p:nvSpPr>
          <p:spPr>
            <a:xfrm>
              <a:off x="989976" y="3452747"/>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0" name="pl10"/>
            <p:cNvSpPr/>
            <p:nvPr/>
          </p:nvSpPr>
          <p:spPr>
            <a:xfrm>
              <a:off x="989976" y="2693781"/>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1" name="pl11"/>
            <p:cNvSpPr/>
            <p:nvPr/>
          </p:nvSpPr>
          <p:spPr>
            <a:xfrm>
              <a:off x="989976" y="1934815"/>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2" name="pl12"/>
            <p:cNvSpPr/>
            <p:nvPr/>
          </p:nvSpPr>
          <p:spPr>
            <a:xfrm>
              <a:off x="145270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6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2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098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15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3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501"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67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8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01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75" y="3512488"/>
              <a:ext cx="238655" cy="699224"/>
            </a:xfrm>
            <a:prstGeom prst="rect">
              <a:avLst/>
            </a:prstGeom>
            <a:solidFill>
              <a:srgbClr val="80BD41">
                <a:alpha val="100000"/>
              </a:srgbClr>
            </a:solidFill>
          </p:spPr>
          <p:txBody>
            <a:bodyPr/>
            <a:lstStyle/>
            <a:p/>
          </p:txBody>
        </p:sp>
        <p:sp>
          <p:nvSpPr>
            <p:cNvPr id="24" name="rc24"/>
            <p:cNvSpPr/>
            <p:nvPr/>
          </p:nvSpPr>
          <p:spPr>
            <a:xfrm>
              <a:off x="1333375" y="3226616"/>
              <a:ext cx="238655" cy="285871"/>
            </a:xfrm>
            <a:prstGeom prst="rect">
              <a:avLst/>
            </a:prstGeom>
            <a:solidFill>
              <a:srgbClr val="E2231A">
                <a:alpha val="100000"/>
              </a:srgbClr>
            </a:solidFill>
          </p:spPr>
          <p:txBody>
            <a:bodyPr/>
            <a:lstStyle/>
            <a:p/>
          </p:txBody>
        </p:sp>
        <p:sp>
          <p:nvSpPr>
            <p:cNvPr id="25" name="rc25"/>
            <p:cNvSpPr/>
            <p:nvPr/>
          </p:nvSpPr>
          <p:spPr>
            <a:xfrm>
              <a:off x="1598548" y="3504815"/>
              <a:ext cx="238655" cy="706897"/>
            </a:xfrm>
            <a:prstGeom prst="rect">
              <a:avLst/>
            </a:prstGeom>
            <a:solidFill>
              <a:srgbClr val="80BD41">
                <a:alpha val="100000"/>
              </a:srgbClr>
            </a:solidFill>
          </p:spPr>
          <p:txBody>
            <a:bodyPr/>
            <a:lstStyle/>
            <a:p/>
          </p:txBody>
        </p:sp>
        <p:sp>
          <p:nvSpPr>
            <p:cNvPr id="26" name="rc26"/>
            <p:cNvSpPr/>
            <p:nvPr/>
          </p:nvSpPr>
          <p:spPr>
            <a:xfrm>
              <a:off x="1598548" y="3228316"/>
              <a:ext cx="238655" cy="276498"/>
            </a:xfrm>
            <a:prstGeom prst="rect">
              <a:avLst/>
            </a:prstGeom>
            <a:solidFill>
              <a:srgbClr val="E2231A">
                <a:alpha val="100000"/>
              </a:srgbClr>
            </a:solidFill>
          </p:spPr>
          <p:txBody>
            <a:bodyPr/>
            <a:lstStyle/>
            <a:p/>
          </p:txBody>
        </p:sp>
        <p:sp>
          <p:nvSpPr>
            <p:cNvPr id="27" name="rc27"/>
            <p:cNvSpPr/>
            <p:nvPr/>
          </p:nvSpPr>
          <p:spPr>
            <a:xfrm>
              <a:off x="1863720" y="3507426"/>
              <a:ext cx="238655" cy="704286"/>
            </a:xfrm>
            <a:prstGeom prst="rect">
              <a:avLst/>
            </a:prstGeom>
            <a:solidFill>
              <a:srgbClr val="80BD41">
                <a:alpha val="100000"/>
              </a:srgbClr>
            </a:solidFill>
          </p:spPr>
          <p:txBody>
            <a:bodyPr/>
            <a:lstStyle/>
            <a:p/>
          </p:txBody>
        </p:sp>
        <p:sp>
          <p:nvSpPr>
            <p:cNvPr id="28" name="rc28"/>
            <p:cNvSpPr/>
            <p:nvPr/>
          </p:nvSpPr>
          <p:spPr>
            <a:xfrm>
              <a:off x="1863720" y="3227016"/>
              <a:ext cx="238655" cy="280410"/>
            </a:xfrm>
            <a:prstGeom prst="rect">
              <a:avLst/>
            </a:prstGeom>
            <a:solidFill>
              <a:srgbClr val="E2231A">
                <a:alpha val="100000"/>
              </a:srgbClr>
            </a:solidFill>
          </p:spPr>
          <p:txBody>
            <a:bodyPr/>
            <a:lstStyle/>
            <a:p/>
          </p:txBody>
        </p:sp>
        <p:sp>
          <p:nvSpPr>
            <p:cNvPr id="29" name="rc29"/>
            <p:cNvSpPr/>
            <p:nvPr/>
          </p:nvSpPr>
          <p:spPr>
            <a:xfrm>
              <a:off x="2128893" y="3487082"/>
              <a:ext cx="238655" cy="724630"/>
            </a:xfrm>
            <a:prstGeom prst="rect">
              <a:avLst/>
            </a:prstGeom>
            <a:solidFill>
              <a:srgbClr val="80BD41">
                <a:alpha val="100000"/>
              </a:srgbClr>
            </a:solidFill>
          </p:spPr>
          <p:txBody>
            <a:bodyPr/>
            <a:lstStyle/>
            <a:p/>
          </p:txBody>
        </p:sp>
        <p:sp>
          <p:nvSpPr>
            <p:cNvPr id="30" name="rc30"/>
            <p:cNvSpPr/>
            <p:nvPr/>
          </p:nvSpPr>
          <p:spPr>
            <a:xfrm>
              <a:off x="2128893" y="3223484"/>
              <a:ext cx="238655" cy="263597"/>
            </a:xfrm>
            <a:prstGeom prst="rect">
              <a:avLst/>
            </a:prstGeom>
            <a:solidFill>
              <a:srgbClr val="E2231A">
                <a:alpha val="100000"/>
              </a:srgbClr>
            </a:solidFill>
          </p:spPr>
          <p:txBody>
            <a:bodyPr/>
            <a:lstStyle/>
            <a:p/>
          </p:txBody>
        </p:sp>
        <p:sp>
          <p:nvSpPr>
            <p:cNvPr id="31" name="rc31"/>
            <p:cNvSpPr/>
            <p:nvPr/>
          </p:nvSpPr>
          <p:spPr>
            <a:xfrm>
              <a:off x="2394066" y="3461269"/>
              <a:ext cx="238655" cy="750443"/>
            </a:xfrm>
            <a:prstGeom prst="rect">
              <a:avLst/>
            </a:prstGeom>
            <a:solidFill>
              <a:srgbClr val="80BD41">
                <a:alpha val="100000"/>
              </a:srgbClr>
            </a:solidFill>
          </p:spPr>
          <p:txBody>
            <a:bodyPr/>
            <a:lstStyle/>
            <a:p/>
          </p:txBody>
        </p:sp>
        <p:sp>
          <p:nvSpPr>
            <p:cNvPr id="32" name="rc32"/>
            <p:cNvSpPr/>
            <p:nvPr/>
          </p:nvSpPr>
          <p:spPr>
            <a:xfrm>
              <a:off x="2394066" y="3215765"/>
              <a:ext cx="238655" cy="245503"/>
            </a:xfrm>
            <a:prstGeom prst="rect">
              <a:avLst/>
            </a:prstGeom>
            <a:solidFill>
              <a:srgbClr val="E2231A">
                <a:alpha val="100000"/>
              </a:srgbClr>
            </a:solidFill>
          </p:spPr>
          <p:txBody>
            <a:bodyPr/>
            <a:lstStyle/>
            <a:p/>
          </p:txBody>
        </p:sp>
        <p:sp>
          <p:nvSpPr>
            <p:cNvPr id="33" name="rc33"/>
            <p:cNvSpPr/>
            <p:nvPr/>
          </p:nvSpPr>
          <p:spPr>
            <a:xfrm>
              <a:off x="2659238" y="3443002"/>
              <a:ext cx="238655" cy="768710"/>
            </a:xfrm>
            <a:prstGeom prst="rect">
              <a:avLst/>
            </a:prstGeom>
            <a:solidFill>
              <a:srgbClr val="80BD41">
                <a:alpha val="100000"/>
              </a:srgbClr>
            </a:solidFill>
          </p:spPr>
          <p:txBody>
            <a:bodyPr/>
            <a:lstStyle/>
            <a:p/>
          </p:txBody>
        </p:sp>
        <p:sp>
          <p:nvSpPr>
            <p:cNvPr id="34" name="rc34"/>
            <p:cNvSpPr/>
            <p:nvPr/>
          </p:nvSpPr>
          <p:spPr>
            <a:xfrm>
              <a:off x="2659238" y="3210411"/>
              <a:ext cx="238655" cy="232591"/>
            </a:xfrm>
            <a:prstGeom prst="rect">
              <a:avLst/>
            </a:prstGeom>
            <a:solidFill>
              <a:srgbClr val="E2231A">
                <a:alpha val="100000"/>
              </a:srgbClr>
            </a:solidFill>
          </p:spPr>
          <p:txBody>
            <a:bodyPr/>
            <a:lstStyle/>
            <a:p/>
          </p:txBody>
        </p:sp>
        <p:sp>
          <p:nvSpPr>
            <p:cNvPr id="35" name="rc35"/>
            <p:cNvSpPr/>
            <p:nvPr/>
          </p:nvSpPr>
          <p:spPr>
            <a:xfrm>
              <a:off x="2924411" y="3416629"/>
              <a:ext cx="238655" cy="795083"/>
            </a:xfrm>
            <a:prstGeom prst="rect">
              <a:avLst/>
            </a:prstGeom>
            <a:solidFill>
              <a:srgbClr val="80BD41">
                <a:alpha val="100000"/>
              </a:srgbClr>
            </a:solidFill>
          </p:spPr>
          <p:txBody>
            <a:bodyPr/>
            <a:lstStyle/>
            <a:p/>
          </p:txBody>
        </p:sp>
        <p:sp>
          <p:nvSpPr>
            <p:cNvPr id="36" name="rc36"/>
            <p:cNvSpPr/>
            <p:nvPr/>
          </p:nvSpPr>
          <p:spPr>
            <a:xfrm>
              <a:off x="2924411" y="3199637"/>
              <a:ext cx="238655" cy="216992"/>
            </a:xfrm>
            <a:prstGeom prst="rect">
              <a:avLst/>
            </a:prstGeom>
            <a:solidFill>
              <a:srgbClr val="E2231A">
                <a:alpha val="100000"/>
              </a:srgbClr>
            </a:solidFill>
          </p:spPr>
          <p:txBody>
            <a:bodyPr/>
            <a:lstStyle/>
            <a:p/>
          </p:txBody>
        </p:sp>
        <p:sp>
          <p:nvSpPr>
            <p:cNvPr id="37" name="rc37"/>
            <p:cNvSpPr/>
            <p:nvPr/>
          </p:nvSpPr>
          <p:spPr>
            <a:xfrm>
              <a:off x="3189584" y="3402457"/>
              <a:ext cx="238655" cy="809255"/>
            </a:xfrm>
            <a:prstGeom prst="rect">
              <a:avLst/>
            </a:prstGeom>
            <a:solidFill>
              <a:srgbClr val="80BD41">
                <a:alpha val="100000"/>
              </a:srgbClr>
            </a:solidFill>
          </p:spPr>
          <p:txBody>
            <a:bodyPr/>
            <a:lstStyle/>
            <a:p/>
          </p:txBody>
        </p:sp>
        <p:sp>
          <p:nvSpPr>
            <p:cNvPr id="38" name="rc38"/>
            <p:cNvSpPr/>
            <p:nvPr/>
          </p:nvSpPr>
          <p:spPr>
            <a:xfrm>
              <a:off x="3189584" y="3187694"/>
              <a:ext cx="238655" cy="214762"/>
            </a:xfrm>
            <a:prstGeom prst="rect">
              <a:avLst/>
            </a:prstGeom>
            <a:solidFill>
              <a:srgbClr val="E2231A">
                <a:alpha val="100000"/>
              </a:srgbClr>
            </a:solidFill>
          </p:spPr>
          <p:txBody>
            <a:bodyPr/>
            <a:lstStyle/>
            <a:p/>
          </p:txBody>
        </p:sp>
        <p:sp>
          <p:nvSpPr>
            <p:cNvPr id="39" name="rc39"/>
            <p:cNvSpPr/>
            <p:nvPr/>
          </p:nvSpPr>
          <p:spPr>
            <a:xfrm>
              <a:off x="3454756" y="3373959"/>
              <a:ext cx="238655" cy="837753"/>
            </a:xfrm>
            <a:prstGeom prst="rect">
              <a:avLst/>
            </a:prstGeom>
            <a:solidFill>
              <a:srgbClr val="80BD41">
                <a:alpha val="100000"/>
              </a:srgbClr>
            </a:solidFill>
          </p:spPr>
          <p:txBody>
            <a:bodyPr/>
            <a:lstStyle/>
            <a:p/>
          </p:txBody>
        </p:sp>
        <p:sp>
          <p:nvSpPr>
            <p:cNvPr id="40" name="rc40"/>
            <p:cNvSpPr/>
            <p:nvPr/>
          </p:nvSpPr>
          <p:spPr>
            <a:xfrm>
              <a:off x="3454756" y="3173169"/>
              <a:ext cx="238655" cy="200789"/>
            </a:xfrm>
            <a:prstGeom prst="rect">
              <a:avLst/>
            </a:prstGeom>
            <a:solidFill>
              <a:srgbClr val="E2231A">
                <a:alpha val="100000"/>
              </a:srgbClr>
            </a:solidFill>
          </p:spPr>
          <p:txBody>
            <a:bodyPr/>
            <a:lstStyle/>
            <a:p/>
          </p:txBody>
        </p:sp>
        <p:sp>
          <p:nvSpPr>
            <p:cNvPr id="41" name="rc41"/>
            <p:cNvSpPr/>
            <p:nvPr/>
          </p:nvSpPr>
          <p:spPr>
            <a:xfrm>
              <a:off x="3719929" y="3341047"/>
              <a:ext cx="238655" cy="870665"/>
            </a:xfrm>
            <a:prstGeom prst="rect">
              <a:avLst/>
            </a:prstGeom>
            <a:solidFill>
              <a:srgbClr val="80BD41">
                <a:alpha val="100000"/>
              </a:srgbClr>
            </a:solidFill>
          </p:spPr>
          <p:txBody>
            <a:bodyPr/>
            <a:lstStyle/>
            <a:p/>
          </p:txBody>
        </p:sp>
        <p:sp>
          <p:nvSpPr>
            <p:cNvPr id="42" name="rc42"/>
            <p:cNvSpPr/>
            <p:nvPr/>
          </p:nvSpPr>
          <p:spPr>
            <a:xfrm>
              <a:off x="3719929" y="3163242"/>
              <a:ext cx="238655" cy="177804"/>
            </a:xfrm>
            <a:prstGeom prst="rect">
              <a:avLst/>
            </a:prstGeom>
            <a:solidFill>
              <a:srgbClr val="E2231A">
                <a:alpha val="100000"/>
              </a:srgbClr>
            </a:solidFill>
          </p:spPr>
          <p:txBody>
            <a:bodyPr/>
            <a:lstStyle/>
            <a:p/>
          </p:txBody>
        </p:sp>
        <p:sp>
          <p:nvSpPr>
            <p:cNvPr id="43" name="rc43"/>
            <p:cNvSpPr/>
            <p:nvPr/>
          </p:nvSpPr>
          <p:spPr>
            <a:xfrm>
              <a:off x="3985102" y="3330942"/>
              <a:ext cx="238655" cy="880770"/>
            </a:xfrm>
            <a:prstGeom prst="rect">
              <a:avLst/>
            </a:prstGeom>
            <a:solidFill>
              <a:srgbClr val="80BD41">
                <a:alpha val="100000"/>
              </a:srgbClr>
            </a:solidFill>
          </p:spPr>
          <p:txBody>
            <a:bodyPr/>
            <a:lstStyle/>
            <a:p/>
          </p:txBody>
        </p:sp>
        <p:sp>
          <p:nvSpPr>
            <p:cNvPr id="44" name="rc44"/>
            <p:cNvSpPr/>
            <p:nvPr/>
          </p:nvSpPr>
          <p:spPr>
            <a:xfrm>
              <a:off x="3985102" y="3159285"/>
              <a:ext cx="238655" cy="171657"/>
            </a:xfrm>
            <a:prstGeom prst="rect">
              <a:avLst/>
            </a:prstGeom>
            <a:solidFill>
              <a:srgbClr val="E2231A">
                <a:alpha val="100000"/>
              </a:srgbClr>
            </a:solidFill>
          </p:spPr>
          <p:txBody>
            <a:bodyPr/>
            <a:lstStyle/>
            <a:p/>
          </p:txBody>
        </p:sp>
        <p:sp>
          <p:nvSpPr>
            <p:cNvPr id="45" name="rc45"/>
            <p:cNvSpPr/>
            <p:nvPr/>
          </p:nvSpPr>
          <p:spPr>
            <a:xfrm>
              <a:off x="4250274" y="3323782"/>
              <a:ext cx="238655" cy="887930"/>
            </a:xfrm>
            <a:prstGeom prst="rect">
              <a:avLst/>
            </a:prstGeom>
            <a:solidFill>
              <a:srgbClr val="80BD41">
                <a:alpha val="100000"/>
              </a:srgbClr>
            </a:solidFill>
          </p:spPr>
          <p:txBody>
            <a:bodyPr/>
            <a:lstStyle/>
            <a:p/>
          </p:txBody>
        </p:sp>
        <p:sp>
          <p:nvSpPr>
            <p:cNvPr id="46" name="rc46"/>
            <p:cNvSpPr/>
            <p:nvPr/>
          </p:nvSpPr>
          <p:spPr>
            <a:xfrm>
              <a:off x="4250274" y="3154903"/>
              <a:ext cx="238655" cy="168878"/>
            </a:xfrm>
            <a:prstGeom prst="rect">
              <a:avLst/>
            </a:prstGeom>
            <a:solidFill>
              <a:srgbClr val="E2231A">
                <a:alpha val="100000"/>
              </a:srgbClr>
            </a:solidFill>
          </p:spPr>
          <p:txBody>
            <a:bodyPr/>
            <a:lstStyle/>
            <a:p/>
          </p:txBody>
        </p:sp>
        <p:sp>
          <p:nvSpPr>
            <p:cNvPr id="47" name="rc47"/>
            <p:cNvSpPr/>
            <p:nvPr/>
          </p:nvSpPr>
          <p:spPr>
            <a:xfrm>
              <a:off x="4515447" y="3311385"/>
              <a:ext cx="238655" cy="900327"/>
            </a:xfrm>
            <a:prstGeom prst="rect">
              <a:avLst/>
            </a:prstGeom>
            <a:solidFill>
              <a:srgbClr val="80BD41">
                <a:alpha val="100000"/>
              </a:srgbClr>
            </a:solidFill>
          </p:spPr>
          <p:txBody>
            <a:bodyPr/>
            <a:lstStyle/>
            <a:p/>
          </p:txBody>
        </p:sp>
        <p:sp>
          <p:nvSpPr>
            <p:cNvPr id="48" name="rc48"/>
            <p:cNvSpPr/>
            <p:nvPr/>
          </p:nvSpPr>
          <p:spPr>
            <a:xfrm>
              <a:off x="4515447" y="3137666"/>
              <a:ext cx="238655" cy="173719"/>
            </a:xfrm>
            <a:prstGeom prst="rect">
              <a:avLst/>
            </a:prstGeom>
            <a:solidFill>
              <a:srgbClr val="E2231A">
                <a:alpha val="100000"/>
              </a:srgbClr>
            </a:solidFill>
          </p:spPr>
          <p:txBody>
            <a:bodyPr/>
            <a:lstStyle/>
            <a:p/>
          </p:txBody>
        </p:sp>
        <p:sp>
          <p:nvSpPr>
            <p:cNvPr id="49" name="rc49"/>
            <p:cNvSpPr/>
            <p:nvPr/>
          </p:nvSpPr>
          <p:spPr>
            <a:xfrm>
              <a:off x="4780620" y="3317697"/>
              <a:ext cx="238655" cy="894015"/>
            </a:xfrm>
            <a:prstGeom prst="rect">
              <a:avLst/>
            </a:prstGeom>
            <a:solidFill>
              <a:srgbClr val="80BD41">
                <a:alpha val="100000"/>
              </a:srgbClr>
            </a:solidFill>
          </p:spPr>
          <p:txBody>
            <a:bodyPr/>
            <a:lstStyle/>
            <a:p/>
          </p:txBody>
        </p:sp>
        <p:sp>
          <p:nvSpPr>
            <p:cNvPr id="50" name="rc50"/>
            <p:cNvSpPr/>
            <p:nvPr/>
          </p:nvSpPr>
          <p:spPr>
            <a:xfrm>
              <a:off x="4780620" y="3144516"/>
              <a:ext cx="238655" cy="173180"/>
            </a:xfrm>
            <a:prstGeom prst="rect">
              <a:avLst/>
            </a:prstGeom>
            <a:solidFill>
              <a:srgbClr val="E2231A">
                <a:alpha val="100000"/>
              </a:srgbClr>
            </a:solidFill>
          </p:spPr>
          <p:txBody>
            <a:bodyPr/>
            <a:lstStyle/>
            <a:p/>
          </p:txBody>
        </p:sp>
        <p:sp>
          <p:nvSpPr>
            <p:cNvPr id="51" name="rc51"/>
            <p:cNvSpPr/>
            <p:nvPr/>
          </p:nvSpPr>
          <p:spPr>
            <a:xfrm>
              <a:off x="5045792" y="3311396"/>
              <a:ext cx="238655" cy="900316"/>
            </a:xfrm>
            <a:prstGeom prst="rect">
              <a:avLst/>
            </a:prstGeom>
            <a:solidFill>
              <a:srgbClr val="80BD41">
                <a:alpha val="100000"/>
              </a:srgbClr>
            </a:solidFill>
          </p:spPr>
          <p:txBody>
            <a:bodyPr/>
            <a:lstStyle/>
            <a:p/>
          </p:txBody>
        </p:sp>
        <p:sp>
          <p:nvSpPr>
            <p:cNvPr id="52" name="rc52"/>
            <p:cNvSpPr/>
            <p:nvPr/>
          </p:nvSpPr>
          <p:spPr>
            <a:xfrm>
              <a:off x="5045792" y="3141759"/>
              <a:ext cx="238655" cy="169637"/>
            </a:xfrm>
            <a:prstGeom prst="rect">
              <a:avLst/>
            </a:prstGeom>
            <a:solidFill>
              <a:srgbClr val="E2231A">
                <a:alpha val="100000"/>
              </a:srgbClr>
            </a:solidFill>
          </p:spPr>
          <p:txBody>
            <a:bodyPr/>
            <a:lstStyle/>
            <a:p/>
          </p:txBody>
        </p:sp>
        <p:sp>
          <p:nvSpPr>
            <p:cNvPr id="53" name="rc53"/>
            <p:cNvSpPr/>
            <p:nvPr/>
          </p:nvSpPr>
          <p:spPr>
            <a:xfrm>
              <a:off x="5310965" y="3314321"/>
              <a:ext cx="238655" cy="897391"/>
            </a:xfrm>
            <a:prstGeom prst="rect">
              <a:avLst/>
            </a:prstGeom>
            <a:solidFill>
              <a:srgbClr val="80BD41">
                <a:alpha val="100000"/>
              </a:srgbClr>
            </a:solidFill>
          </p:spPr>
          <p:txBody>
            <a:bodyPr/>
            <a:lstStyle/>
            <a:p/>
          </p:txBody>
        </p:sp>
        <p:sp>
          <p:nvSpPr>
            <p:cNvPr id="54" name="rc54"/>
            <p:cNvSpPr/>
            <p:nvPr/>
          </p:nvSpPr>
          <p:spPr>
            <a:xfrm>
              <a:off x="5310965" y="3148070"/>
              <a:ext cx="238655" cy="166251"/>
            </a:xfrm>
            <a:prstGeom prst="rect">
              <a:avLst/>
            </a:prstGeom>
            <a:solidFill>
              <a:srgbClr val="E2231A">
                <a:alpha val="100000"/>
              </a:srgbClr>
            </a:solidFill>
          </p:spPr>
          <p:txBody>
            <a:bodyPr/>
            <a:lstStyle/>
            <a:p/>
          </p:txBody>
        </p:sp>
        <p:sp>
          <p:nvSpPr>
            <p:cNvPr id="55" name="rc55"/>
            <p:cNvSpPr/>
            <p:nvPr/>
          </p:nvSpPr>
          <p:spPr>
            <a:xfrm>
              <a:off x="5576138" y="3305556"/>
              <a:ext cx="238655" cy="906156"/>
            </a:xfrm>
            <a:prstGeom prst="rect">
              <a:avLst/>
            </a:prstGeom>
            <a:solidFill>
              <a:srgbClr val="80BD41">
                <a:alpha val="100000"/>
              </a:srgbClr>
            </a:solidFill>
          </p:spPr>
          <p:txBody>
            <a:bodyPr/>
            <a:lstStyle/>
            <a:p/>
          </p:txBody>
        </p:sp>
        <p:sp>
          <p:nvSpPr>
            <p:cNvPr id="56" name="rc56"/>
            <p:cNvSpPr/>
            <p:nvPr/>
          </p:nvSpPr>
          <p:spPr>
            <a:xfrm>
              <a:off x="5576138" y="3143293"/>
              <a:ext cx="238655" cy="162262"/>
            </a:xfrm>
            <a:prstGeom prst="rect">
              <a:avLst/>
            </a:prstGeom>
            <a:solidFill>
              <a:srgbClr val="E2231A">
                <a:alpha val="100000"/>
              </a:srgbClr>
            </a:solidFill>
          </p:spPr>
          <p:txBody>
            <a:bodyPr/>
            <a:lstStyle/>
            <a:p/>
          </p:txBody>
        </p:sp>
        <p:sp>
          <p:nvSpPr>
            <p:cNvPr id="57" name="rc57"/>
            <p:cNvSpPr/>
            <p:nvPr/>
          </p:nvSpPr>
          <p:spPr>
            <a:xfrm>
              <a:off x="5841310" y="3310282"/>
              <a:ext cx="238655" cy="901429"/>
            </a:xfrm>
            <a:prstGeom prst="rect">
              <a:avLst/>
            </a:prstGeom>
            <a:solidFill>
              <a:srgbClr val="80BD41">
                <a:alpha val="100000"/>
              </a:srgbClr>
            </a:solidFill>
          </p:spPr>
          <p:txBody>
            <a:bodyPr/>
            <a:lstStyle/>
            <a:p/>
          </p:txBody>
        </p:sp>
        <p:sp>
          <p:nvSpPr>
            <p:cNvPr id="58" name="rc58"/>
            <p:cNvSpPr/>
            <p:nvPr/>
          </p:nvSpPr>
          <p:spPr>
            <a:xfrm>
              <a:off x="5841310" y="3151784"/>
              <a:ext cx="238655" cy="158498"/>
            </a:xfrm>
            <a:prstGeom prst="rect">
              <a:avLst/>
            </a:prstGeom>
            <a:solidFill>
              <a:srgbClr val="E2231A">
                <a:alpha val="100000"/>
              </a:srgbClr>
            </a:solidFill>
          </p:spPr>
          <p:txBody>
            <a:bodyPr/>
            <a:lstStyle/>
            <a:p/>
          </p:txBody>
        </p:sp>
        <p:sp>
          <p:nvSpPr>
            <p:cNvPr id="59" name="rc59"/>
            <p:cNvSpPr/>
            <p:nvPr/>
          </p:nvSpPr>
          <p:spPr>
            <a:xfrm>
              <a:off x="6106483" y="3320394"/>
              <a:ext cx="238655" cy="891318"/>
            </a:xfrm>
            <a:prstGeom prst="rect">
              <a:avLst/>
            </a:prstGeom>
            <a:solidFill>
              <a:srgbClr val="80BD41">
                <a:alpha val="100000"/>
              </a:srgbClr>
            </a:solidFill>
          </p:spPr>
          <p:txBody>
            <a:bodyPr/>
            <a:lstStyle/>
            <a:p/>
          </p:txBody>
        </p:sp>
        <p:sp>
          <p:nvSpPr>
            <p:cNvPr id="60" name="rc60"/>
            <p:cNvSpPr/>
            <p:nvPr/>
          </p:nvSpPr>
          <p:spPr>
            <a:xfrm>
              <a:off x="6106483" y="3175491"/>
              <a:ext cx="238655" cy="144902"/>
            </a:xfrm>
            <a:prstGeom prst="rect">
              <a:avLst/>
            </a:prstGeom>
            <a:solidFill>
              <a:srgbClr val="E2231A">
                <a:alpha val="100000"/>
              </a:srgbClr>
            </a:solidFill>
          </p:spPr>
          <p:txBody>
            <a:bodyPr/>
            <a:lstStyle/>
            <a:p/>
          </p:txBody>
        </p:sp>
        <p:sp>
          <p:nvSpPr>
            <p:cNvPr id="61" name="rc61"/>
            <p:cNvSpPr/>
            <p:nvPr/>
          </p:nvSpPr>
          <p:spPr>
            <a:xfrm>
              <a:off x="6371656" y="3332051"/>
              <a:ext cx="238655" cy="879661"/>
            </a:xfrm>
            <a:prstGeom prst="rect">
              <a:avLst/>
            </a:prstGeom>
            <a:solidFill>
              <a:srgbClr val="80BD41">
                <a:alpha val="100000"/>
              </a:srgbClr>
            </a:solidFill>
          </p:spPr>
          <p:txBody>
            <a:bodyPr/>
            <a:lstStyle/>
            <a:p/>
          </p:txBody>
        </p:sp>
        <p:sp>
          <p:nvSpPr>
            <p:cNvPr id="62" name="rc62"/>
            <p:cNvSpPr/>
            <p:nvPr/>
          </p:nvSpPr>
          <p:spPr>
            <a:xfrm>
              <a:off x="6371656" y="3187820"/>
              <a:ext cx="238655" cy="144231"/>
            </a:xfrm>
            <a:prstGeom prst="rect">
              <a:avLst/>
            </a:prstGeom>
            <a:solidFill>
              <a:srgbClr val="E2231A">
                <a:alpha val="100000"/>
              </a:srgbClr>
            </a:solidFill>
          </p:spPr>
          <p:txBody>
            <a:bodyPr/>
            <a:lstStyle/>
            <a:p/>
          </p:txBody>
        </p:sp>
        <p:sp>
          <p:nvSpPr>
            <p:cNvPr id="63" name="rc63"/>
            <p:cNvSpPr/>
            <p:nvPr/>
          </p:nvSpPr>
          <p:spPr>
            <a:xfrm>
              <a:off x="6636828" y="3380674"/>
              <a:ext cx="238655" cy="831038"/>
            </a:xfrm>
            <a:prstGeom prst="rect">
              <a:avLst/>
            </a:prstGeom>
            <a:solidFill>
              <a:srgbClr val="80BD41">
                <a:alpha val="100000"/>
              </a:srgbClr>
            </a:solidFill>
          </p:spPr>
          <p:txBody>
            <a:bodyPr/>
            <a:lstStyle/>
            <a:p/>
          </p:txBody>
        </p:sp>
        <p:sp>
          <p:nvSpPr>
            <p:cNvPr id="64" name="rc64"/>
            <p:cNvSpPr/>
            <p:nvPr/>
          </p:nvSpPr>
          <p:spPr>
            <a:xfrm>
              <a:off x="6636828" y="3216093"/>
              <a:ext cx="238655" cy="164580"/>
            </a:xfrm>
            <a:prstGeom prst="rect">
              <a:avLst/>
            </a:prstGeom>
            <a:solidFill>
              <a:srgbClr val="E2231A">
                <a:alpha val="100000"/>
              </a:srgbClr>
            </a:solidFill>
          </p:spPr>
          <p:txBody>
            <a:bodyPr/>
            <a:lstStyle/>
            <a:p/>
          </p:txBody>
        </p:sp>
        <p:sp>
          <p:nvSpPr>
            <p:cNvPr id="65" name="rc65"/>
            <p:cNvSpPr/>
            <p:nvPr/>
          </p:nvSpPr>
          <p:spPr>
            <a:xfrm>
              <a:off x="6902001" y="3412253"/>
              <a:ext cx="238655" cy="799459"/>
            </a:xfrm>
            <a:prstGeom prst="rect">
              <a:avLst/>
            </a:prstGeom>
            <a:solidFill>
              <a:srgbClr val="80BD41">
                <a:alpha val="100000"/>
              </a:srgbClr>
            </a:solidFill>
          </p:spPr>
          <p:txBody>
            <a:bodyPr/>
            <a:lstStyle/>
            <a:p/>
          </p:txBody>
        </p:sp>
        <p:sp>
          <p:nvSpPr>
            <p:cNvPr id="66" name="rc66"/>
            <p:cNvSpPr/>
            <p:nvPr/>
          </p:nvSpPr>
          <p:spPr>
            <a:xfrm>
              <a:off x="6902001" y="3225169"/>
              <a:ext cx="238655" cy="187083"/>
            </a:xfrm>
            <a:prstGeom prst="rect">
              <a:avLst/>
            </a:prstGeom>
            <a:solidFill>
              <a:srgbClr val="E2231A">
                <a:alpha val="100000"/>
              </a:srgbClr>
            </a:solidFill>
          </p:spPr>
          <p:txBody>
            <a:bodyPr/>
            <a:lstStyle/>
            <a:p/>
          </p:txBody>
        </p:sp>
        <p:sp>
          <p:nvSpPr>
            <p:cNvPr id="67" name="rc67"/>
            <p:cNvSpPr/>
            <p:nvPr/>
          </p:nvSpPr>
          <p:spPr>
            <a:xfrm>
              <a:off x="7167174" y="3396369"/>
              <a:ext cx="238655" cy="815343"/>
            </a:xfrm>
            <a:prstGeom prst="rect">
              <a:avLst/>
            </a:prstGeom>
            <a:solidFill>
              <a:srgbClr val="80BD41">
                <a:alpha val="100000"/>
              </a:srgbClr>
            </a:solidFill>
          </p:spPr>
          <p:txBody>
            <a:bodyPr/>
            <a:lstStyle/>
            <a:p/>
          </p:txBody>
        </p:sp>
        <p:sp>
          <p:nvSpPr>
            <p:cNvPr id="68" name="rc68"/>
            <p:cNvSpPr/>
            <p:nvPr/>
          </p:nvSpPr>
          <p:spPr>
            <a:xfrm>
              <a:off x="7167174" y="3232025"/>
              <a:ext cx="238655" cy="164344"/>
            </a:xfrm>
            <a:prstGeom prst="rect">
              <a:avLst/>
            </a:prstGeom>
            <a:solidFill>
              <a:srgbClr val="E2231A">
                <a:alpha val="100000"/>
              </a:srgbClr>
            </a:solidFill>
          </p:spPr>
          <p:txBody>
            <a:bodyPr/>
            <a:lstStyle/>
            <a:p/>
          </p:txBody>
        </p:sp>
        <p:sp>
          <p:nvSpPr>
            <p:cNvPr id="69" name="rc69"/>
            <p:cNvSpPr/>
            <p:nvPr/>
          </p:nvSpPr>
          <p:spPr>
            <a:xfrm>
              <a:off x="7432346" y="3403928"/>
              <a:ext cx="238655" cy="807784"/>
            </a:xfrm>
            <a:prstGeom prst="rect">
              <a:avLst/>
            </a:prstGeom>
            <a:solidFill>
              <a:srgbClr val="80BD41">
                <a:alpha val="100000"/>
              </a:srgbClr>
            </a:solidFill>
          </p:spPr>
          <p:txBody>
            <a:bodyPr/>
            <a:lstStyle/>
            <a:p/>
          </p:txBody>
        </p:sp>
        <p:sp>
          <p:nvSpPr>
            <p:cNvPr id="70" name="rc70"/>
            <p:cNvSpPr/>
            <p:nvPr/>
          </p:nvSpPr>
          <p:spPr>
            <a:xfrm>
              <a:off x="7432346" y="3234084"/>
              <a:ext cx="238655" cy="169844"/>
            </a:xfrm>
            <a:prstGeom prst="rect">
              <a:avLst/>
            </a:prstGeom>
            <a:solidFill>
              <a:srgbClr val="E2231A">
                <a:alpha val="100000"/>
              </a:srgbClr>
            </a:solidFill>
          </p:spPr>
          <p:txBody>
            <a:bodyPr/>
            <a:lstStyle/>
            <a:p/>
          </p:txBody>
        </p:sp>
        <p:sp>
          <p:nvSpPr>
            <p:cNvPr id="71" name="rc71"/>
            <p:cNvSpPr/>
            <p:nvPr/>
          </p:nvSpPr>
          <p:spPr>
            <a:xfrm>
              <a:off x="7697519" y="3387903"/>
              <a:ext cx="238655" cy="823809"/>
            </a:xfrm>
            <a:prstGeom prst="rect">
              <a:avLst/>
            </a:prstGeom>
            <a:solidFill>
              <a:srgbClr val="80BD41">
                <a:alpha val="100000"/>
              </a:srgbClr>
            </a:solidFill>
          </p:spPr>
          <p:txBody>
            <a:bodyPr/>
            <a:lstStyle/>
            <a:p/>
          </p:txBody>
        </p:sp>
        <p:sp>
          <p:nvSpPr>
            <p:cNvPr id="72" name="rc72"/>
            <p:cNvSpPr/>
            <p:nvPr/>
          </p:nvSpPr>
          <p:spPr>
            <a:xfrm>
              <a:off x="7697519" y="3231539"/>
              <a:ext cx="238655" cy="156364"/>
            </a:xfrm>
            <a:prstGeom prst="rect">
              <a:avLst/>
            </a:prstGeom>
            <a:solidFill>
              <a:srgbClr val="E2231A">
                <a:alpha val="100000"/>
              </a:srgbClr>
            </a:solidFill>
          </p:spPr>
          <p:txBody>
            <a:bodyPr/>
            <a:lstStyle/>
            <a:p/>
          </p:txBody>
        </p:sp>
        <p:sp>
          <p:nvSpPr>
            <p:cNvPr id="73" name="rc73"/>
            <p:cNvSpPr/>
            <p:nvPr/>
          </p:nvSpPr>
          <p:spPr>
            <a:xfrm>
              <a:off x="7962692" y="3388809"/>
              <a:ext cx="238655" cy="822902"/>
            </a:xfrm>
            <a:prstGeom prst="rect">
              <a:avLst/>
            </a:prstGeom>
            <a:solidFill>
              <a:srgbClr val="80BD41">
                <a:alpha val="100000"/>
              </a:srgbClr>
            </a:solidFill>
          </p:spPr>
          <p:txBody>
            <a:bodyPr/>
            <a:lstStyle/>
            <a:p/>
          </p:txBody>
        </p:sp>
        <p:sp>
          <p:nvSpPr>
            <p:cNvPr id="74" name="rc74"/>
            <p:cNvSpPr/>
            <p:nvPr/>
          </p:nvSpPr>
          <p:spPr>
            <a:xfrm>
              <a:off x="7962692" y="3231129"/>
              <a:ext cx="238655" cy="157680"/>
            </a:xfrm>
            <a:prstGeom prst="rect">
              <a:avLst/>
            </a:prstGeom>
            <a:solidFill>
              <a:srgbClr val="E2231A">
                <a:alpha val="100000"/>
              </a:srgbClr>
            </a:solidFill>
          </p:spPr>
          <p:txBody>
            <a:bodyPr/>
            <a:lstStyle/>
            <a:p/>
          </p:txBody>
        </p:sp>
        <p:sp>
          <p:nvSpPr>
            <p:cNvPr id="75" name="pl75"/>
            <p:cNvSpPr/>
            <p:nvPr/>
          </p:nvSpPr>
          <p:spPr>
            <a:xfrm>
              <a:off x="1452703" y="2364352"/>
              <a:ext cx="6629316" cy="322213"/>
            </a:xfrm>
            <a:custGeom>
              <a:avLst/>
              <a:pathLst>
                <a:path w="6629316" h="322213">
                  <a:moveTo>
                    <a:pt x="0" y="322213"/>
                  </a:moveTo>
                  <a:lnTo>
                    <a:pt x="265172" y="300733"/>
                  </a:lnTo>
                  <a:lnTo>
                    <a:pt x="530345" y="300733"/>
                  </a:lnTo>
                  <a:lnTo>
                    <a:pt x="795518" y="279252"/>
                  </a:lnTo>
                  <a:lnTo>
                    <a:pt x="1060690" y="236290"/>
                  </a:lnTo>
                  <a:lnTo>
                    <a:pt x="1325863" y="193328"/>
                  </a:lnTo>
                  <a:lnTo>
                    <a:pt x="1591036" y="150366"/>
                  </a:lnTo>
                  <a:lnTo>
                    <a:pt x="1856208" y="150366"/>
                  </a:lnTo>
                  <a:lnTo>
                    <a:pt x="2121381" y="107404"/>
                  </a:lnTo>
                  <a:lnTo>
                    <a:pt x="2386554" y="64442"/>
                  </a:lnTo>
                  <a:lnTo>
                    <a:pt x="2651726" y="42961"/>
                  </a:lnTo>
                  <a:lnTo>
                    <a:pt x="2916899" y="42961"/>
                  </a:lnTo>
                  <a:lnTo>
                    <a:pt x="3182072" y="42961"/>
                  </a:lnTo>
                  <a:lnTo>
                    <a:pt x="3447244" y="42961"/>
                  </a:lnTo>
                  <a:lnTo>
                    <a:pt x="3712417" y="42961"/>
                  </a:lnTo>
                  <a:lnTo>
                    <a:pt x="3977590" y="42961"/>
                  </a:lnTo>
                  <a:lnTo>
                    <a:pt x="4242762" y="21480"/>
                  </a:lnTo>
                  <a:lnTo>
                    <a:pt x="4507935" y="21480"/>
                  </a:lnTo>
                  <a:lnTo>
                    <a:pt x="4773108" y="0"/>
                  </a:lnTo>
                  <a:lnTo>
                    <a:pt x="5038280" y="0"/>
                  </a:lnTo>
                  <a:lnTo>
                    <a:pt x="5303453" y="64442"/>
                  </a:lnTo>
                  <a:lnTo>
                    <a:pt x="5568626" y="107404"/>
                  </a:lnTo>
                  <a:lnTo>
                    <a:pt x="5833798" y="64442"/>
                  </a:lnTo>
                  <a:lnTo>
                    <a:pt x="6098971" y="64442"/>
                  </a:lnTo>
                  <a:lnTo>
                    <a:pt x="6364144" y="42961"/>
                  </a:lnTo>
                  <a:lnTo>
                    <a:pt x="6629316" y="42961"/>
                  </a:lnTo>
                </a:path>
              </a:pathLst>
            </a:custGeom>
            <a:ln w="27101" cap="flat">
              <a:solidFill>
                <a:srgbClr val="0058AB">
                  <a:alpha val="100000"/>
                </a:srgbClr>
              </a:solidFill>
              <a:prstDash val="solid"/>
              <a:round/>
            </a:ln>
          </p:spPr>
          <p:txBody>
            <a:bodyPr/>
            <a:lstStyle/>
            <a:p/>
          </p:txBody>
        </p:sp>
        <p:sp>
          <p:nvSpPr>
            <p:cNvPr id="76" name="tx76"/>
            <p:cNvSpPr/>
            <p:nvPr/>
          </p:nvSpPr>
          <p:spPr>
            <a:xfrm>
              <a:off x="1382385" y="250551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77" name="tx77"/>
            <p:cNvSpPr/>
            <p:nvPr/>
          </p:nvSpPr>
          <p:spPr>
            <a:xfrm>
              <a:off x="2708249" y="2376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78" name="tx78"/>
            <p:cNvSpPr/>
            <p:nvPr/>
          </p:nvSpPr>
          <p:spPr>
            <a:xfrm>
              <a:off x="4034112" y="22262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79" name="tx79"/>
            <p:cNvSpPr/>
            <p:nvPr/>
          </p:nvSpPr>
          <p:spPr>
            <a:xfrm>
              <a:off x="5359975" y="22262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0" name="tx80"/>
            <p:cNvSpPr/>
            <p:nvPr/>
          </p:nvSpPr>
          <p:spPr>
            <a:xfrm>
              <a:off x="6420666" y="21833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1" name="tx81"/>
            <p:cNvSpPr/>
            <p:nvPr/>
          </p:nvSpPr>
          <p:spPr>
            <a:xfrm>
              <a:off x="6685839" y="22477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2" name="tx82"/>
            <p:cNvSpPr/>
            <p:nvPr/>
          </p:nvSpPr>
          <p:spPr>
            <a:xfrm>
              <a:off x="6951011" y="229070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3" name="tx83"/>
            <p:cNvSpPr/>
            <p:nvPr/>
          </p:nvSpPr>
          <p:spPr>
            <a:xfrm>
              <a:off x="7216184" y="22477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4" name="tx84"/>
            <p:cNvSpPr/>
            <p:nvPr/>
          </p:nvSpPr>
          <p:spPr>
            <a:xfrm>
              <a:off x="7481357" y="22477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5" name="tx85"/>
            <p:cNvSpPr/>
            <p:nvPr/>
          </p:nvSpPr>
          <p:spPr>
            <a:xfrm>
              <a:off x="7746529" y="22262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6" name="tx86"/>
            <p:cNvSpPr/>
            <p:nvPr/>
          </p:nvSpPr>
          <p:spPr>
            <a:xfrm>
              <a:off x="8011702" y="22262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7" name="tx87"/>
            <p:cNvSpPr/>
            <p:nvPr/>
          </p:nvSpPr>
          <p:spPr>
            <a:xfrm>
              <a:off x="1392444" y="3823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92</a:t>
              </a:r>
            </a:p>
          </p:txBody>
        </p:sp>
        <p:sp>
          <p:nvSpPr>
            <p:cNvPr id="88" name="tx88"/>
            <p:cNvSpPr/>
            <p:nvPr/>
          </p:nvSpPr>
          <p:spPr>
            <a:xfrm>
              <a:off x="1392444" y="33307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89" name="tx89"/>
            <p:cNvSpPr/>
            <p:nvPr/>
          </p:nvSpPr>
          <p:spPr>
            <a:xfrm>
              <a:off x="2688178" y="378854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101</a:t>
              </a:r>
            </a:p>
          </p:txBody>
        </p:sp>
        <p:sp>
          <p:nvSpPr>
            <p:cNvPr id="90" name="tx90"/>
            <p:cNvSpPr/>
            <p:nvPr/>
          </p:nvSpPr>
          <p:spPr>
            <a:xfrm>
              <a:off x="2718307" y="32878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91" name="tx91"/>
            <p:cNvSpPr/>
            <p:nvPr/>
          </p:nvSpPr>
          <p:spPr>
            <a:xfrm>
              <a:off x="4018064" y="3732511"/>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116</a:t>
              </a:r>
            </a:p>
          </p:txBody>
        </p:sp>
        <p:sp>
          <p:nvSpPr>
            <p:cNvPr id="92" name="tx92"/>
            <p:cNvSpPr/>
            <p:nvPr/>
          </p:nvSpPr>
          <p:spPr>
            <a:xfrm>
              <a:off x="4044170" y="32062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93" name="tx93"/>
            <p:cNvSpPr/>
            <p:nvPr/>
          </p:nvSpPr>
          <p:spPr>
            <a:xfrm>
              <a:off x="5343928" y="3724200"/>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118</a:t>
              </a:r>
            </a:p>
          </p:txBody>
        </p:sp>
        <p:sp>
          <p:nvSpPr>
            <p:cNvPr id="94" name="tx94"/>
            <p:cNvSpPr/>
            <p:nvPr/>
          </p:nvSpPr>
          <p:spPr>
            <a:xfrm>
              <a:off x="5370034" y="3192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95" name="tx95"/>
            <p:cNvSpPr/>
            <p:nvPr/>
          </p:nvSpPr>
          <p:spPr>
            <a:xfrm>
              <a:off x="6404618" y="3733065"/>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116</a:t>
              </a:r>
            </a:p>
          </p:txBody>
        </p:sp>
        <p:sp>
          <p:nvSpPr>
            <p:cNvPr id="96" name="tx96"/>
            <p:cNvSpPr/>
            <p:nvPr/>
          </p:nvSpPr>
          <p:spPr>
            <a:xfrm>
              <a:off x="6430724" y="32211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97" name="tx97"/>
            <p:cNvSpPr/>
            <p:nvPr/>
          </p:nvSpPr>
          <p:spPr>
            <a:xfrm>
              <a:off x="6665768" y="3757377"/>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109</a:t>
              </a:r>
            </a:p>
          </p:txBody>
        </p:sp>
        <p:sp>
          <p:nvSpPr>
            <p:cNvPr id="98" name="tx98"/>
            <p:cNvSpPr/>
            <p:nvPr/>
          </p:nvSpPr>
          <p:spPr>
            <a:xfrm>
              <a:off x="6695897" y="3259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99" name="tx99"/>
            <p:cNvSpPr/>
            <p:nvPr/>
          </p:nvSpPr>
          <p:spPr>
            <a:xfrm>
              <a:off x="6930940" y="377316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105</a:t>
              </a:r>
            </a:p>
          </p:txBody>
        </p:sp>
        <p:sp>
          <p:nvSpPr>
            <p:cNvPr id="100" name="tx100"/>
            <p:cNvSpPr/>
            <p:nvPr/>
          </p:nvSpPr>
          <p:spPr>
            <a:xfrm>
              <a:off x="6961070" y="32798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01" name="tx101"/>
            <p:cNvSpPr/>
            <p:nvPr/>
          </p:nvSpPr>
          <p:spPr>
            <a:xfrm>
              <a:off x="7196113" y="376522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107</a:t>
              </a:r>
            </a:p>
          </p:txBody>
        </p:sp>
        <p:sp>
          <p:nvSpPr>
            <p:cNvPr id="102" name="tx102"/>
            <p:cNvSpPr/>
            <p:nvPr/>
          </p:nvSpPr>
          <p:spPr>
            <a:xfrm>
              <a:off x="7226242" y="3275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03" name="tx103"/>
            <p:cNvSpPr/>
            <p:nvPr/>
          </p:nvSpPr>
          <p:spPr>
            <a:xfrm>
              <a:off x="7461286" y="376900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106</a:t>
              </a:r>
            </a:p>
          </p:txBody>
        </p:sp>
        <p:sp>
          <p:nvSpPr>
            <p:cNvPr id="104" name="tx104"/>
            <p:cNvSpPr/>
            <p:nvPr/>
          </p:nvSpPr>
          <p:spPr>
            <a:xfrm>
              <a:off x="7491415" y="32801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05" name="tx105"/>
            <p:cNvSpPr/>
            <p:nvPr/>
          </p:nvSpPr>
          <p:spPr>
            <a:xfrm>
              <a:off x="7726458" y="376099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109</a:t>
              </a:r>
            </a:p>
          </p:txBody>
        </p:sp>
        <p:sp>
          <p:nvSpPr>
            <p:cNvPr id="106" name="tx106"/>
            <p:cNvSpPr/>
            <p:nvPr/>
          </p:nvSpPr>
          <p:spPr>
            <a:xfrm>
              <a:off x="7756588" y="32709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07" name="tx107"/>
            <p:cNvSpPr/>
            <p:nvPr/>
          </p:nvSpPr>
          <p:spPr>
            <a:xfrm>
              <a:off x="7991631" y="376144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108</a:t>
              </a:r>
            </a:p>
          </p:txBody>
        </p:sp>
        <p:sp>
          <p:nvSpPr>
            <p:cNvPr id="108" name="tx108"/>
            <p:cNvSpPr/>
            <p:nvPr/>
          </p:nvSpPr>
          <p:spPr>
            <a:xfrm>
              <a:off x="8021760" y="32711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09" name="tx109"/>
            <p:cNvSpPr/>
            <p:nvPr/>
          </p:nvSpPr>
          <p:spPr>
            <a:xfrm>
              <a:off x="1362314" y="307135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a:t>
              </a:r>
            </a:p>
          </p:txBody>
        </p:sp>
        <p:sp>
          <p:nvSpPr>
            <p:cNvPr id="110" name="tx110"/>
            <p:cNvSpPr/>
            <p:nvPr/>
          </p:nvSpPr>
          <p:spPr>
            <a:xfrm>
              <a:off x="2688178" y="305514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132</a:t>
              </a:r>
            </a:p>
          </p:txBody>
        </p:sp>
        <p:sp>
          <p:nvSpPr>
            <p:cNvPr id="111" name="tx111"/>
            <p:cNvSpPr/>
            <p:nvPr/>
          </p:nvSpPr>
          <p:spPr>
            <a:xfrm>
              <a:off x="4014041" y="300401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139</a:t>
              </a:r>
            </a:p>
          </p:txBody>
        </p:sp>
        <p:sp>
          <p:nvSpPr>
            <p:cNvPr id="112" name="tx112"/>
            <p:cNvSpPr/>
            <p:nvPr/>
          </p:nvSpPr>
          <p:spPr>
            <a:xfrm>
              <a:off x="5339904" y="299280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140</a:t>
              </a:r>
            </a:p>
          </p:txBody>
        </p:sp>
        <p:sp>
          <p:nvSpPr>
            <p:cNvPr id="113" name="tx113"/>
            <p:cNvSpPr/>
            <p:nvPr/>
          </p:nvSpPr>
          <p:spPr>
            <a:xfrm>
              <a:off x="6400595" y="303255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a:t>
              </a:r>
            </a:p>
          </p:txBody>
        </p:sp>
        <p:sp>
          <p:nvSpPr>
            <p:cNvPr id="114" name="tx114"/>
            <p:cNvSpPr/>
            <p:nvPr/>
          </p:nvSpPr>
          <p:spPr>
            <a:xfrm>
              <a:off x="6665768" y="3060828"/>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131</a:t>
              </a:r>
            </a:p>
          </p:txBody>
        </p:sp>
        <p:sp>
          <p:nvSpPr>
            <p:cNvPr id="115" name="tx115"/>
            <p:cNvSpPr/>
            <p:nvPr/>
          </p:nvSpPr>
          <p:spPr>
            <a:xfrm>
              <a:off x="6930940" y="306990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a:t>
              </a:r>
            </a:p>
          </p:txBody>
        </p:sp>
        <p:sp>
          <p:nvSpPr>
            <p:cNvPr id="116" name="tx116"/>
            <p:cNvSpPr/>
            <p:nvPr/>
          </p:nvSpPr>
          <p:spPr>
            <a:xfrm>
              <a:off x="7196113" y="3076760"/>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7" name="tx117"/>
            <p:cNvSpPr/>
            <p:nvPr/>
          </p:nvSpPr>
          <p:spPr>
            <a:xfrm>
              <a:off x="7461286" y="307881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8" name="tx118"/>
            <p:cNvSpPr/>
            <p:nvPr/>
          </p:nvSpPr>
          <p:spPr>
            <a:xfrm>
              <a:off x="7726458" y="3076273"/>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9" name="tx119"/>
            <p:cNvSpPr/>
            <p:nvPr/>
          </p:nvSpPr>
          <p:spPr>
            <a:xfrm>
              <a:off x="7991631" y="307586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20" name="tx120"/>
            <p:cNvSpPr/>
            <p:nvPr/>
          </p:nvSpPr>
          <p:spPr>
            <a:xfrm>
              <a:off x="733219"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1" name="tx121"/>
            <p:cNvSpPr/>
            <p:nvPr/>
          </p:nvSpPr>
          <p:spPr>
            <a:xfrm>
              <a:off x="577771" y="3402729"/>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100M</a:t>
              </a:r>
            </a:p>
          </p:txBody>
        </p:sp>
        <p:sp>
          <p:nvSpPr>
            <p:cNvPr id="122" name="tx122"/>
            <p:cNvSpPr/>
            <p:nvPr/>
          </p:nvSpPr>
          <p:spPr>
            <a:xfrm>
              <a:off x="577771" y="2643763"/>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200M</a:t>
              </a:r>
            </a:p>
          </p:txBody>
        </p:sp>
        <p:sp>
          <p:nvSpPr>
            <p:cNvPr id="123" name="tx123"/>
            <p:cNvSpPr/>
            <p:nvPr/>
          </p:nvSpPr>
          <p:spPr>
            <a:xfrm>
              <a:off x="577771" y="188479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300M</a:t>
              </a:r>
            </a:p>
          </p:txBody>
        </p:sp>
        <p:sp>
          <p:nvSpPr>
            <p:cNvPr id="124" name="tx124"/>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5" name="tx125"/>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6" name="tx126"/>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7" name="tx127"/>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8" name="tx128"/>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29" name="tx129"/>
            <p:cNvSpPr/>
            <p:nvPr/>
          </p:nvSpPr>
          <p:spPr>
            <a:xfrm rot="-5400000">
              <a:off x="129725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0" name="tx130"/>
            <p:cNvSpPr/>
            <p:nvPr/>
          </p:nvSpPr>
          <p:spPr>
            <a:xfrm rot="-5400000">
              <a:off x="262311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1" name="tx131"/>
            <p:cNvSpPr/>
            <p:nvPr/>
          </p:nvSpPr>
          <p:spPr>
            <a:xfrm rot="-5400000">
              <a:off x="39489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2" name="tx132"/>
            <p:cNvSpPr/>
            <p:nvPr/>
          </p:nvSpPr>
          <p:spPr>
            <a:xfrm rot="-5400000">
              <a:off x="52748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3" name="tx133"/>
            <p:cNvSpPr/>
            <p:nvPr/>
          </p:nvSpPr>
          <p:spPr>
            <a:xfrm rot="-5400000">
              <a:off x="633553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4" name="tx134"/>
            <p:cNvSpPr/>
            <p:nvPr/>
          </p:nvSpPr>
          <p:spPr>
            <a:xfrm rot="-5400000">
              <a:off x="660070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5" name="tx135"/>
            <p:cNvSpPr/>
            <p:nvPr/>
          </p:nvSpPr>
          <p:spPr>
            <a:xfrm rot="-5400000">
              <a:off x="68658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6" name="tx136"/>
            <p:cNvSpPr/>
            <p:nvPr/>
          </p:nvSpPr>
          <p:spPr>
            <a:xfrm rot="-5400000">
              <a:off x="7131053"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7" name="tx137"/>
            <p:cNvSpPr/>
            <p:nvPr/>
          </p:nvSpPr>
          <p:spPr>
            <a:xfrm rot="-5400000">
              <a:off x="739622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8" name="tx138"/>
            <p:cNvSpPr/>
            <p:nvPr/>
          </p:nvSpPr>
          <p:spPr>
            <a:xfrm rot="-5400000">
              <a:off x="76613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9" name="tx139"/>
            <p:cNvSpPr/>
            <p:nvPr/>
          </p:nvSpPr>
          <p:spPr>
            <a:xfrm rot="-5400000">
              <a:off x="792657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0" name="tx140"/>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1" name="tx141"/>
            <p:cNvSpPr/>
            <p:nvPr/>
          </p:nvSpPr>
          <p:spPr>
            <a:xfrm rot="5400000">
              <a:off x="8310243" y="3033946"/>
              <a:ext cx="12891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 (%)</a:t>
              </a:r>
            </a:p>
          </p:txBody>
        </p:sp>
        <p:sp>
          <p:nvSpPr>
            <p:cNvPr id="142" name="pl142"/>
            <p:cNvSpPr/>
            <p:nvPr/>
          </p:nvSpPr>
          <p:spPr>
            <a:xfrm>
              <a:off x="2916968"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84068" y="5130764"/>
              <a:ext cx="10019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a:t>
              </a:r>
            </a:p>
          </p:txBody>
        </p:sp>
        <p:sp>
          <p:nvSpPr>
            <p:cNvPr id="144" name="rc144"/>
            <p:cNvSpPr/>
            <p:nvPr/>
          </p:nvSpPr>
          <p:spPr>
            <a:xfrm>
              <a:off x="4473332" y="5080054"/>
              <a:ext cx="201456" cy="201456"/>
            </a:xfrm>
            <a:prstGeom prst="rect">
              <a:avLst/>
            </a:prstGeom>
            <a:solidFill>
              <a:srgbClr val="E2231A">
                <a:alpha val="100000"/>
              </a:srgbClr>
            </a:solidFill>
          </p:spPr>
          <p:txBody>
            <a:bodyPr/>
            <a:lstStyle/>
            <a:p/>
          </p:txBody>
        </p:sp>
        <p:sp>
          <p:nvSpPr>
            <p:cNvPr id="145" name="rc145"/>
            <p:cNvSpPr/>
            <p:nvPr/>
          </p:nvSpPr>
          <p:spPr>
            <a:xfrm>
              <a:off x="5678609" y="5080054"/>
              <a:ext cx="201456" cy="201456"/>
            </a:xfrm>
            <a:prstGeom prst="rect">
              <a:avLst/>
            </a:prstGeom>
            <a:solidFill>
              <a:srgbClr val="80BD41">
                <a:alpha val="100000"/>
              </a:srgbClr>
            </a:solidFill>
          </p:spPr>
          <p:txBody>
            <a:bodyPr/>
            <a:lstStyle/>
            <a:p/>
          </p:txBody>
        </p:sp>
        <p:sp>
          <p:nvSpPr>
            <p:cNvPr id="146" name="tx146"/>
            <p:cNvSpPr/>
            <p:nvPr/>
          </p:nvSpPr>
          <p:spPr>
            <a:xfrm>
              <a:off x="4753377" y="5130764"/>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47" name="tx147"/>
            <p:cNvSpPr/>
            <p:nvPr/>
          </p:nvSpPr>
          <p:spPr>
            <a:xfrm>
              <a:off x="5958654"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8" name="tx148"/>
            <p:cNvSpPr/>
            <p:nvPr/>
          </p:nvSpPr>
          <p:spPr>
            <a:xfrm>
              <a:off x="989976" y="1437626"/>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89976" y="1618677"/>
              <a:ext cx="137854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Global, 2000-2025</a:t>
              </a:r>
            </a:p>
          </p:txBody>
        </p:sp>
        <p:sp>
          <p:nvSpPr>
            <p:cNvPr id="150" name="pl150"/>
            <p:cNvSpPr/>
            <p:nvPr/>
          </p:nvSpPr>
          <p:spPr>
            <a:xfrm>
              <a:off x="2545499"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969747"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393996"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89976" y="5902447"/>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4" name="pl154"/>
            <p:cNvSpPr/>
            <p:nvPr/>
          </p:nvSpPr>
          <p:spPr>
            <a:xfrm>
              <a:off x="989976" y="5747382"/>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5" name="pl155"/>
            <p:cNvSpPr/>
            <p:nvPr/>
          </p:nvSpPr>
          <p:spPr>
            <a:xfrm>
              <a:off x="989976" y="5592316"/>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6" name="pl156"/>
            <p:cNvSpPr/>
            <p:nvPr/>
          </p:nvSpPr>
          <p:spPr>
            <a:xfrm>
              <a:off x="1333375"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757623"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181872"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333375" y="5840421"/>
              <a:ext cx="5619534" cy="124052"/>
            </a:xfrm>
            <a:prstGeom prst="rect">
              <a:avLst/>
            </a:prstGeom>
            <a:solidFill>
              <a:srgbClr val="80BD41">
                <a:alpha val="100000"/>
              </a:srgbClr>
            </a:solidFill>
          </p:spPr>
          <p:txBody>
            <a:bodyPr/>
            <a:lstStyle/>
            <a:p/>
          </p:txBody>
        </p:sp>
        <p:sp>
          <p:nvSpPr>
            <p:cNvPr id="160" name="rc160"/>
            <p:cNvSpPr/>
            <p:nvPr/>
          </p:nvSpPr>
          <p:spPr>
            <a:xfrm>
              <a:off x="6952909" y="5840421"/>
              <a:ext cx="921391" cy="124052"/>
            </a:xfrm>
            <a:prstGeom prst="rect">
              <a:avLst/>
            </a:prstGeom>
            <a:solidFill>
              <a:srgbClr val="E2231A">
                <a:alpha val="100000"/>
              </a:srgbClr>
            </a:solidFill>
          </p:spPr>
          <p:txBody>
            <a:bodyPr/>
            <a:lstStyle/>
            <a:p/>
          </p:txBody>
        </p:sp>
        <p:sp>
          <p:nvSpPr>
            <p:cNvPr id="161" name="rc161"/>
            <p:cNvSpPr/>
            <p:nvPr/>
          </p:nvSpPr>
          <p:spPr>
            <a:xfrm>
              <a:off x="1333375" y="5685356"/>
              <a:ext cx="5262735" cy="124052"/>
            </a:xfrm>
            <a:prstGeom prst="rect">
              <a:avLst/>
            </a:prstGeom>
            <a:solidFill>
              <a:srgbClr val="80BD41">
                <a:alpha val="100000"/>
              </a:srgbClr>
            </a:solidFill>
          </p:spPr>
          <p:txBody>
            <a:bodyPr/>
            <a:lstStyle/>
            <a:p/>
          </p:txBody>
        </p:sp>
        <p:sp>
          <p:nvSpPr>
            <p:cNvPr id="162" name="rc162"/>
            <p:cNvSpPr/>
            <p:nvPr/>
          </p:nvSpPr>
          <p:spPr>
            <a:xfrm>
              <a:off x="6596111" y="5685356"/>
              <a:ext cx="998902" cy="124052"/>
            </a:xfrm>
            <a:prstGeom prst="rect">
              <a:avLst/>
            </a:prstGeom>
            <a:solidFill>
              <a:srgbClr val="E2231A">
                <a:alpha val="100000"/>
              </a:srgbClr>
            </a:solidFill>
          </p:spPr>
          <p:txBody>
            <a:bodyPr/>
            <a:lstStyle/>
            <a:p/>
          </p:txBody>
        </p:sp>
        <p:sp>
          <p:nvSpPr>
            <p:cNvPr id="163" name="rc163"/>
            <p:cNvSpPr/>
            <p:nvPr/>
          </p:nvSpPr>
          <p:spPr>
            <a:xfrm>
              <a:off x="1333375" y="5530290"/>
              <a:ext cx="5256946" cy="124052"/>
            </a:xfrm>
            <a:prstGeom prst="rect">
              <a:avLst/>
            </a:prstGeom>
            <a:solidFill>
              <a:srgbClr val="80BD41">
                <a:alpha val="100000"/>
              </a:srgbClr>
            </a:solidFill>
          </p:spPr>
          <p:txBody>
            <a:bodyPr/>
            <a:lstStyle/>
            <a:p/>
          </p:txBody>
        </p:sp>
        <p:sp>
          <p:nvSpPr>
            <p:cNvPr id="164" name="rc164"/>
            <p:cNvSpPr/>
            <p:nvPr/>
          </p:nvSpPr>
          <p:spPr>
            <a:xfrm>
              <a:off x="6590321" y="5530290"/>
              <a:ext cx="1007308" cy="124052"/>
            </a:xfrm>
            <a:prstGeom prst="rect">
              <a:avLst/>
            </a:prstGeom>
            <a:solidFill>
              <a:srgbClr val="E2231A">
                <a:alpha val="100000"/>
              </a:srgbClr>
            </a:solidFill>
          </p:spPr>
          <p:txBody>
            <a:bodyPr/>
            <a:lstStyle/>
            <a:p/>
          </p:txBody>
        </p:sp>
        <p:sp>
          <p:nvSpPr>
            <p:cNvPr id="165" name="tx165"/>
            <p:cNvSpPr/>
            <p:nvPr/>
          </p:nvSpPr>
          <p:spPr>
            <a:xfrm>
              <a:off x="3989660" y="5857185"/>
              <a:ext cx="30696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115.9</a:t>
              </a:r>
            </a:p>
          </p:txBody>
        </p:sp>
        <p:sp>
          <p:nvSpPr>
            <p:cNvPr id="166" name="tx166"/>
            <p:cNvSpPr/>
            <p:nvPr/>
          </p:nvSpPr>
          <p:spPr>
            <a:xfrm>
              <a:off x="7343288" y="585718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19</a:t>
              </a:r>
            </a:p>
          </p:txBody>
        </p:sp>
        <p:sp>
          <p:nvSpPr>
            <p:cNvPr id="167" name="tx167"/>
            <p:cNvSpPr/>
            <p:nvPr/>
          </p:nvSpPr>
          <p:spPr>
            <a:xfrm>
              <a:off x="3806552" y="5702119"/>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108.5</a:t>
              </a:r>
            </a:p>
          </p:txBody>
        </p:sp>
        <p:sp>
          <p:nvSpPr>
            <p:cNvPr id="168" name="tx168"/>
            <p:cNvSpPr/>
            <p:nvPr/>
          </p:nvSpPr>
          <p:spPr>
            <a:xfrm>
              <a:off x="6972529"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20.6</a:t>
              </a:r>
            </a:p>
          </p:txBody>
        </p:sp>
        <p:sp>
          <p:nvSpPr>
            <p:cNvPr id="169" name="tx169"/>
            <p:cNvSpPr/>
            <p:nvPr/>
          </p:nvSpPr>
          <p:spPr>
            <a:xfrm>
              <a:off x="3803657" y="5547054"/>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108.4</a:t>
              </a:r>
            </a:p>
          </p:txBody>
        </p:sp>
        <p:sp>
          <p:nvSpPr>
            <p:cNvPr id="170" name="tx170"/>
            <p:cNvSpPr/>
            <p:nvPr/>
          </p:nvSpPr>
          <p:spPr>
            <a:xfrm>
              <a:off x="6970943"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20.8</a:t>
              </a:r>
            </a:p>
          </p:txBody>
        </p:sp>
        <p:sp>
          <p:nvSpPr>
            <p:cNvPr id="171" name="tx171"/>
            <p:cNvSpPr/>
            <p:nvPr/>
          </p:nvSpPr>
          <p:spPr>
            <a:xfrm>
              <a:off x="8043156" y="5857185"/>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134.9</a:t>
              </a:r>
            </a:p>
          </p:txBody>
        </p:sp>
        <p:sp>
          <p:nvSpPr>
            <p:cNvPr id="172" name="tx172"/>
            <p:cNvSpPr/>
            <p:nvPr/>
          </p:nvSpPr>
          <p:spPr>
            <a:xfrm>
              <a:off x="7749904" y="5702119"/>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129.1</a:t>
              </a:r>
            </a:p>
          </p:txBody>
        </p:sp>
        <p:sp>
          <p:nvSpPr>
            <p:cNvPr id="173" name="tx173"/>
            <p:cNvSpPr/>
            <p:nvPr/>
          </p:nvSpPr>
          <p:spPr>
            <a:xfrm>
              <a:off x="7752652" y="5547054"/>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129.2</a:t>
              </a:r>
            </a:p>
          </p:txBody>
        </p:sp>
        <p:sp>
          <p:nvSpPr>
            <p:cNvPr id="174" name="tx174"/>
            <p:cNvSpPr/>
            <p:nvPr/>
          </p:nvSpPr>
          <p:spPr>
            <a:xfrm>
              <a:off x="616450"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5" name="tx175"/>
            <p:cNvSpPr/>
            <p:nvPr/>
          </p:nvSpPr>
          <p:spPr>
            <a:xfrm>
              <a:off x="616450"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6" name="tx176"/>
            <p:cNvSpPr/>
            <p:nvPr/>
          </p:nvSpPr>
          <p:spPr>
            <a:xfrm>
              <a:off x="616450"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7" name="tx177"/>
            <p:cNvSpPr/>
            <p:nvPr/>
          </p:nvSpPr>
          <p:spPr>
            <a:xfrm>
              <a:off x="121688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78" name="tx178"/>
            <p:cNvSpPr/>
            <p:nvPr/>
          </p:nvSpPr>
          <p:spPr>
            <a:xfrm>
              <a:off x="3602267"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 M</a:t>
              </a:r>
            </a:p>
          </p:txBody>
        </p:sp>
        <p:sp>
          <p:nvSpPr>
            <p:cNvPr id="179" name="tx179"/>
            <p:cNvSpPr/>
            <p:nvPr/>
          </p:nvSpPr>
          <p:spPr>
            <a:xfrm>
              <a:off x="5987653" y="6058117"/>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 M</a:t>
              </a:r>
            </a:p>
          </p:txBody>
        </p:sp>
        <p:sp>
          <p:nvSpPr>
            <p:cNvPr id="180" name="tx180"/>
            <p:cNvSpPr/>
            <p:nvPr/>
          </p:nvSpPr>
          <p:spPr>
            <a:xfrm>
              <a:off x="3878244"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1" name="tx181"/>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MCV1 coverage in 2025 (84%) was lower than in 2019 (86%).
The number of children vaccinated with MCV1 decreased 6% from 115.9 million in 2019 to 108.4 million in 2025.
The number of surviving infants decreased approximately 4% from 134.9 million in 2019 to 129.2 million in 2025.
In 2025, 7.5 million fewer children were vaccinated than in 2019.
In 2025, there were 5.7 million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MCV1 coverage was 84%: 108.4 million children received the measles vaccine, but 20.8 million remain unvaccinated against the highly contagious disease.</a:t>
            </a:r>
          </a:p>
        </p:txBody>
      </p:sp>
      <p:grpSp xmlns:pic="http://schemas.openxmlformats.org/drawingml/2006/picture">
        <p:nvGrpSpPr>
          <p:cNvPr id="185" name=""/>
          <p:cNvGrpSpPr/>
          <p:nvPr/>
        </p:nvGrpSpPr>
        <p:grpSpPr>
          <a:xfrm>
            <a:off x="292608" y="1005840"/>
            <a:ext cx="8595360" cy="28575"/>
            <a:chOff x="292608" y="1005840"/>
            <a:chExt cx="8595360" cy="28575"/>
          </a:xfrm>
        </p:grpSpPr>
        <p:sp>
          <p:nvSpPr>
            <p:cNvPr id="18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069333" y="3375282"/>
              <a:ext cx="256596" cy="113107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 name="rc5"/>
            <p:cNvSpPr/>
            <p:nvPr/>
          </p:nvSpPr>
          <p:spPr>
            <a:xfrm>
              <a:off x="2325929" y="3375282"/>
              <a:ext cx="256596" cy="113107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 name="rc6"/>
            <p:cNvSpPr/>
            <p:nvPr/>
          </p:nvSpPr>
          <p:spPr>
            <a:xfrm>
              <a:off x="2582525" y="3375282"/>
              <a:ext cx="256596" cy="113107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 name="rc7"/>
            <p:cNvSpPr/>
            <p:nvPr/>
          </p:nvSpPr>
          <p:spPr>
            <a:xfrm>
              <a:off x="2839122" y="3375282"/>
              <a:ext cx="256596" cy="113107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 name="rc8"/>
            <p:cNvSpPr/>
            <p:nvPr/>
          </p:nvSpPr>
          <p:spPr>
            <a:xfrm>
              <a:off x="3095718" y="3375282"/>
              <a:ext cx="256596" cy="113107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 name="rc9"/>
            <p:cNvSpPr/>
            <p:nvPr/>
          </p:nvSpPr>
          <p:spPr>
            <a:xfrm>
              <a:off x="3352314" y="3375282"/>
              <a:ext cx="256596" cy="113107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 name="rc10"/>
            <p:cNvSpPr/>
            <p:nvPr/>
          </p:nvSpPr>
          <p:spPr>
            <a:xfrm>
              <a:off x="3608910" y="3375282"/>
              <a:ext cx="256596" cy="113107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 name="rc11"/>
            <p:cNvSpPr/>
            <p:nvPr/>
          </p:nvSpPr>
          <p:spPr>
            <a:xfrm>
              <a:off x="3865507" y="3375282"/>
              <a:ext cx="256596" cy="113107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 name="rc12"/>
            <p:cNvSpPr/>
            <p:nvPr/>
          </p:nvSpPr>
          <p:spPr>
            <a:xfrm>
              <a:off x="4122103" y="3375282"/>
              <a:ext cx="256596" cy="113107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 name="rc13"/>
            <p:cNvSpPr/>
            <p:nvPr/>
          </p:nvSpPr>
          <p:spPr>
            <a:xfrm>
              <a:off x="4378699" y="3375282"/>
              <a:ext cx="256596" cy="113107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 name="rc14"/>
            <p:cNvSpPr/>
            <p:nvPr/>
          </p:nvSpPr>
          <p:spPr>
            <a:xfrm>
              <a:off x="4635295" y="3375282"/>
              <a:ext cx="256596" cy="113107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 name="rc15"/>
            <p:cNvSpPr/>
            <p:nvPr/>
          </p:nvSpPr>
          <p:spPr>
            <a:xfrm>
              <a:off x="4891892" y="3375282"/>
              <a:ext cx="256596" cy="113107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 name="rc16"/>
            <p:cNvSpPr/>
            <p:nvPr/>
          </p:nvSpPr>
          <p:spPr>
            <a:xfrm>
              <a:off x="5148488" y="3375282"/>
              <a:ext cx="256596" cy="113107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 name="rc17"/>
            <p:cNvSpPr/>
            <p:nvPr/>
          </p:nvSpPr>
          <p:spPr>
            <a:xfrm>
              <a:off x="5405084" y="3375282"/>
              <a:ext cx="256596" cy="113107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 name="rc18"/>
            <p:cNvSpPr/>
            <p:nvPr/>
          </p:nvSpPr>
          <p:spPr>
            <a:xfrm>
              <a:off x="5661680" y="3375282"/>
              <a:ext cx="256596" cy="113107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 name="rc19"/>
            <p:cNvSpPr/>
            <p:nvPr/>
          </p:nvSpPr>
          <p:spPr>
            <a:xfrm>
              <a:off x="5918277" y="3375282"/>
              <a:ext cx="256596" cy="113107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 name="rc20"/>
            <p:cNvSpPr/>
            <p:nvPr/>
          </p:nvSpPr>
          <p:spPr>
            <a:xfrm>
              <a:off x="6174873" y="3375282"/>
              <a:ext cx="256596" cy="113107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 name="rc21"/>
            <p:cNvSpPr/>
            <p:nvPr/>
          </p:nvSpPr>
          <p:spPr>
            <a:xfrm>
              <a:off x="6431469" y="3375282"/>
              <a:ext cx="256596" cy="113107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 name="rc22"/>
            <p:cNvSpPr/>
            <p:nvPr/>
          </p:nvSpPr>
          <p:spPr>
            <a:xfrm>
              <a:off x="6688065" y="3375282"/>
              <a:ext cx="256596" cy="113107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 name="rc23"/>
            <p:cNvSpPr/>
            <p:nvPr/>
          </p:nvSpPr>
          <p:spPr>
            <a:xfrm>
              <a:off x="6944662" y="3375282"/>
              <a:ext cx="256596" cy="113107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 name="rc24"/>
            <p:cNvSpPr/>
            <p:nvPr/>
          </p:nvSpPr>
          <p:spPr>
            <a:xfrm>
              <a:off x="7201258" y="3375282"/>
              <a:ext cx="256596" cy="113107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 name="rc25"/>
            <p:cNvSpPr/>
            <p:nvPr/>
          </p:nvSpPr>
          <p:spPr>
            <a:xfrm>
              <a:off x="7457854" y="3375282"/>
              <a:ext cx="256596" cy="113107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 name="rc26"/>
            <p:cNvSpPr/>
            <p:nvPr/>
          </p:nvSpPr>
          <p:spPr>
            <a:xfrm>
              <a:off x="7714450" y="3375282"/>
              <a:ext cx="256596" cy="113107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7" name="rc27"/>
            <p:cNvSpPr/>
            <p:nvPr/>
          </p:nvSpPr>
          <p:spPr>
            <a:xfrm>
              <a:off x="7971047" y="3375282"/>
              <a:ext cx="256596" cy="113107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8" name="rc28"/>
            <p:cNvSpPr/>
            <p:nvPr/>
          </p:nvSpPr>
          <p:spPr>
            <a:xfrm>
              <a:off x="8227643" y="3375282"/>
              <a:ext cx="256596" cy="113107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9" name="rc29"/>
            <p:cNvSpPr/>
            <p:nvPr/>
          </p:nvSpPr>
          <p:spPr>
            <a:xfrm>
              <a:off x="8484239" y="3375282"/>
              <a:ext cx="256596" cy="113107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0" name="rc30"/>
            <p:cNvSpPr/>
            <p:nvPr/>
          </p:nvSpPr>
          <p:spPr>
            <a:xfrm>
              <a:off x="2069333" y="2244203"/>
              <a:ext cx="256596" cy="113107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1" name="rc31"/>
            <p:cNvSpPr/>
            <p:nvPr/>
          </p:nvSpPr>
          <p:spPr>
            <a:xfrm>
              <a:off x="2325929" y="2244203"/>
              <a:ext cx="256596" cy="113107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2" name="rc32"/>
            <p:cNvSpPr/>
            <p:nvPr/>
          </p:nvSpPr>
          <p:spPr>
            <a:xfrm>
              <a:off x="2582525" y="2244203"/>
              <a:ext cx="256596" cy="113107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3" name="rc33"/>
            <p:cNvSpPr/>
            <p:nvPr/>
          </p:nvSpPr>
          <p:spPr>
            <a:xfrm>
              <a:off x="2839122" y="2244203"/>
              <a:ext cx="256596" cy="113107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4" name="rc34"/>
            <p:cNvSpPr/>
            <p:nvPr/>
          </p:nvSpPr>
          <p:spPr>
            <a:xfrm>
              <a:off x="3095718" y="2244203"/>
              <a:ext cx="256596" cy="113107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5" name="rc35"/>
            <p:cNvSpPr/>
            <p:nvPr/>
          </p:nvSpPr>
          <p:spPr>
            <a:xfrm>
              <a:off x="3352314" y="2244203"/>
              <a:ext cx="256596" cy="113107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6" name="rc36"/>
            <p:cNvSpPr/>
            <p:nvPr/>
          </p:nvSpPr>
          <p:spPr>
            <a:xfrm>
              <a:off x="3608910" y="2244203"/>
              <a:ext cx="256596" cy="113107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7" name="rc37"/>
            <p:cNvSpPr/>
            <p:nvPr/>
          </p:nvSpPr>
          <p:spPr>
            <a:xfrm>
              <a:off x="3865507" y="2244203"/>
              <a:ext cx="256596" cy="113107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8" name="rc38"/>
            <p:cNvSpPr/>
            <p:nvPr/>
          </p:nvSpPr>
          <p:spPr>
            <a:xfrm>
              <a:off x="4122103" y="2244203"/>
              <a:ext cx="256596" cy="113107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9" name="rc39"/>
            <p:cNvSpPr/>
            <p:nvPr/>
          </p:nvSpPr>
          <p:spPr>
            <a:xfrm>
              <a:off x="4378699" y="2244203"/>
              <a:ext cx="256596" cy="113107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0" name="rc40"/>
            <p:cNvSpPr/>
            <p:nvPr/>
          </p:nvSpPr>
          <p:spPr>
            <a:xfrm>
              <a:off x="4635295" y="2244203"/>
              <a:ext cx="256596" cy="113107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1" name="rc41"/>
            <p:cNvSpPr/>
            <p:nvPr/>
          </p:nvSpPr>
          <p:spPr>
            <a:xfrm>
              <a:off x="4891892" y="2244203"/>
              <a:ext cx="256596" cy="113107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2" name="rc42"/>
            <p:cNvSpPr/>
            <p:nvPr/>
          </p:nvSpPr>
          <p:spPr>
            <a:xfrm>
              <a:off x="5148488" y="2244203"/>
              <a:ext cx="256596" cy="113107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3" name="rc43"/>
            <p:cNvSpPr/>
            <p:nvPr/>
          </p:nvSpPr>
          <p:spPr>
            <a:xfrm>
              <a:off x="5405084" y="2244203"/>
              <a:ext cx="256596" cy="113107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4" name="rc44"/>
            <p:cNvSpPr/>
            <p:nvPr/>
          </p:nvSpPr>
          <p:spPr>
            <a:xfrm>
              <a:off x="5661680" y="2244203"/>
              <a:ext cx="256596" cy="113107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5" name="rc45"/>
            <p:cNvSpPr/>
            <p:nvPr/>
          </p:nvSpPr>
          <p:spPr>
            <a:xfrm>
              <a:off x="5918277" y="2244203"/>
              <a:ext cx="256596" cy="113107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6" name="rc46"/>
            <p:cNvSpPr/>
            <p:nvPr/>
          </p:nvSpPr>
          <p:spPr>
            <a:xfrm>
              <a:off x="6174873" y="2244203"/>
              <a:ext cx="256596" cy="113107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7" name="rc47"/>
            <p:cNvSpPr/>
            <p:nvPr/>
          </p:nvSpPr>
          <p:spPr>
            <a:xfrm>
              <a:off x="6431469" y="2244203"/>
              <a:ext cx="256596" cy="113107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8" name="rc48"/>
            <p:cNvSpPr/>
            <p:nvPr/>
          </p:nvSpPr>
          <p:spPr>
            <a:xfrm>
              <a:off x="6688065" y="2244203"/>
              <a:ext cx="256596" cy="113107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9" name="rc49"/>
            <p:cNvSpPr/>
            <p:nvPr/>
          </p:nvSpPr>
          <p:spPr>
            <a:xfrm>
              <a:off x="6944662" y="2244203"/>
              <a:ext cx="256596" cy="113107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0" name="rc50"/>
            <p:cNvSpPr/>
            <p:nvPr/>
          </p:nvSpPr>
          <p:spPr>
            <a:xfrm>
              <a:off x="7201258" y="2244203"/>
              <a:ext cx="256596" cy="113107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1" name="rc51"/>
            <p:cNvSpPr/>
            <p:nvPr/>
          </p:nvSpPr>
          <p:spPr>
            <a:xfrm>
              <a:off x="7457854" y="2244203"/>
              <a:ext cx="256596" cy="113107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2" name="rc52"/>
            <p:cNvSpPr/>
            <p:nvPr/>
          </p:nvSpPr>
          <p:spPr>
            <a:xfrm>
              <a:off x="7714450" y="2244203"/>
              <a:ext cx="256596" cy="113107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3" name="rc53"/>
            <p:cNvSpPr/>
            <p:nvPr/>
          </p:nvSpPr>
          <p:spPr>
            <a:xfrm>
              <a:off x="7971047" y="2244203"/>
              <a:ext cx="256596" cy="113107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4" name="rc54"/>
            <p:cNvSpPr/>
            <p:nvPr/>
          </p:nvSpPr>
          <p:spPr>
            <a:xfrm>
              <a:off x="8227643" y="2244203"/>
              <a:ext cx="256596" cy="113107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5" name="rc55"/>
            <p:cNvSpPr/>
            <p:nvPr/>
          </p:nvSpPr>
          <p:spPr>
            <a:xfrm>
              <a:off x="8484239" y="2244203"/>
              <a:ext cx="256596" cy="113107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6" name="rc56"/>
            <p:cNvSpPr/>
            <p:nvPr/>
          </p:nvSpPr>
          <p:spPr>
            <a:xfrm>
              <a:off x="2069333" y="4506361"/>
              <a:ext cx="256596" cy="113107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7" name="rc57"/>
            <p:cNvSpPr/>
            <p:nvPr/>
          </p:nvSpPr>
          <p:spPr>
            <a:xfrm>
              <a:off x="2325929" y="4506361"/>
              <a:ext cx="256596" cy="113107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8" name="rc58"/>
            <p:cNvSpPr/>
            <p:nvPr/>
          </p:nvSpPr>
          <p:spPr>
            <a:xfrm>
              <a:off x="2582525" y="4506361"/>
              <a:ext cx="256596" cy="113107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9" name="rc59"/>
            <p:cNvSpPr/>
            <p:nvPr/>
          </p:nvSpPr>
          <p:spPr>
            <a:xfrm>
              <a:off x="2839122" y="4506361"/>
              <a:ext cx="256596" cy="113107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0" name="rc60"/>
            <p:cNvSpPr/>
            <p:nvPr/>
          </p:nvSpPr>
          <p:spPr>
            <a:xfrm>
              <a:off x="3095718" y="4506361"/>
              <a:ext cx="256596" cy="1131078"/>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61" name="rc61"/>
            <p:cNvSpPr/>
            <p:nvPr/>
          </p:nvSpPr>
          <p:spPr>
            <a:xfrm>
              <a:off x="3352314" y="4506361"/>
              <a:ext cx="256596" cy="113107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2" name="rc62"/>
            <p:cNvSpPr/>
            <p:nvPr/>
          </p:nvSpPr>
          <p:spPr>
            <a:xfrm>
              <a:off x="3608910" y="4506361"/>
              <a:ext cx="256596" cy="1131078"/>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63" name="rc63"/>
            <p:cNvSpPr/>
            <p:nvPr/>
          </p:nvSpPr>
          <p:spPr>
            <a:xfrm>
              <a:off x="3865507" y="4506361"/>
              <a:ext cx="256596" cy="113107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4" name="rc64"/>
            <p:cNvSpPr/>
            <p:nvPr/>
          </p:nvSpPr>
          <p:spPr>
            <a:xfrm>
              <a:off x="4122103" y="4506361"/>
              <a:ext cx="256596" cy="113107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5" name="rc65"/>
            <p:cNvSpPr/>
            <p:nvPr/>
          </p:nvSpPr>
          <p:spPr>
            <a:xfrm>
              <a:off x="4378699" y="4506361"/>
              <a:ext cx="256596" cy="113107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6" name="rc66"/>
            <p:cNvSpPr/>
            <p:nvPr/>
          </p:nvSpPr>
          <p:spPr>
            <a:xfrm>
              <a:off x="4635295" y="4506361"/>
              <a:ext cx="256596" cy="113107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7" name="rc67"/>
            <p:cNvSpPr/>
            <p:nvPr/>
          </p:nvSpPr>
          <p:spPr>
            <a:xfrm>
              <a:off x="4891892" y="4506361"/>
              <a:ext cx="256596" cy="113107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8" name="rc68"/>
            <p:cNvSpPr/>
            <p:nvPr/>
          </p:nvSpPr>
          <p:spPr>
            <a:xfrm>
              <a:off x="5148488" y="4506361"/>
              <a:ext cx="256596" cy="113107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9" name="rc69"/>
            <p:cNvSpPr/>
            <p:nvPr/>
          </p:nvSpPr>
          <p:spPr>
            <a:xfrm>
              <a:off x="5405084" y="4506361"/>
              <a:ext cx="256596" cy="113107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70" name="rc70"/>
            <p:cNvSpPr/>
            <p:nvPr/>
          </p:nvSpPr>
          <p:spPr>
            <a:xfrm>
              <a:off x="5661680" y="4506361"/>
              <a:ext cx="256596" cy="113107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71" name="rc71"/>
            <p:cNvSpPr/>
            <p:nvPr/>
          </p:nvSpPr>
          <p:spPr>
            <a:xfrm>
              <a:off x="5918277" y="4506361"/>
              <a:ext cx="256596" cy="113107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72" name="rc72"/>
            <p:cNvSpPr/>
            <p:nvPr/>
          </p:nvSpPr>
          <p:spPr>
            <a:xfrm>
              <a:off x="6174873" y="4506361"/>
              <a:ext cx="256596" cy="113107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73" name="rc73"/>
            <p:cNvSpPr/>
            <p:nvPr/>
          </p:nvSpPr>
          <p:spPr>
            <a:xfrm>
              <a:off x="6431469" y="4506361"/>
              <a:ext cx="256596" cy="113107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4" name="rc74"/>
            <p:cNvSpPr/>
            <p:nvPr/>
          </p:nvSpPr>
          <p:spPr>
            <a:xfrm>
              <a:off x="6688065" y="4506361"/>
              <a:ext cx="256596" cy="113107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5" name="rc75"/>
            <p:cNvSpPr/>
            <p:nvPr/>
          </p:nvSpPr>
          <p:spPr>
            <a:xfrm>
              <a:off x="6944662" y="4506361"/>
              <a:ext cx="256596" cy="113107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6" name="rc76"/>
            <p:cNvSpPr/>
            <p:nvPr/>
          </p:nvSpPr>
          <p:spPr>
            <a:xfrm>
              <a:off x="7201258" y="4506361"/>
              <a:ext cx="256596" cy="113107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7" name="rc77"/>
            <p:cNvSpPr/>
            <p:nvPr/>
          </p:nvSpPr>
          <p:spPr>
            <a:xfrm>
              <a:off x="7457854" y="4506361"/>
              <a:ext cx="256596" cy="113107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78" name="rc78"/>
            <p:cNvSpPr/>
            <p:nvPr/>
          </p:nvSpPr>
          <p:spPr>
            <a:xfrm>
              <a:off x="7714450" y="4506361"/>
              <a:ext cx="256596" cy="113107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79" name="rc79"/>
            <p:cNvSpPr/>
            <p:nvPr/>
          </p:nvSpPr>
          <p:spPr>
            <a:xfrm>
              <a:off x="7971047" y="4506361"/>
              <a:ext cx="256596" cy="113107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0" name="rc80"/>
            <p:cNvSpPr/>
            <p:nvPr/>
          </p:nvSpPr>
          <p:spPr>
            <a:xfrm>
              <a:off x="8227643" y="4506361"/>
              <a:ext cx="256596" cy="113107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81" name="rc81"/>
            <p:cNvSpPr/>
            <p:nvPr/>
          </p:nvSpPr>
          <p:spPr>
            <a:xfrm>
              <a:off x="8484239" y="4506361"/>
              <a:ext cx="256596" cy="113107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2" name="tx82"/>
            <p:cNvSpPr/>
            <p:nvPr/>
          </p:nvSpPr>
          <p:spPr>
            <a:xfrm>
              <a:off x="213737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3" name="tx83"/>
            <p:cNvSpPr/>
            <p:nvPr/>
          </p:nvSpPr>
          <p:spPr>
            <a:xfrm>
              <a:off x="239396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4" name="tx84"/>
            <p:cNvSpPr/>
            <p:nvPr/>
          </p:nvSpPr>
          <p:spPr>
            <a:xfrm>
              <a:off x="265056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5" name="tx85"/>
            <p:cNvSpPr/>
            <p:nvPr/>
          </p:nvSpPr>
          <p:spPr>
            <a:xfrm>
              <a:off x="2907161"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6" name="tx86"/>
            <p:cNvSpPr/>
            <p:nvPr/>
          </p:nvSpPr>
          <p:spPr>
            <a:xfrm>
              <a:off x="3163757"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7" name="tx87"/>
            <p:cNvSpPr/>
            <p:nvPr/>
          </p:nvSpPr>
          <p:spPr>
            <a:xfrm>
              <a:off x="342035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8" name="tx88"/>
            <p:cNvSpPr/>
            <p:nvPr/>
          </p:nvSpPr>
          <p:spPr>
            <a:xfrm>
              <a:off x="3676950"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9" name="tx89"/>
            <p:cNvSpPr/>
            <p:nvPr/>
          </p:nvSpPr>
          <p:spPr>
            <a:xfrm>
              <a:off x="3933546"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0" name="tx90"/>
            <p:cNvSpPr/>
            <p:nvPr/>
          </p:nvSpPr>
          <p:spPr>
            <a:xfrm>
              <a:off x="419014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1" name="tx91"/>
            <p:cNvSpPr/>
            <p:nvPr/>
          </p:nvSpPr>
          <p:spPr>
            <a:xfrm>
              <a:off x="444673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2" name="tx92"/>
            <p:cNvSpPr/>
            <p:nvPr/>
          </p:nvSpPr>
          <p:spPr>
            <a:xfrm>
              <a:off x="470333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3" name="tx93"/>
            <p:cNvSpPr/>
            <p:nvPr/>
          </p:nvSpPr>
          <p:spPr>
            <a:xfrm>
              <a:off x="4959931"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4" name="tx94"/>
            <p:cNvSpPr/>
            <p:nvPr/>
          </p:nvSpPr>
          <p:spPr>
            <a:xfrm>
              <a:off x="5216527"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5" name="tx95"/>
            <p:cNvSpPr/>
            <p:nvPr/>
          </p:nvSpPr>
          <p:spPr>
            <a:xfrm>
              <a:off x="547312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6" name="tx96"/>
            <p:cNvSpPr/>
            <p:nvPr/>
          </p:nvSpPr>
          <p:spPr>
            <a:xfrm>
              <a:off x="5729720"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7" name="tx97"/>
            <p:cNvSpPr/>
            <p:nvPr/>
          </p:nvSpPr>
          <p:spPr>
            <a:xfrm>
              <a:off x="5986316"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8" name="tx98"/>
            <p:cNvSpPr/>
            <p:nvPr/>
          </p:nvSpPr>
          <p:spPr>
            <a:xfrm>
              <a:off x="624291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9" name="tx99"/>
            <p:cNvSpPr/>
            <p:nvPr/>
          </p:nvSpPr>
          <p:spPr>
            <a:xfrm>
              <a:off x="649950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0" name="tx100"/>
            <p:cNvSpPr/>
            <p:nvPr/>
          </p:nvSpPr>
          <p:spPr>
            <a:xfrm>
              <a:off x="675610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1" name="tx101"/>
            <p:cNvSpPr/>
            <p:nvPr/>
          </p:nvSpPr>
          <p:spPr>
            <a:xfrm>
              <a:off x="7012701"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2" name="tx102"/>
            <p:cNvSpPr/>
            <p:nvPr/>
          </p:nvSpPr>
          <p:spPr>
            <a:xfrm>
              <a:off x="7269297"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3" name="tx103"/>
            <p:cNvSpPr/>
            <p:nvPr/>
          </p:nvSpPr>
          <p:spPr>
            <a:xfrm>
              <a:off x="752589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4" name="tx104"/>
            <p:cNvSpPr/>
            <p:nvPr/>
          </p:nvSpPr>
          <p:spPr>
            <a:xfrm>
              <a:off x="7782490"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5" name="tx105"/>
            <p:cNvSpPr/>
            <p:nvPr/>
          </p:nvSpPr>
          <p:spPr>
            <a:xfrm>
              <a:off x="8039086"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6" name="tx106"/>
            <p:cNvSpPr/>
            <p:nvPr/>
          </p:nvSpPr>
          <p:spPr>
            <a:xfrm>
              <a:off x="829568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7" name="tx107"/>
            <p:cNvSpPr/>
            <p:nvPr/>
          </p:nvSpPr>
          <p:spPr>
            <a:xfrm>
              <a:off x="855227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8" name="tx108"/>
            <p:cNvSpPr/>
            <p:nvPr/>
          </p:nvSpPr>
          <p:spPr>
            <a:xfrm>
              <a:off x="2137372"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09" name="tx109"/>
            <p:cNvSpPr/>
            <p:nvPr/>
          </p:nvSpPr>
          <p:spPr>
            <a:xfrm>
              <a:off x="2393968"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10" name="tx110"/>
            <p:cNvSpPr/>
            <p:nvPr/>
          </p:nvSpPr>
          <p:spPr>
            <a:xfrm>
              <a:off x="2650565"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11" name="tx111"/>
            <p:cNvSpPr/>
            <p:nvPr/>
          </p:nvSpPr>
          <p:spPr>
            <a:xfrm>
              <a:off x="2907161"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12" name="tx112"/>
            <p:cNvSpPr/>
            <p:nvPr/>
          </p:nvSpPr>
          <p:spPr>
            <a:xfrm>
              <a:off x="3163757"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13" name="tx113"/>
            <p:cNvSpPr/>
            <p:nvPr/>
          </p:nvSpPr>
          <p:spPr>
            <a:xfrm>
              <a:off x="3420353"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14" name="tx114"/>
            <p:cNvSpPr/>
            <p:nvPr/>
          </p:nvSpPr>
          <p:spPr>
            <a:xfrm>
              <a:off x="3676950"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5" name="tx115"/>
            <p:cNvSpPr/>
            <p:nvPr/>
          </p:nvSpPr>
          <p:spPr>
            <a:xfrm>
              <a:off x="3933546"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6" name="tx116"/>
            <p:cNvSpPr/>
            <p:nvPr/>
          </p:nvSpPr>
          <p:spPr>
            <a:xfrm>
              <a:off x="4190142"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7" name="tx117"/>
            <p:cNvSpPr/>
            <p:nvPr/>
          </p:nvSpPr>
          <p:spPr>
            <a:xfrm>
              <a:off x="4446738"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18" name="tx118"/>
            <p:cNvSpPr/>
            <p:nvPr/>
          </p:nvSpPr>
          <p:spPr>
            <a:xfrm>
              <a:off x="4703335"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19" name="tx119"/>
            <p:cNvSpPr/>
            <p:nvPr/>
          </p:nvSpPr>
          <p:spPr>
            <a:xfrm>
              <a:off x="4959931"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0" name="tx120"/>
            <p:cNvSpPr/>
            <p:nvPr/>
          </p:nvSpPr>
          <p:spPr>
            <a:xfrm>
              <a:off x="5216527"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1" name="tx121"/>
            <p:cNvSpPr/>
            <p:nvPr/>
          </p:nvSpPr>
          <p:spPr>
            <a:xfrm>
              <a:off x="5473123"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2" name="tx122"/>
            <p:cNvSpPr/>
            <p:nvPr/>
          </p:nvSpPr>
          <p:spPr>
            <a:xfrm>
              <a:off x="5729720"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3" name="tx123"/>
            <p:cNvSpPr/>
            <p:nvPr/>
          </p:nvSpPr>
          <p:spPr>
            <a:xfrm>
              <a:off x="5986316"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4" name="tx124"/>
            <p:cNvSpPr/>
            <p:nvPr/>
          </p:nvSpPr>
          <p:spPr>
            <a:xfrm>
              <a:off x="6242912"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5" name="tx125"/>
            <p:cNvSpPr/>
            <p:nvPr/>
          </p:nvSpPr>
          <p:spPr>
            <a:xfrm>
              <a:off x="6499508"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6" name="tx126"/>
            <p:cNvSpPr/>
            <p:nvPr/>
          </p:nvSpPr>
          <p:spPr>
            <a:xfrm>
              <a:off x="6756105"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7" name="tx127"/>
            <p:cNvSpPr/>
            <p:nvPr/>
          </p:nvSpPr>
          <p:spPr>
            <a:xfrm>
              <a:off x="7012701"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8" name="tx128"/>
            <p:cNvSpPr/>
            <p:nvPr/>
          </p:nvSpPr>
          <p:spPr>
            <a:xfrm>
              <a:off x="7269297"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9" name="tx129"/>
            <p:cNvSpPr/>
            <p:nvPr/>
          </p:nvSpPr>
          <p:spPr>
            <a:xfrm>
              <a:off x="7525893"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30" name="tx130"/>
            <p:cNvSpPr/>
            <p:nvPr/>
          </p:nvSpPr>
          <p:spPr>
            <a:xfrm>
              <a:off x="7782490"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31" name="tx131"/>
            <p:cNvSpPr/>
            <p:nvPr/>
          </p:nvSpPr>
          <p:spPr>
            <a:xfrm>
              <a:off x="8039086"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32" name="tx132"/>
            <p:cNvSpPr/>
            <p:nvPr/>
          </p:nvSpPr>
          <p:spPr>
            <a:xfrm>
              <a:off x="8295682"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33" name="tx133"/>
            <p:cNvSpPr/>
            <p:nvPr/>
          </p:nvSpPr>
          <p:spPr>
            <a:xfrm>
              <a:off x="8552278"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34" name="tx134"/>
            <p:cNvSpPr/>
            <p:nvPr/>
          </p:nvSpPr>
          <p:spPr>
            <a:xfrm>
              <a:off x="3676950"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35" name="tx135"/>
            <p:cNvSpPr/>
            <p:nvPr/>
          </p:nvSpPr>
          <p:spPr>
            <a:xfrm>
              <a:off x="3933546"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36" name="tx136"/>
            <p:cNvSpPr/>
            <p:nvPr/>
          </p:nvSpPr>
          <p:spPr>
            <a:xfrm>
              <a:off x="4190142"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37" name="tx137"/>
            <p:cNvSpPr/>
            <p:nvPr/>
          </p:nvSpPr>
          <p:spPr>
            <a:xfrm>
              <a:off x="4446738"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38" name="tx138"/>
            <p:cNvSpPr/>
            <p:nvPr/>
          </p:nvSpPr>
          <p:spPr>
            <a:xfrm>
              <a:off x="4703335"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39" name="tx139"/>
            <p:cNvSpPr/>
            <p:nvPr/>
          </p:nvSpPr>
          <p:spPr>
            <a:xfrm>
              <a:off x="4959931"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40" name="tx140"/>
            <p:cNvSpPr/>
            <p:nvPr/>
          </p:nvSpPr>
          <p:spPr>
            <a:xfrm>
              <a:off x="5216527"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41" name="tx141"/>
            <p:cNvSpPr/>
            <p:nvPr/>
          </p:nvSpPr>
          <p:spPr>
            <a:xfrm>
              <a:off x="5473123"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42" name="tx142"/>
            <p:cNvSpPr/>
            <p:nvPr/>
          </p:nvSpPr>
          <p:spPr>
            <a:xfrm>
              <a:off x="5729720"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43" name="tx143"/>
            <p:cNvSpPr/>
            <p:nvPr/>
          </p:nvSpPr>
          <p:spPr>
            <a:xfrm>
              <a:off x="5986316"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44" name="tx144"/>
            <p:cNvSpPr/>
            <p:nvPr/>
          </p:nvSpPr>
          <p:spPr>
            <a:xfrm>
              <a:off x="6242912"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45" name="tx145"/>
            <p:cNvSpPr/>
            <p:nvPr/>
          </p:nvSpPr>
          <p:spPr>
            <a:xfrm>
              <a:off x="6499508"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46" name="tx146"/>
            <p:cNvSpPr/>
            <p:nvPr/>
          </p:nvSpPr>
          <p:spPr>
            <a:xfrm>
              <a:off x="6756105"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47" name="tx147"/>
            <p:cNvSpPr/>
            <p:nvPr/>
          </p:nvSpPr>
          <p:spPr>
            <a:xfrm>
              <a:off x="7012701"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48" name="tx148"/>
            <p:cNvSpPr/>
            <p:nvPr/>
          </p:nvSpPr>
          <p:spPr>
            <a:xfrm>
              <a:off x="7269297"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49" name="tx149"/>
            <p:cNvSpPr/>
            <p:nvPr/>
          </p:nvSpPr>
          <p:spPr>
            <a:xfrm>
              <a:off x="7525893"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50" name="tx150"/>
            <p:cNvSpPr/>
            <p:nvPr/>
          </p:nvSpPr>
          <p:spPr>
            <a:xfrm>
              <a:off x="7782490"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51" name="tx151"/>
            <p:cNvSpPr/>
            <p:nvPr/>
          </p:nvSpPr>
          <p:spPr>
            <a:xfrm>
              <a:off x="8039086"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52" name="tx152"/>
            <p:cNvSpPr/>
            <p:nvPr/>
          </p:nvSpPr>
          <p:spPr>
            <a:xfrm>
              <a:off x="8295682"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53" name="tx153"/>
            <p:cNvSpPr/>
            <p:nvPr/>
          </p:nvSpPr>
          <p:spPr>
            <a:xfrm>
              <a:off x="8552278"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54" name="tx154"/>
            <p:cNvSpPr/>
            <p:nvPr/>
          </p:nvSpPr>
          <p:spPr>
            <a:xfrm>
              <a:off x="2137372"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55" name="tx155"/>
            <p:cNvSpPr/>
            <p:nvPr/>
          </p:nvSpPr>
          <p:spPr>
            <a:xfrm>
              <a:off x="2393968"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56" name="tx156"/>
            <p:cNvSpPr/>
            <p:nvPr/>
          </p:nvSpPr>
          <p:spPr>
            <a:xfrm>
              <a:off x="2650565"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57" name="tx157"/>
            <p:cNvSpPr/>
            <p:nvPr/>
          </p:nvSpPr>
          <p:spPr>
            <a:xfrm>
              <a:off x="2907161"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58" name="tx158"/>
            <p:cNvSpPr/>
            <p:nvPr/>
          </p:nvSpPr>
          <p:spPr>
            <a:xfrm>
              <a:off x="3163757"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59" name="tx159"/>
            <p:cNvSpPr/>
            <p:nvPr/>
          </p:nvSpPr>
          <p:spPr>
            <a:xfrm>
              <a:off x="3420353"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60" name="rc16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1" name="rc16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2" name="rc16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3" name="rc16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4" name="rc16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5" name="rc16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6" name="rc16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7" name="rc16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8" name="rc168"/>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9" name="rc169"/>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0" name="rc17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1" name="rc17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2" name="rc17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3" name="rc17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4" name="rc17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5" name="rc17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6" name="rc17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7" name="rc17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8" name="rc178"/>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9" name="rc179"/>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0" name="rc18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1" name="rc18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2" name="rc18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3" name="rc18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4" name="rc18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5" name="rc18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6" name="rc18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7" name="rc18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8" name="rc188"/>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9" name="rc189"/>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0" name="rc19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1" name="rc19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2" name="rc19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3" name="rc19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4" name="rc19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5" name="rc19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6" name="rc19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7" name="rc19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8" name="rc198"/>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9" name="rc199"/>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0" name="rc20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1" name="rc20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2" name="rc20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3" name="rc20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4" name="rc20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5" name="rc20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6" name="rc20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7" name="rc20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8" name="rc208"/>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9" name="rc209"/>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0" name="rc21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1" name="rc21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2" name="rc21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3" name="rc21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4" name="rc21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5" name="rc21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6" name="rc21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7" name="rc21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8" name="rc218"/>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9" name="rc219"/>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0" name="rc22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1" name="rc22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2" name="rc22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3" name="rc22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4" name="rc22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5" name="rc22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6" name="rc22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7" name="rc22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8" name="rc228"/>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9" name="rc229"/>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0" name="rc23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1" name="rc23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2" name="rc23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3" name="rc23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4" name="rc23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5" name="rc23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6" name="rc23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7" name="rc23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8" name="tx238"/>
            <p:cNvSpPr/>
            <p:nvPr/>
          </p:nvSpPr>
          <p:spPr>
            <a:xfrm rot="-2700000">
              <a:off x="211673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239" name="tx239"/>
            <p:cNvSpPr/>
            <p:nvPr/>
          </p:nvSpPr>
          <p:spPr>
            <a:xfrm rot="-2700000">
              <a:off x="237333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240" name="tx240"/>
            <p:cNvSpPr/>
            <p:nvPr/>
          </p:nvSpPr>
          <p:spPr>
            <a:xfrm rot="-2700000">
              <a:off x="262992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241" name="tx241"/>
            <p:cNvSpPr/>
            <p:nvPr/>
          </p:nvSpPr>
          <p:spPr>
            <a:xfrm rot="-2700000">
              <a:off x="288652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242" name="tx242"/>
            <p:cNvSpPr/>
            <p:nvPr/>
          </p:nvSpPr>
          <p:spPr>
            <a:xfrm rot="-2700000">
              <a:off x="314311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243" name="tx243"/>
            <p:cNvSpPr/>
            <p:nvPr/>
          </p:nvSpPr>
          <p:spPr>
            <a:xfrm rot="-2700000">
              <a:off x="339971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244" name="tx244"/>
            <p:cNvSpPr/>
            <p:nvPr/>
          </p:nvSpPr>
          <p:spPr>
            <a:xfrm rot="-2700000">
              <a:off x="365631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245" name="tx245"/>
            <p:cNvSpPr/>
            <p:nvPr/>
          </p:nvSpPr>
          <p:spPr>
            <a:xfrm rot="-2700000">
              <a:off x="391290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246" name="tx246"/>
            <p:cNvSpPr/>
            <p:nvPr/>
          </p:nvSpPr>
          <p:spPr>
            <a:xfrm rot="-2700000">
              <a:off x="416950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247" name="tx247"/>
            <p:cNvSpPr/>
            <p:nvPr/>
          </p:nvSpPr>
          <p:spPr>
            <a:xfrm rot="-2700000">
              <a:off x="442610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248" name="tx248"/>
            <p:cNvSpPr/>
            <p:nvPr/>
          </p:nvSpPr>
          <p:spPr>
            <a:xfrm rot="-2700000">
              <a:off x="468269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249" name="tx249"/>
            <p:cNvSpPr/>
            <p:nvPr/>
          </p:nvSpPr>
          <p:spPr>
            <a:xfrm rot="-2700000">
              <a:off x="4940805" y="1876814"/>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250" name="tx250"/>
            <p:cNvSpPr/>
            <p:nvPr/>
          </p:nvSpPr>
          <p:spPr>
            <a:xfrm rot="-2700000">
              <a:off x="519588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251" name="tx251"/>
            <p:cNvSpPr/>
            <p:nvPr/>
          </p:nvSpPr>
          <p:spPr>
            <a:xfrm rot="-2700000">
              <a:off x="545248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252" name="tx252"/>
            <p:cNvSpPr/>
            <p:nvPr/>
          </p:nvSpPr>
          <p:spPr>
            <a:xfrm rot="-2700000">
              <a:off x="570908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253" name="tx253"/>
            <p:cNvSpPr/>
            <p:nvPr/>
          </p:nvSpPr>
          <p:spPr>
            <a:xfrm rot="-2700000">
              <a:off x="596567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254" name="tx254"/>
            <p:cNvSpPr/>
            <p:nvPr/>
          </p:nvSpPr>
          <p:spPr>
            <a:xfrm rot="-2700000">
              <a:off x="622227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255" name="tx255"/>
            <p:cNvSpPr/>
            <p:nvPr/>
          </p:nvSpPr>
          <p:spPr>
            <a:xfrm rot="-2700000">
              <a:off x="647887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256" name="tx256"/>
            <p:cNvSpPr/>
            <p:nvPr/>
          </p:nvSpPr>
          <p:spPr>
            <a:xfrm rot="-2700000">
              <a:off x="673546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257" name="tx257"/>
            <p:cNvSpPr/>
            <p:nvPr/>
          </p:nvSpPr>
          <p:spPr>
            <a:xfrm rot="-2700000">
              <a:off x="699206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258" name="tx258"/>
            <p:cNvSpPr/>
            <p:nvPr/>
          </p:nvSpPr>
          <p:spPr>
            <a:xfrm rot="-2700000">
              <a:off x="7248658"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259" name="tx259"/>
            <p:cNvSpPr/>
            <p:nvPr/>
          </p:nvSpPr>
          <p:spPr>
            <a:xfrm rot="-2700000">
              <a:off x="750525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260" name="tx260"/>
            <p:cNvSpPr/>
            <p:nvPr/>
          </p:nvSpPr>
          <p:spPr>
            <a:xfrm rot="-2700000">
              <a:off x="776185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261" name="tx261"/>
            <p:cNvSpPr/>
            <p:nvPr/>
          </p:nvSpPr>
          <p:spPr>
            <a:xfrm rot="-2700000">
              <a:off x="801844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262" name="tx262"/>
            <p:cNvSpPr/>
            <p:nvPr/>
          </p:nvSpPr>
          <p:spPr>
            <a:xfrm rot="-2700000">
              <a:off x="8275043"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263" name="tx263"/>
            <p:cNvSpPr/>
            <p:nvPr/>
          </p:nvSpPr>
          <p:spPr>
            <a:xfrm rot="-2700000">
              <a:off x="853164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264" name="tx264"/>
            <p:cNvSpPr/>
            <p:nvPr/>
          </p:nvSpPr>
          <p:spPr>
            <a:xfrm>
              <a:off x="524001" y="5007160"/>
              <a:ext cx="2250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WB</a:t>
              </a:r>
            </a:p>
          </p:txBody>
        </p:sp>
        <p:sp>
          <p:nvSpPr>
            <p:cNvPr id="265" name="tx265"/>
            <p:cNvSpPr/>
            <p:nvPr/>
          </p:nvSpPr>
          <p:spPr>
            <a:xfrm>
              <a:off x="787897" y="5007160"/>
              <a:ext cx="27934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FCV</a:t>
              </a:r>
            </a:p>
          </p:txBody>
        </p:sp>
        <p:sp>
          <p:nvSpPr>
            <p:cNvPr id="266" name="tx266"/>
            <p:cNvSpPr/>
            <p:nvPr/>
          </p:nvSpPr>
          <p:spPr>
            <a:xfrm>
              <a:off x="1106108" y="5007160"/>
              <a:ext cx="5670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countries</a:t>
              </a:r>
            </a:p>
          </p:txBody>
        </p:sp>
        <p:sp>
          <p:nvSpPr>
            <p:cNvPr id="267" name="tx267"/>
            <p:cNvSpPr/>
            <p:nvPr/>
          </p:nvSpPr>
          <p:spPr>
            <a:xfrm>
              <a:off x="1238331" y="3876082"/>
              <a:ext cx="434797"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Global</a:t>
              </a:r>
            </a:p>
          </p:txBody>
        </p:sp>
        <p:sp>
          <p:nvSpPr>
            <p:cNvPr id="268" name="tx268"/>
            <p:cNvSpPr/>
            <p:nvPr/>
          </p:nvSpPr>
          <p:spPr>
            <a:xfrm>
              <a:off x="508182" y="2745003"/>
              <a:ext cx="5590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non-FCV</a:t>
              </a:r>
            </a:p>
          </p:txBody>
        </p:sp>
        <p:sp>
          <p:nvSpPr>
            <p:cNvPr id="269" name="tx269"/>
            <p:cNvSpPr/>
            <p:nvPr/>
          </p:nvSpPr>
          <p:spPr>
            <a:xfrm>
              <a:off x="1106108" y="2745003"/>
              <a:ext cx="5670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countries</a:t>
              </a:r>
            </a:p>
          </p:txBody>
        </p:sp>
        <p:sp>
          <p:nvSpPr>
            <p:cNvPr id="270" name="tx270"/>
            <p:cNvSpPr/>
            <p:nvPr/>
          </p:nvSpPr>
          <p:spPr>
            <a:xfrm>
              <a:off x="3499288" y="6105574"/>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271" name="pic271"/>
            <p:cNvPicPr/>
            <p:nvPr/>
          </p:nvPicPr>
          <p:blipFill>
            <a:blip r:embed="rId2" cstate="print"/>
            <a:stretch>
              <a:fillRect/>
            </a:stretch>
          </p:blipFill>
          <p:spPr>
            <a:xfrm>
              <a:off x="5150880" y="5959314"/>
              <a:ext cx="2160000" cy="219455"/>
            </a:xfrm>
            <a:prstGeom prst="rect">
              <a:avLst/>
            </a:prstGeom>
          </p:spPr>
        </p:pic>
        <p:sp>
          <p:nvSpPr>
            <p:cNvPr id="272" name="pl272"/>
            <p:cNvSpPr/>
            <p:nvPr/>
          </p:nvSpPr>
          <p:spPr>
            <a:xfrm>
              <a:off x="5154480"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3" name="pl273"/>
            <p:cNvSpPr/>
            <p:nvPr/>
          </p:nvSpPr>
          <p:spPr>
            <a:xfrm>
              <a:off x="6446160"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4" name="pl274"/>
            <p:cNvSpPr/>
            <p:nvPr/>
          </p:nvSpPr>
          <p:spPr>
            <a:xfrm>
              <a:off x="6661440"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5" name="pl275"/>
            <p:cNvSpPr/>
            <p:nvPr/>
          </p:nvSpPr>
          <p:spPr>
            <a:xfrm>
              <a:off x="6876720"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6" name="pl276"/>
            <p:cNvSpPr/>
            <p:nvPr/>
          </p:nvSpPr>
          <p:spPr>
            <a:xfrm>
              <a:off x="7092000"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7" name="pl277"/>
            <p:cNvSpPr/>
            <p:nvPr/>
          </p:nvSpPr>
          <p:spPr>
            <a:xfrm>
              <a:off x="7307280"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8" name="pl278"/>
            <p:cNvSpPr/>
            <p:nvPr/>
          </p:nvSpPr>
          <p:spPr>
            <a:xfrm>
              <a:off x="5154480"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79" name="pl279"/>
            <p:cNvSpPr/>
            <p:nvPr/>
          </p:nvSpPr>
          <p:spPr>
            <a:xfrm>
              <a:off x="6446160"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80" name="pl280"/>
            <p:cNvSpPr/>
            <p:nvPr/>
          </p:nvSpPr>
          <p:spPr>
            <a:xfrm>
              <a:off x="6661440"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81" name="pl281"/>
            <p:cNvSpPr/>
            <p:nvPr/>
          </p:nvSpPr>
          <p:spPr>
            <a:xfrm>
              <a:off x="6876720"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82" name="pl282"/>
            <p:cNvSpPr/>
            <p:nvPr/>
          </p:nvSpPr>
          <p:spPr>
            <a:xfrm>
              <a:off x="7092000"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83" name="pl283"/>
            <p:cNvSpPr/>
            <p:nvPr/>
          </p:nvSpPr>
          <p:spPr>
            <a:xfrm>
              <a:off x="7307280"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84" name="tx284"/>
            <p:cNvSpPr/>
            <p:nvPr/>
          </p:nvSpPr>
          <p:spPr>
            <a:xfrm>
              <a:off x="5123391" y="624835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285" name="tx285"/>
            <p:cNvSpPr/>
            <p:nvPr/>
          </p:nvSpPr>
          <p:spPr>
            <a:xfrm>
              <a:off x="6383981"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286" name="tx286"/>
            <p:cNvSpPr/>
            <p:nvPr/>
          </p:nvSpPr>
          <p:spPr>
            <a:xfrm>
              <a:off x="6599261"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287" name="tx287"/>
            <p:cNvSpPr/>
            <p:nvPr/>
          </p:nvSpPr>
          <p:spPr>
            <a:xfrm>
              <a:off x="6814541"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288" name="tx288"/>
            <p:cNvSpPr/>
            <p:nvPr/>
          </p:nvSpPr>
          <p:spPr>
            <a:xfrm>
              <a:off x="7029821"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289" name="tx289"/>
            <p:cNvSpPr/>
            <p:nvPr/>
          </p:nvSpPr>
          <p:spPr>
            <a:xfrm>
              <a:off x="7214012" y="62483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290" name="tx290"/>
            <p:cNvSpPr/>
            <p:nvPr/>
          </p:nvSpPr>
          <p:spPr>
            <a:xfrm>
              <a:off x="1735758" y="1368037"/>
              <a:ext cx="287770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region, 2000-2025</a:t>
              </a:r>
            </a:p>
          </p:txBody>
        </p:sp>
        <p:sp>
          <p:nvSpPr>
            <p:cNvPr id="291" name="tx291"/>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92" name="tx292"/>
            <p:cNvSpPr/>
            <p:nvPr/>
          </p:nvSpPr>
          <p:spPr>
            <a:xfrm>
              <a:off x="5594295" y="6611748"/>
              <a:ext cx="34801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Regions ordered based on descending MCV1 coverage in 2025.</a:t>
              </a:r>
            </a:p>
          </p:txBody>
        </p:sp>
      </p:grpSp>
      <p:sp>
        <p:nvSpPr>
          <p:cNvPr id="2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MCV1 coverage, by region and year. Red indicates low coverage (&lt;60%) and green indicates high coverage (≥90%). The changing colour gradient can be used to tracked changes in coverage over time and recovery from pandemic-related disruptions where applicable.</a:t>
            </a:r>
          </a:p>
        </p:txBody>
      </p:sp>
      <p:sp>
        <p:nvSpPr>
          <p:cNvPr id="2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
            </a:r>
          </a:p>
        </p:txBody>
      </p:sp>
      <p:grpSp xmlns:pic="http://schemas.openxmlformats.org/drawingml/2006/picture">
        <p:nvGrpSpPr>
          <p:cNvPr id="295" name=""/>
          <p:cNvGrpSpPr/>
          <p:nvPr/>
        </p:nvGrpSpPr>
        <p:grpSpPr>
          <a:xfrm>
            <a:off x="292608" y="1005840"/>
            <a:ext cx="8595360" cy="28575"/>
            <a:chOff x="292608" y="1005840"/>
            <a:chExt cx="8595360" cy="28575"/>
          </a:xfrm>
        </p:grpSpPr>
        <p:sp>
          <p:nvSpPr>
            <p:cNvPr id="29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9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67944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25140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82336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39532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196728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389346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346542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303738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260934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218130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175326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108305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769917"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5678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4364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9313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51736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083054" y="2181308"/>
              <a:ext cx="3434315" cy="642059"/>
            </a:xfrm>
            <a:custGeom>
              <a:avLst/>
              <a:pathLst>
                <a:path w="3434315" h="642059">
                  <a:moveTo>
                    <a:pt x="0" y="642059"/>
                  </a:moveTo>
                  <a:lnTo>
                    <a:pt x="137372" y="599255"/>
                  </a:lnTo>
                  <a:lnTo>
                    <a:pt x="274745" y="642059"/>
                  </a:lnTo>
                  <a:lnTo>
                    <a:pt x="412117" y="556451"/>
                  </a:lnTo>
                  <a:lnTo>
                    <a:pt x="549490" y="470843"/>
                  </a:lnTo>
                  <a:lnTo>
                    <a:pt x="686863" y="428039"/>
                  </a:lnTo>
                  <a:lnTo>
                    <a:pt x="824235" y="342431"/>
                  </a:lnTo>
                  <a:lnTo>
                    <a:pt x="961608" y="299627"/>
                  </a:lnTo>
                  <a:lnTo>
                    <a:pt x="1098981" y="299627"/>
                  </a:lnTo>
                  <a:lnTo>
                    <a:pt x="1236353" y="214019"/>
                  </a:lnTo>
                  <a:lnTo>
                    <a:pt x="1373726" y="171215"/>
                  </a:lnTo>
                  <a:lnTo>
                    <a:pt x="1511098" y="128411"/>
                  </a:lnTo>
                  <a:lnTo>
                    <a:pt x="1648471" y="85607"/>
                  </a:lnTo>
                  <a:lnTo>
                    <a:pt x="1785844" y="85607"/>
                  </a:lnTo>
                  <a:lnTo>
                    <a:pt x="1923216" y="42803"/>
                  </a:lnTo>
                  <a:lnTo>
                    <a:pt x="2060589" y="42803"/>
                  </a:lnTo>
                  <a:lnTo>
                    <a:pt x="2197962" y="42803"/>
                  </a:lnTo>
                  <a:lnTo>
                    <a:pt x="2335334" y="42803"/>
                  </a:lnTo>
                  <a:lnTo>
                    <a:pt x="2472707" y="0"/>
                  </a:lnTo>
                  <a:lnTo>
                    <a:pt x="2610079" y="0"/>
                  </a:lnTo>
                  <a:lnTo>
                    <a:pt x="2747452" y="128411"/>
                  </a:lnTo>
                  <a:lnTo>
                    <a:pt x="2884825" y="171215"/>
                  </a:lnTo>
                  <a:lnTo>
                    <a:pt x="3022197" y="85607"/>
                  </a:lnTo>
                  <a:lnTo>
                    <a:pt x="3159570" y="128411"/>
                  </a:lnTo>
                  <a:lnTo>
                    <a:pt x="3296943" y="42803"/>
                  </a:lnTo>
                  <a:lnTo>
                    <a:pt x="3434315" y="85607"/>
                  </a:lnTo>
                </a:path>
              </a:pathLst>
            </a:custGeom>
            <a:ln w="27101" cap="flat">
              <a:solidFill>
                <a:srgbClr val="6A1E74">
                  <a:alpha val="100000"/>
                </a:srgbClr>
              </a:solidFill>
              <a:prstDash val="solid"/>
              <a:round/>
            </a:ln>
          </p:spPr>
          <p:txBody>
            <a:bodyPr/>
            <a:lstStyle/>
            <a:p/>
          </p:txBody>
        </p:sp>
        <p:sp>
          <p:nvSpPr>
            <p:cNvPr id="23" name="pl23"/>
            <p:cNvSpPr/>
            <p:nvPr/>
          </p:nvSpPr>
          <p:spPr>
            <a:xfrm>
              <a:off x="1083054" y="2994583"/>
              <a:ext cx="3434315" cy="856079"/>
            </a:xfrm>
            <a:custGeom>
              <a:avLst/>
              <a:pathLst>
                <a:path w="3434315" h="856079">
                  <a:moveTo>
                    <a:pt x="0" y="856079"/>
                  </a:moveTo>
                  <a:lnTo>
                    <a:pt x="137372" y="856079"/>
                  </a:lnTo>
                  <a:lnTo>
                    <a:pt x="274745" y="856079"/>
                  </a:lnTo>
                  <a:lnTo>
                    <a:pt x="412117" y="727667"/>
                  </a:lnTo>
                  <a:lnTo>
                    <a:pt x="549490" y="642059"/>
                  </a:lnTo>
                  <a:lnTo>
                    <a:pt x="686863" y="513647"/>
                  </a:lnTo>
                  <a:lnTo>
                    <a:pt x="824235" y="470843"/>
                  </a:lnTo>
                  <a:lnTo>
                    <a:pt x="961608" y="428039"/>
                  </a:lnTo>
                  <a:lnTo>
                    <a:pt x="1098981" y="171215"/>
                  </a:lnTo>
                  <a:lnTo>
                    <a:pt x="1236353" y="0"/>
                  </a:lnTo>
                  <a:lnTo>
                    <a:pt x="1373726" y="42803"/>
                  </a:lnTo>
                  <a:lnTo>
                    <a:pt x="1511098" y="128411"/>
                  </a:lnTo>
                  <a:lnTo>
                    <a:pt x="1648471" y="299627"/>
                  </a:lnTo>
                  <a:lnTo>
                    <a:pt x="1785844" y="342431"/>
                  </a:lnTo>
                  <a:lnTo>
                    <a:pt x="1923216" y="342431"/>
                  </a:lnTo>
                  <a:lnTo>
                    <a:pt x="2060589" y="342431"/>
                  </a:lnTo>
                  <a:lnTo>
                    <a:pt x="2197962" y="256823"/>
                  </a:lnTo>
                  <a:lnTo>
                    <a:pt x="2335334" y="128411"/>
                  </a:lnTo>
                  <a:lnTo>
                    <a:pt x="2472707" y="85607"/>
                  </a:lnTo>
                  <a:lnTo>
                    <a:pt x="2610079" y="85607"/>
                  </a:lnTo>
                  <a:lnTo>
                    <a:pt x="2747452" y="85607"/>
                  </a:lnTo>
                  <a:lnTo>
                    <a:pt x="2884825" y="342431"/>
                  </a:lnTo>
                  <a:lnTo>
                    <a:pt x="3022197" y="256823"/>
                  </a:lnTo>
                  <a:lnTo>
                    <a:pt x="3159570" y="214019"/>
                  </a:lnTo>
                  <a:lnTo>
                    <a:pt x="3296943" y="171215"/>
                  </a:lnTo>
                  <a:lnTo>
                    <a:pt x="3434315" y="128411"/>
                  </a:lnTo>
                </a:path>
              </a:pathLst>
            </a:custGeom>
            <a:ln w="27101" cap="flat">
              <a:solidFill>
                <a:srgbClr val="F26829">
                  <a:alpha val="100000"/>
                </a:srgbClr>
              </a:solidFill>
              <a:prstDash val="solid"/>
              <a:round/>
            </a:ln>
          </p:spPr>
          <p:txBody>
            <a:bodyPr/>
            <a:lstStyle/>
            <a:p/>
          </p:txBody>
        </p:sp>
        <p:sp>
          <p:nvSpPr>
            <p:cNvPr id="24" name="tx24"/>
            <p:cNvSpPr/>
            <p:nvPr/>
          </p:nvSpPr>
          <p:spPr>
            <a:xfrm>
              <a:off x="707342" y="384797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25" name="tx25"/>
            <p:cNvSpPr/>
            <p:nvPr/>
          </p:nvSpPr>
          <p:spPr>
            <a:xfrm>
              <a:off x="707342" y="341993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26" name="tx26"/>
            <p:cNvSpPr/>
            <p:nvPr/>
          </p:nvSpPr>
          <p:spPr>
            <a:xfrm>
              <a:off x="707342" y="299189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27" name="tx27"/>
            <p:cNvSpPr/>
            <p:nvPr/>
          </p:nvSpPr>
          <p:spPr>
            <a:xfrm>
              <a:off x="707342" y="256385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28" name="tx28"/>
            <p:cNvSpPr/>
            <p:nvPr/>
          </p:nvSpPr>
          <p:spPr>
            <a:xfrm>
              <a:off x="707342" y="213581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29" name="tx29"/>
            <p:cNvSpPr/>
            <p:nvPr/>
          </p:nvSpPr>
          <p:spPr>
            <a:xfrm>
              <a:off x="636659" y="1707776"/>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0" name="tx30"/>
            <p:cNvSpPr/>
            <p:nvPr/>
          </p:nvSpPr>
          <p:spPr>
            <a:xfrm rot="-5400000">
              <a:off x="941688"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31" name="tx31"/>
            <p:cNvSpPr/>
            <p:nvPr/>
          </p:nvSpPr>
          <p:spPr>
            <a:xfrm rot="-5400000">
              <a:off x="1628551"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32" name="tx32"/>
            <p:cNvSpPr/>
            <p:nvPr/>
          </p:nvSpPr>
          <p:spPr>
            <a:xfrm rot="-5400000">
              <a:off x="2315414"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33" name="tx33"/>
            <p:cNvSpPr/>
            <p:nvPr/>
          </p:nvSpPr>
          <p:spPr>
            <a:xfrm rot="-5400000">
              <a:off x="300227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34" name="tx34"/>
            <p:cNvSpPr/>
            <p:nvPr/>
          </p:nvSpPr>
          <p:spPr>
            <a:xfrm rot="-5400000">
              <a:off x="355176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5" name="tx35"/>
            <p:cNvSpPr/>
            <p:nvPr/>
          </p:nvSpPr>
          <p:spPr>
            <a:xfrm rot="-5400000">
              <a:off x="4376003"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36" name="tx36"/>
            <p:cNvSpPr/>
            <p:nvPr/>
          </p:nvSpPr>
          <p:spPr>
            <a:xfrm rot="-5400000">
              <a:off x="67031" y="275647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37" name="tx37"/>
            <p:cNvSpPr/>
            <p:nvPr/>
          </p:nvSpPr>
          <p:spPr>
            <a:xfrm>
              <a:off x="1584334" y="1437626"/>
              <a:ext cx="243175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Global, 2000-2025</a:t>
              </a:r>
            </a:p>
          </p:txBody>
        </p:sp>
        <p:sp>
          <p:nvSpPr>
            <p:cNvPr id="38" name="pl38"/>
            <p:cNvSpPr/>
            <p:nvPr/>
          </p:nvSpPr>
          <p:spPr>
            <a:xfrm>
              <a:off x="5227074" y="379822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39" name="pl39"/>
            <p:cNvSpPr/>
            <p:nvPr/>
          </p:nvSpPr>
          <p:spPr>
            <a:xfrm>
              <a:off x="5227074" y="327387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0" name="pl40"/>
            <p:cNvSpPr/>
            <p:nvPr/>
          </p:nvSpPr>
          <p:spPr>
            <a:xfrm>
              <a:off x="5227074" y="274953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1" name="pl41"/>
            <p:cNvSpPr/>
            <p:nvPr/>
          </p:nvSpPr>
          <p:spPr>
            <a:xfrm>
              <a:off x="5227074" y="222518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2" name="pl42"/>
            <p:cNvSpPr/>
            <p:nvPr/>
          </p:nvSpPr>
          <p:spPr>
            <a:xfrm>
              <a:off x="5227074" y="170083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3" name="pl43"/>
            <p:cNvSpPr/>
            <p:nvPr/>
          </p:nvSpPr>
          <p:spPr>
            <a:xfrm>
              <a:off x="5227074" y="353605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4" name="pl44"/>
            <p:cNvSpPr/>
            <p:nvPr/>
          </p:nvSpPr>
          <p:spPr>
            <a:xfrm>
              <a:off x="5227074" y="301170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5" name="pl45"/>
            <p:cNvSpPr/>
            <p:nvPr/>
          </p:nvSpPr>
          <p:spPr>
            <a:xfrm>
              <a:off x="5227074" y="248735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6" name="pl46"/>
            <p:cNvSpPr/>
            <p:nvPr/>
          </p:nvSpPr>
          <p:spPr>
            <a:xfrm>
              <a:off x="5227074" y="196300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7" name="pl47"/>
            <p:cNvSpPr/>
            <p:nvPr/>
          </p:nvSpPr>
          <p:spPr>
            <a:xfrm>
              <a:off x="539879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608565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677251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745937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800887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883310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5398790" y="1963007"/>
              <a:ext cx="3434315" cy="1573046"/>
            </a:xfrm>
            <a:custGeom>
              <a:avLst/>
              <a:pathLst>
                <a:path w="3434315" h="1573046">
                  <a:moveTo>
                    <a:pt x="0" y="1573046"/>
                  </a:moveTo>
                  <a:lnTo>
                    <a:pt x="137372" y="1468176"/>
                  </a:lnTo>
                  <a:lnTo>
                    <a:pt x="274745" y="1573046"/>
                  </a:lnTo>
                  <a:lnTo>
                    <a:pt x="412117" y="1363306"/>
                  </a:lnTo>
                  <a:lnTo>
                    <a:pt x="549490" y="1153567"/>
                  </a:lnTo>
                  <a:lnTo>
                    <a:pt x="686863" y="1048697"/>
                  </a:lnTo>
                  <a:lnTo>
                    <a:pt x="824235" y="838958"/>
                  </a:lnTo>
                  <a:lnTo>
                    <a:pt x="961608" y="734088"/>
                  </a:lnTo>
                  <a:lnTo>
                    <a:pt x="1098981" y="734088"/>
                  </a:lnTo>
                  <a:lnTo>
                    <a:pt x="1236353" y="524348"/>
                  </a:lnTo>
                  <a:lnTo>
                    <a:pt x="1373726" y="419479"/>
                  </a:lnTo>
                  <a:lnTo>
                    <a:pt x="1511098" y="314609"/>
                  </a:lnTo>
                  <a:lnTo>
                    <a:pt x="1648471" y="209739"/>
                  </a:lnTo>
                  <a:lnTo>
                    <a:pt x="1785844" y="209739"/>
                  </a:lnTo>
                  <a:lnTo>
                    <a:pt x="1923216" y="104869"/>
                  </a:lnTo>
                  <a:lnTo>
                    <a:pt x="2060589" y="104869"/>
                  </a:lnTo>
                  <a:lnTo>
                    <a:pt x="2197962" y="104869"/>
                  </a:lnTo>
                  <a:lnTo>
                    <a:pt x="2335334" y="104869"/>
                  </a:lnTo>
                  <a:lnTo>
                    <a:pt x="2472707" y="0"/>
                  </a:lnTo>
                  <a:lnTo>
                    <a:pt x="2610079" y="0"/>
                  </a:lnTo>
                  <a:lnTo>
                    <a:pt x="2747452" y="314609"/>
                  </a:lnTo>
                  <a:lnTo>
                    <a:pt x="2884825" y="419479"/>
                  </a:lnTo>
                  <a:lnTo>
                    <a:pt x="3022197" y="209739"/>
                  </a:lnTo>
                  <a:lnTo>
                    <a:pt x="3159570" y="314609"/>
                  </a:lnTo>
                  <a:lnTo>
                    <a:pt x="3296943" y="104869"/>
                  </a:lnTo>
                  <a:lnTo>
                    <a:pt x="3434315" y="209739"/>
                  </a:lnTo>
                </a:path>
              </a:pathLst>
            </a:custGeom>
            <a:ln w="27101" cap="flat">
              <a:solidFill>
                <a:srgbClr val="6A1E74">
                  <a:alpha val="100000"/>
                </a:srgbClr>
              </a:solidFill>
              <a:prstDash val="solid"/>
              <a:round/>
            </a:ln>
          </p:spPr>
          <p:txBody>
            <a:bodyPr/>
            <a:lstStyle/>
            <a:p/>
          </p:txBody>
        </p:sp>
        <p:sp>
          <p:nvSpPr>
            <p:cNvPr id="54" name="pl54"/>
            <p:cNvSpPr/>
            <p:nvPr/>
          </p:nvSpPr>
          <p:spPr>
            <a:xfrm>
              <a:off x="5398790" y="1753268"/>
              <a:ext cx="3434315" cy="2097395"/>
            </a:xfrm>
            <a:custGeom>
              <a:avLst/>
              <a:pathLst>
                <a:path w="3434315" h="2097395">
                  <a:moveTo>
                    <a:pt x="0" y="2097395"/>
                  </a:moveTo>
                  <a:lnTo>
                    <a:pt x="137372" y="2097395"/>
                  </a:lnTo>
                  <a:lnTo>
                    <a:pt x="274745" y="2097395"/>
                  </a:lnTo>
                  <a:lnTo>
                    <a:pt x="412117" y="1782785"/>
                  </a:lnTo>
                  <a:lnTo>
                    <a:pt x="549490" y="1573046"/>
                  </a:lnTo>
                  <a:lnTo>
                    <a:pt x="686863" y="1258437"/>
                  </a:lnTo>
                  <a:lnTo>
                    <a:pt x="824235" y="1153567"/>
                  </a:lnTo>
                  <a:lnTo>
                    <a:pt x="961608" y="1048697"/>
                  </a:lnTo>
                  <a:lnTo>
                    <a:pt x="1098981" y="419479"/>
                  </a:lnTo>
                  <a:lnTo>
                    <a:pt x="1236353" y="0"/>
                  </a:lnTo>
                  <a:lnTo>
                    <a:pt x="1373726" y="104869"/>
                  </a:lnTo>
                  <a:lnTo>
                    <a:pt x="1511098" y="314609"/>
                  </a:lnTo>
                  <a:lnTo>
                    <a:pt x="1648471" y="734088"/>
                  </a:lnTo>
                  <a:lnTo>
                    <a:pt x="1785844" y="838958"/>
                  </a:lnTo>
                  <a:lnTo>
                    <a:pt x="1923216" y="838958"/>
                  </a:lnTo>
                  <a:lnTo>
                    <a:pt x="2060589" y="838958"/>
                  </a:lnTo>
                  <a:lnTo>
                    <a:pt x="2197962" y="629218"/>
                  </a:lnTo>
                  <a:lnTo>
                    <a:pt x="2335334" y="314609"/>
                  </a:lnTo>
                  <a:lnTo>
                    <a:pt x="2472707" y="209739"/>
                  </a:lnTo>
                  <a:lnTo>
                    <a:pt x="2610079" y="209739"/>
                  </a:lnTo>
                  <a:lnTo>
                    <a:pt x="2747452" y="209739"/>
                  </a:lnTo>
                  <a:lnTo>
                    <a:pt x="2884825" y="838958"/>
                  </a:lnTo>
                  <a:lnTo>
                    <a:pt x="3022197" y="629218"/>
                  </a:lnTo>
                  <a:lnTo>
                    <a:pt x="3159570" y="524348"/>
                  </a:lnTo>
                  <a:lnTo>
                    <a:pt x="3296943" y="419479"/>
                  </a:lnTo>
                  <a:lnTo>
                    <a:pt x="3434315" y="314609"/>
                  </a:lnTo>
                </a:path>
              </a:pathLst>
            </a:custGeom>
            <a:ln w="27101" cap="flat">
              <a:solidFill>
                <a:srgbClr val="F26829">
                  <a:alpha val="100000"/>
                </a:srgbClr>
              </a:solidFill>
              <a:prstDash val="solid"/>
              <a:round/>
            </a:ln>
          </p:spPr>
          <p:txBody>
            <a:bodyPr/>
            <a:lstStyle/>
            <a:p/>
          </p:txBody>
        </p:sp>
        <p:sp>
          <p:nvSpPr>
            <p:cNvPr id="55" name="pl55"/>
            <p:cNvSpPr/>
            <p:nvPr/>
          </p:nvSpPr>
          <p:spPr>
            <a:xfrm>
              <a:off x="5398790" y="1963007"/>
              <a:ext cx="3434315" cy="0"/>
            </a:xfrm>
            <a:custGeom>
              <a:avLst/>
              <a:pathLst>
                <a:path w="3434315" h="0">
                  <a:moveTo>
                    <a:pt x="0" y="0"/>
                  </a:moveTo>
                  <a:lnTo>
                    <a:pt x="0" y="0"/>
                  </a:lnTo>
                  <a:lnTo>
                    <a:pt x="137372" y="0"/>
                  </a:lnTo>
                  <a:lnTo>
                    <a:pt x="137372" y="0"/>
                  </a:lnTo>
                  <a:lnTo>
                    <a:pt x="274745" y="0"/>
                  </a:lnTo>
                  <a:lnTo>
                    <a:pt x="274745" y="0"/>
                  </a:lnTo>
                  <a:lnTo>
                    <a:pt x="412117" y="0"/>
                  </a:lnTo>
                  <a:lnTo>
                    <a:pt x="412117" y="0"/>
                  </a:lnTo>
                  <a:lnTo>
                    <a:pt x="549490" y="0"/>
                  </a:lnTo>
                  <a:lnTo>
                    <a:pt x="549490" y="0"/>
                  </a:lnTo>
                  <a:lnTo>
                    <a:pt x="686863" y="0"/>
                  </a:lnTo>
                  <a:lnTo>
                    <a:pt x="686863" y="0"/>
                  </a:lnTo>
                  <a:lnTo>
                    <a:pt x="824235" y="0"/>
                  </a:lnTo>
                  <a:lnTo>
                    <a:pt x="824235" y="0"/>
                  </a:lnTo>
                  <a:lnTo>
                    <a:pt x="961608" y="0"/>
                  </a:lnTo>
                  <a:lnTo>
                    <a:pt x="961608" y="0"/>
                  </a:lnTo>
                  <a:lnTo>
                    <a:pt x="1098981" y="0"/>
                  </a:lnTo>
                  <a:lnTo>
                    <a:pt x="1098981" y="0"/>
                  </a:lnTo>
                  <a:lnTo>
                    <a:pt x="1236353" y="0"/>
                  </a:lnTo>
                  <a:lnTo>
                    <a:pt x="1236353" y="0"/>
                  </a:lnTo>
                  <a:lnTo>
                    <a:pt x="1373726" y="0"/>
                  </a:lnTo>
                  <a:lnTo>
                    <a:pt x="1373726" y="0"/>
                  </a:lnTo>
                  <a:lnTo>
                    <a:pt x="1511098" y="0"/>
                  </a:lnTo>
                  <a:lnTo>
                    <a:pt x="1511098" y="0"/>
                  </a:lnTo>
                  <a:lnTo>
                    <a:pt x="1648471" y="0"/>
                  </a:lnTo>
                  <a:lnTo>
                    <a:pt x="1648471" y="0"/>
                  </a:lnTo>
                  <a:lnTo>
                    <a:pt x="1785844" y="0"/>
                  </a:lnTo>
                  <a:lnTo>
                    <a:pt x="1785844" y="0"/>
                  </a:lnTo>
                  <a:lnTo>
                    <a:pt x="1923216" y="0"/>
                  </a:lnTo>
                  <a:lnTo>
                    <a:pt x="1923216" y="0"/>
                  </a:lnTo>
                  <a:lnTo>
                    <a:pt x="2060589" y="0"/>
                  </a:lnTo>
                  <a:lnTo>
                    <a:pt x="2060589" y="0"/>
                  </a:lnTo>
                  <a:lnTo>
                    <a:pt x="2197962" y="0"/>
                  </a:lnTo>
                  <a:lnTo>
                    <a:pt x="2197962" y="0"/>
                  </a:lnTo>
                  <a:lnTo>
                    <a:pt x="2335334" y="0"/>
                  </a:lnTo>
                  <a:lnTo>
                    <a:pt x="2335334" y="0"/>
                  </a:lnTo>
                  <a:lnTo>
                    <a:pt x="2472707" y="0"/>
                  </a:lnTo>
                  <a:lnTo>
                    <a:pt x="2472707" y="0"/>
                  </a:lnTo>
                  <a:lnTo>
                    <a:pt x="2610079" y="0"/>
                  </a:lnTo>
                  <a:lnTo>
                    <a:pt x="2610079" y="0"/>
                  </a:lnTo>
                  <a:lnTo>
                    <a:pt x="2747452" y="0"/>
                  </a:lnTo>
                  <a:lnTo>
                    <a:pt x="2747452" y="0"/>
                  </a:lnTo>
                  <a:lnTo>
                    <a:pt x="2884825" y="0"/>
                  </a:lnTo>
                  <a:lnTo>
                    <a:pt x="2884825" y="0"/>
                  </a:lnTo>
                  <a:lnTo>
                    <a:pt x="3022197" y="0"/>
                  </a:lnTo>
                  <a:lnTo>
                    <a:pt x="3022197" y="0"/>
                  </a:lnTo>
                  <a:lnTo>
                    <a:pt x="3159570" y="0"/>
                  </a:lnTo>
                  <a:lnTo>
                    <a:pt x="3159570" y="0"/>
                  </a:lnTo>
                  <a:lnTo>
                    <a:pt x="3296943" y="0"/>
                  </a:lnTo>
                  <a:lnTo>
                    <a:pt x="3296943" y="0"/>
                  </a:lnTo>
                  <a:lnTo>
                    <a:pt x="3434315" y="0"/>
                  </a:lnTo>
                  <a:lnTo>
                    <a:pt x="3434315" y="0"/>
                  </a:lnTo>
                </a:path>
              </a:pathLst>
            </a:custGeom>
            <a:ln w="13550" cap="flat">
              <a:solidFill>
                <a:srgbClr val="000000">
                  <a:alpha val="100000"/>
                </a:srgbClr>
              </a:solidFill>
              <a:prstDash val="dash"/>
              <a:round/>
            </a:ln>
          </p:spPr>
          <p:txBody>
            <a:bodyPr/>
            <a:lstStyle/>
            <a:p/>
          </p:txBody>
        </p:sp>
        <p:sp>
          <p:nvSpPr>
            <p:cNvPr id="56" name="tx56"/>
            <p:cNvSpPr/>
            <p:nvPr/>
          </p:nvSpPr>
          <p:spPr>
            <a:xfrm>
              <a:off x="4980741" y="3490562"/>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57" name="tx57"/>
            <p:cNvSpPr/>
            <p:nvPr/>
          </p:nvSpPr>
          <p:spPr>
            <a:xfrm>
              <a:off x="4980741" y="2966214"/>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58" name="tx58"/>
            <p:cNvSpPr/>
            <p:nvPr/>
          </p:nvSpPr>
          <p:spPr>
            <a:xfrm>
              <a:off x="5051424" y="2441865"/>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59" name="tx59"/>
            <p:cNvSpPr/>
            <p:nvPr/>
          </p:nvSpPr>
          <p:spPr>
            <a:xfrm>
              <a:off x="5093761" y="191751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60" name="tx60"/>
            <p:cNvSpPr/>
            <p:nvPr/>
          </p:nvSpPr>
          <p:spPr>
            <a:xfrm rot="-5400000">
              <a:off x="524334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61" name="tx61"/>
            <p:cNvSpPr/>
            <p:nvPr/>
          </p:nvSpPr>
          <p:spPr>
            <a:xfrm rot="-5400000">
              <a:off x="5930205"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62" name="tx62"/>
            <p:cNvSpPr/>
            <p:nvPr/>
          </p:nvSpPr>
          <p:spPr>
            <a:xfrm rot="-5400000">
              <a:off x="661706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63" name="tx63"/>
            <p:cNvSpPr/>
            <p:nvPr/>
          </p:nvSpPr>
          <p:spPr>
            <a:xfrm rot="-5400000">
              <a:off x="7303931"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64" name="tx64"/>
            <p:cNvSpPr/>
            <p:nvPr/>
          </p:nvSpPr>
          <p:spPr>
            <a:xfrm rot="-5400000">
              <a:off x="785342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65" name="tx65"/>
            <p:cNvSpPr/>
            <p:nvPr/>
          </p:nvSpPr>
          <p:spPr>
            <a:xfrm rot="-5400000">
              <a:off x="867765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66" name="tx66"/>
            <p:cNvSpPr/>
            <p:nvPr/>
          </p:nvSpPr>
          <p:spPr>
            <a:xfrm rot="-5400000">
              <a:off x="4281635" y="275647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67" name="tx67"/>
            <p:cNvSpPr/>
            <p:nvPr/>
          </p:nvSpPr>
          <p:spPr>
            <a:xfrm>
              <a:off x="557948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68" name="pl68"/>
            <p:cNvSpPr/>
            <p:nvPr/>
          </p:nvSpPr>
          <p:spPr>
            <a:xfrm>
              <a:off x="2163564"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69" name="pl69"/>
            <p:cNvSpPr/>
            <p:nvPr/>
          </p:nvSpPr>
          <p:spPr>
            <a:xfrm>
              <a:off x="3932245"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0" name="pl70"/>
            <p:cNvSpPr/>
            <p:nvPr/>
          </p:nvSpPr>
          <p:spPr>
            <a:xfrm>
              <a:off x="5700926"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1" name="pl71"/>
            <p:cNvSpPr/>
            <p:nvPr/>
          </p:nvSpPr>
          <p:spPr>
            <a:xfrm>
              <a:off x="7469606"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911338" y="5345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73" name="pl73"/>
            <p:cNvSpPr/>
            <p:nvPr/>
          </p:nvSpPr>
          <p:spPr>
            <a:xfrm>
              <a:off x="911338" y="521432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74" name="pl74"/>
            <p:cNvSpPr/>
            <p:nvPr/>
          </p:nvSpPr>
          <p:spPr>
            <a:xfrm>
              <a:off x="911338" y="508323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75" name="pl75"/>
            <p:cNvSpPr/>
            <p:nvPr/>
          </p:nvSpPr>
          <p:spPr>
            <a:xfrm>
              <a:off x="1279224"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3047904"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4816585"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585266"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353947"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80" name="rc80"/>
            <p:cNvSpPr/>
            <p:nvPr/>
          </p:nvSpPr>
          <p:spPr>
            <a:xfrm>
              <a:off x="4073739" y="5292978"/>
              <a:ext cx="3926471" cy="104869"/>
            </a:xfrm>
            <a:prstGeom prst="rect">
              <a:avLst/>
            </a:prstGeom>
            <a:solidFill>
              <a:srgbClr val="6A1E74">
                <a:alpha val="80000"/>
              </a:srgbClr>
            </a:solidFill>
          </p:spPr>
          <p:txBody>
            <a:bodyPr/>
            <a:lstStyle/>
            <a:p/>
          </p:txBody>
        </p:sp>
        <p:sp>
          <p:nvSpPr>
            <p:cNvPr id="81" name="rc81"/>
            <p:cNvSpPr/>
            <p:nvPr/>
          </p:nvSpPr>
          <p:spPr>
            <a:xfrm>
              <a:off x="4427475" y="5161891"/>
              <a:ext cx="4138713" cy="104869"/>
            </a:xfrm>
            <a:prstGeom prst="rect">
              <a:avLst/>
            </a:prstGeom>
            <a:solidFill>
              <a:srgbClr val="6A1E74">
                <a:alpha val="80000"/>
              </a:srgbClr>
            </a:solidFill>
          </p:spPr>
          <p:txBody>
            <a:bodyPr/>
            <a:lstStyle/>
            <a:p/>
          </p:txBody>
        </p:sp>
        <p:sp>
          <p:nvSpPr>
            <p:cNvPr id="82" name="rc82"/>
            <p:cNvSpPr/>
            <p:nvPr/>
          </p:nvSpPr>
          <p:spPr>
            <a:xfrm>
              <a:off x="4356728" y="5030804"/>
              <a:ext cx="4280207" cy="104869"/>
            </a:xfrm>
            <a:prstGeom prst="rect">
              <a:avLst/>
            </a:prstGeom>
            <a:solidFill>
              <a:srgbClr val="6A1E74">
                <a:alpha val="80000"/>
              </a:srgbClr>
            </a:solidFill>
          </p:spPr>
          <p:txBody>
            <a:bodyPr/>
            <a:lstStyle/>
            <a:p/>
          </p:txBody>
        </p:sp>
        <p:sp>
          <p:nvSpPr>
            <p:cNvPr id="83" name="rc83"/>
            <p:cNvSpPr/>
            <p:nvPr/>
          </p:nvSpPr>
          <p:spPr>
            <a:xfrm>
              <a:off x="1279224" y="5292978"/>
              <a:ext cx="2794515" cy="104869"/>
            </a:xfrm>
            <a:prstGeom prst="rect">
              <a:avLst/>
            </a:prstGeom>
            <a:solidFill>
              <a:srgbClr val="F26829">
                <a:alpha val="80000"/>
              </a:srgbClr>
            </a:solidFill>
          </p:spPr>
          <p:txBody>
            <a:bodyPr/>
            <a:lstStyle/>
            <a:p/>
          </p:txBody>
        </p:sp>
        <p:sp>
          <p:nvSpPr>
            <p:cNvPr id="84" name="rc84"/>
            <p:cNvSpPr/>
            <p:nvPr/>
          </p:nvSpPr>
          <p:spPr>
            <a:xfrm>
              <a:off x="1279224" y="5161891"/>
              <a:ext cx="3148251" cy="104869"/>
            </a:xfrm>
            <a:prstGeom prst="rect">
              <a:avLst/>
            </a:prstGeom>
            <a:solidFill>
              <a:srgbClr val="F26829">
                <a:alpha val="80000"/>
              </a:srgbClr>
            </a:solidFill>
          </p:spPr>
          <p:txBody>
            <a:bodyPr/>
            <a:lstStyle/>
            <a:p/>
          </p:txBody>
        </p:sp>
        <p:sp>
          <p:nvSpPr>
            <p:cNvPr id="85" name="rc85"/>
            <p:cNvSpPr/>
            <p:nvPr/>
          </p:nvSpPr>
          <p:spPr>
            <a:xfrm>
              <a:off x="1279224" y="5030804"/>
              <a:ext cx="3077504" cy="104869"/>
            </a:xfrm>
            <a:prstGeom prst="rect">
              <a:avLst/>
            </a:prstGeom>
            <a:solidFill>
              <a:srgbClr val="F26829">
                <a:alpha val="80000"/>
              </a:srgbClr>
            </a:solidFill>
          </p:spPr>
          <p:txBody>
            <a:bodyPr/>
            <a:lstStyle/>
            <a:p/>
          </p:txBody>
        </p:sp>
        <p:sp>
          <p:nvSpPr>
            <p:cNvPr id="86" name="tx86"/>
            <p:cNvSpPr/>
            <p:nvPr/>
          </p:nvSpPr>
          <p:spPr>
            <a:xfrm>
              <a:off x="5935568" y="5306597"/>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11.1</a:t>
              </a:r>
            </a:p>
          </p:txBody>
        </p:sp>
        <p:sp>
          <p:nvSpPr>
            <p:cNvPr id="87" name="tx87"/>
            <p:cNvSpPr/>
            <p:nvPr/>
          </p:nvSpPr>
          <p:spPr>
            <a:xfrm>
              <a:off x="6395425" y="5175510"/>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11.7</a:t>
              </a:r>
            </a:p>
          </p:txBody>
        </p:sp>
        <p:sp>
          <p:nvSpPr>
            <p:cNvPr id="88" name="tx88"/>
            <p:cNvSpPr/>
            <p:nvPr/>
          </p:nvSpPr>
          <p:spPr>
            <a:xfrm>
              <a:off x="6391402" y="504442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12.1</a:t>
              </a:r>
            </a:p>
          </p:txBody>
        </p:sp>
        <p:sp>
          <p:nvSpPr>
            <p:cNvPr id="89" name="tx89"/>
            <p:cNvSpPr/>
            <p:nvPr/>
          </p:nvSpPr>
          <p:spPr>
            <a:xfrm>
              <a:off x="2601181"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0" name="tx90"/>
            <p:cNvSpPr/>
            <p:nvPr/>
          </p:nvSpPr>
          <p:spPr>
            <a:xfrm>
              <a:off x="2778049"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1" name="tx91"/>
            <p:cNvSpPr/>
            <p:nvPr/>
          </p:nvSpPr>
          <p:spPr>
            <a:xfrm>
              <a:off x="2742675"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2" name="tx92"/>
            <p:cNvSpPr/>
            <p:nvPr/>
          </p:nvSpPr>
          <p:spPr>
            <a:xfrm>
              <a:off x="8036366" y="53065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93" name="tx93"/>
            <p:cNvSpPr/>
            <p:nvPr/>
          </p:nvSpPr>
          <p:spPr>
            <a:xfrm>
              <a:off x="8629447" y="517551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20.6</a:t>
              </a:r>
            </a:p>
          </p:txBody>
        </p:sp>
        <p:sp>
          <p:nvSpPr>
            <p:cNvPr id="94" name="tx94"/>
            <p:cNvSpPr/>
            <p:nvPr/>
          </p:nvSpPr>
          <p:spPr>
            <a:xfrm>
              <a:off x="8700194" y="504442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20.8</a:t>
              </a:r>
            </a:p>
          </p:txBody>
        </p:sp>
        <p:sp>
          <p:nvSpPr>
            <p:cNvPr id="95" name="tx95"/>
            <p:cNvSpPr/>
            <p:nvPr/>
          </p:nvSpPr>
          <p:spPr>
            <a:xfrm>
              <a:off x="565975" y="5299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96" name="tx96"/>
            <p:cNvSpPr/>
            <p:nvPr/>
          </p:nvSpPr>
          <p:spPr>
            <a:xfrm>
              <a:off x="565975" y="5168834"/>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97" name="tx97"/>
            <p:cNvSpPr/>
            <p:nvPr/>
          </p:nvSpPr>
          <p:spPr>
            <a:xfrm>
              <a:off x="565975" y="503774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98" name="tx98"/>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9" name="tx99"/>
            <p:cNvSpPr/>
            <p:nvPr/>
          </p:nvSpPr>
          <p:spPr>
            <a:xfrm>
              <a:off x="2977221"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100" name="tx100"/>
            <p:cNvSpPr/>
            <p:nvPr/>
          </p:nvSpPr>
          <p:spPr>
            <a:xfrm>
              <a:off x="4675219"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01" name="tx101"/>
            <p:cNvSpPr/>
            <p:nvPr/>
          </p:nvSpPr>
          <p:spPr>
            <a:xfrm>
              <a:off x="6443900"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02" name="tx102"/>
            <p:cNvSpPr/>
            <p:nvPr/>
          </p:nvSpPr>
          <p:spPr>
            <a:xfrm>
              <a:off x="8212581"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03" name="tx103"/>
            <p:cNvSpPr/>
            <p:nvPr/>
          </p:nvSpPr>
          <p:spPr>
            <a:xfrm>
              <a:off x="4240779" y="5639173"/>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04" name="rc104"/>
            <p:cNvSpPr/>
            <p:nvPr/>
          </p:nvSpPr>
          <p:spPr>
            <a:xfrm>
              <a:off x="3625972" y="5951124"/>
              <a:ext cx="201456" cy="201456"/>
            </a:xfrm>
            <a:prstGeom prst="rect">
              <a:avLst/>
            </a:prstGeom>
            <a:solidFill>
              <a:srgbClr val="F26829">
                <a:alpha val="80000"/>
              </a:srgbClr>
            </a:solidFill>
          </p:spPr>
          <p:txBody>
            <a:bodyPr/>
            <a:lstStyle/>
            <a:p/>
          </p:txBody>
        </p:sp>
        <p:sp>
          <p:nvSpPr>
            <p:cNvPr id="105" name="rc105"/>
            <p:cNvSpPr/>
            <p:nvPr/>
          </p:nvSpPr>
          <p:spPr>
            <a:xfrm>
              <a:off x="5029399" y="5951124"/>
              <a:ext cx="201456" cy="201456"/>
            </a:xfrm>
            <a:prstGeom prst="rect">
              <a:avLst/>
            </a:prstGeom>
            <a:solidFill>
              <a:srgbClr val="6A1E74">
                <a:alpha val="80000"/>
              </a:srgbClr>
            </a:solidFill>
          </p:spPr>
          <p:txBody>
            <a:bodyPr/>
            <a:lstStyle/>
            <a:p/>
          </p:txBody>
        </p:sp>
        <p:sp>
          <p:nvSpPr>
            <p:cNvPr id="106" name="tx106"/>
            <p:cNvSpPr/>
            <p:nvPr/>
          </p:nvSpPr>
          <p:spPr>
            <a:xfrm>
              <a:off x="3906017" y="6006360"/>
              <a:ext cx="104479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WB FCV countries</a:t>
              </a:r>
            </a:p>
          </p:txBody>
        </p:sp>
        <p:sp>
          <p:nvSpPr>
            <p:cNvPr id="107" name="tx107"/>
            <p:cNvSpPr/>
            <p:nvPr/>
          </p:nvSpPr>
          <p:spPr>
            <a:xfrm>
              <a:off x="5309444" y="6006360"/>
              <a:ext cx="1059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non-FCV countries</a:t>
              </a:r>
            </a:p>
          </p:txBody>
        </p:sp>
        <p:sp>
          <p:nvSpPr>
            <p:cNvPr id="108" name="tx108"/>
            <p:cNvSpPr/>
            <p:nvPr/>
          </p:nvSpPr>
          <p:spPr>
            <a:xfrm>
              <a:off x="911338" y="4793814"/>
              <a:ext cx="39058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by region</a:t>
              </a:r>
            </a:p>
          </p:txBody>
        </p:sp>
        <p:sp>
          <p:nvSpPr>
            <p:cNvPr id="109" name="tx109"/>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0" name="tx110"/>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11" name="tx111"/>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1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non-FCV countries had the highest MCV1 coverage (88%) and WB FCV countries had the lowest coverage (68%).
Compared to 2019, MCV1 coverage increased in no regions, declined in non-FCV countries (-2%) and WB FCV countries (-1%) and remained constant in no regions.
Compared to 2024, MCV1 coverage increased in WB FCV countries (+1%), declined in non-FCV countries (-1%) and remained constant in no regions.</a:t>
            </a:r>
          </a:p>
        </p:txBody>
      </p:sp>
      <p:sp>
        <p:nvSpPr>
          <p:cNvPr id="11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has improved since 2000 in all regions and exceeded pre-pandemic levels in some regions, but progress is uneven and gaps in unvaccinated children persist.</a:t>
            </a:r>
          </a:p>
        </p:txBody>
      </p:sp>
      <p:grpSp xmlns:pic="http://schemas.openxmlformats.org/drawingml/2006/picture">
        <p:nvGrpSpPr>
          <p:cNvPr id="114" name=""/>
          <p:cNvGrpSpPr/>
          <p:nvPr/>
        </p:nvGrpSpPr>
        <p:grpSpPr>
          <a:xfrm>
            <a:off x="292608" y="1005840"/>
            <a:ext cx="8595360" cy="28575"/>
            <a:chOff x="292608" y="1005840"/>
            <a:chExt cx="8595360" cy="28575"/>
          </a:xfrm>
        </p:grpSpPr>
        <p:sp>
          <p:nvSpPr>
            <p:cNvPr id="11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1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60852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07876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54899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1923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387341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34364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1388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8411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5435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566111"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47561"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2901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10463"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91913"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73364"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54814"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084660" y="2284116"/>
              <a:ext cx="3370154" cy="211905"/>
            </a:xfrm>
            <a:custGeom>
              <a:avLst/>
              <a:pathLst>
                <a:path w="3370154" h="211905">
                  <a:moveTo>
                    <a:pt x="0" y="0"/>
                  </a:moveTo>
                  <a:lnTo>
                    <a:pt x="481450" y="0"/>
                  </a:lnTo>
                  <a:lnTo>
                    <a:pt x="962901" y="158929"/>
                  </a:lnTo>
                  <a:lnTo>
                    <a:pt x="1444351" y="211905"/>
                  </a:lnTo>
                  <a:lnTo>
                    <a:pt x="1925802" y="105952"/>
                  </a:lnTo>
                  <a:lnTo>
                    <a:pt x="2407253" y="158929"/>
                  </a:lnTo>
                  <a:lnTo>
                    <a:pt x="2888703" y="52976"/>
                  </a:lnTo>
                  <a:lnTo>
                    <a:pt x="3370154" y="105952"/>
                  </a:lnTo>
                </a:path>
              </a:pathLst>
            </a:custGeom>
            <a:ln w="27101" cap="flat">
              <a:solidFill>
                <a:srgbClr val="6A1E74">
                  <a:alpha val="100000"/>
                </a:srgbClr>
              </a:solidFill>
              <a:prstDash val="solid"/>
              <a:round/>
            </a:ln>
          </p:spPr>
          <p:txBody>
            <a:bodyPr/>
            <a:lstStyle/>
            <a:p/>
          </p:txBody>
        </p:sp>
        <p:sp>
          <p:nvSpPr>
            <p:cNvPr id="23" name="pl23"/>
            <p:cNvSpPr/>
            <p:nvPr/>
          </p:nvSpPr>
          <p:spPr>
            <a:xfrm>
              <a:off x="1084660" y="3396622"/>
              <a:ext cx="3370154" cy="317858"/>
            </a:xfrm>
            <a:custGeom>
              <a:avLst/>
              <a:pathLst>
                <a:path w="3370154" h="317858">
                  <a:moveTo>
                    <a:pt x="0" y="0"/>
                  </a:moveTo>
                  <a:lnTo>
                    <a:pt x="481450" y="0"/>
                  </a:lnTo>
                  <a:lnTo>
                    <a:pt x="962901" y="0"/>
                  </a:lnTo>
                  <a:lnTo>
                    <a:pt x="1444351" y="317858"/>
                  </a:lnTo>
                  <a:lnTo>
                    <a:pt x="1925802" y="211905"/>
                  </a:lnTo>
                  <a:lnTo>
                    <a:pt x="2407253" y="158929"/>
                  </a:lnTo>
                  <a:lnTo>
                    <a:pt x="2888703" y="105952"/>
                  </a:lnTo>
                  <a:lnTo>
                    <a:pt x="3370154" y="52976"/>
                  </a:lnTo>
                </a:path>
              </a:pathLst>
            </a:custGeom>
            <a:ln w="27101" cap="flat">
              <a:solidFill>
                <a:srgbClr val="F26829">
                  <a:alpha val="100000"/>
                </a:srgbClr>
              </a:solidFill>
              <a:prstDash val="solid"/>
              <a:round/>
            </a:ln>
          </p:spPr>
          <p:txBody>
            <a:bodyPr/>
            <a:lstStyle/>
            <a:p/>
          </p:txBody>
        </p:sp>
        <p:sp>
          <p:nvSpPr>
            <p:cNvPr id="24" name="tx24"/>
            <p:cNvSpPr/>
            <p:nvPr/>
          </p:nvSpPr>
          <p:spPr>
            <a:xfrm>
              <a:off x="4517539" y="23512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1E74">
                      <a:alpha val="100000"/>
                    </a:srgbClr>
                  </a:solidFill>
                  <a:latin typeface="Arial"/>
                  <a:cs typeface="Arial"/>
                </a:rPr>
                <a:t>88</a:t>
              </a:r>
            </a:p>
          </p:txBody>
        </p:sp>
        <p:sp>
          <p:nvSpPr>
            <p:cNvPr id="25" name="tx25"/>
            <p:cNvSpPr/>
            <p:nvPr/>
          </p:nvSpPr>
          <p:spPr>
            <a:xfrm>
              <a:off x="4517538" y="34107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829">
                      <a:alpha val="100000"/>
                    </a:srgbClr>
                  </a:solidFill>
                  <a:latin typeface="Arial"/>
                  <a:cs typeface="Arial"/>
                </a:rPr>
                <a:t>68</a:t>
              </a:r>
            </a:p>
          </p:txBody>
        </p:sp>
        <p:sp>
          <p:nvSpPr>
            <p:cNvPr id="26" name="tx26"/>
            <p:cNvSpPr/>
            <p:nvPr/>
          </p:nvSpPr>
          <p:spPr>
            <a:xfrm>
              <a:off x="707342" y="382791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27" name="tx27"/>
            <p:cNvSpPr/>
            <p:nvPr/>
          </p:nvSpPr>
          <p:spPr>
            <a:xfrm>
              <a:off x="707342" y="329815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28" name="tx28"/>
            <p:cNvSpPr/>
            <p:nvPr/>
          </p:nvSpPr>
          <p:spPr>
            <a:xfrm>
              <a:off x="707342" y="276838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29" name="tx29"/>
            <p:cNvSpPr/>
            <p:nvPr/>
          </p:nvSpPr>
          <p:spPr>
            <a:xfrm>
              <a:off x="707342" y="2238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0" name="tx30"/>
            <p:cNvSpPr/>
            <p:nvPr/>
          </p:nvSpPr>
          <p:spPr>
            <a:xfrm>
              <a:off x="636659" y="170886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1" name="tx31"/>
            <p:cNvSpPr/>
            <p:nvPr/>
          </p:nvSpPr>
          <p:spPr>
            <a:xfrm rot="-5400000">
              <a:off x="943294"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2" name="tx32"/>
            <p:cNvSpPr/>
            <p:nvPr/>
          </p:nvSpPr>
          <p:spPr>
            <a:xfrm rot="-5400000">
              <a:off x="142474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3" name="tx33"/>
            <p:cNvSpPr/>
            <p:nvPr/>
          </p:nvSpPr>
          <p:spPr>
            <a:xfrm rot="-5400000">
              <a:off x="190619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4" name="tx34"/>
            <p:cNvSpPr/>
            <p:nvPr/>
          </p:nvSpPr>
          <p:spPr>
            <a:xfrm rot="-5400000">
              <a:off x="2387646"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35" name="tx35"/>
            <p:cNvSpPr/>
            <p:nvPr/>
          </p:nvSpPr>
          <p:spPr>
            <a:xfrm rot="-5400000">
              <a:off x="2869096"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36" name="tx36"/>
            <p:cNvSpPr/>
            <p:nvPr/>
          </p:nvSpPr>
          <p:spPr>
            <a:xfrm rot="-5400000">
              <a:off x="3350547"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37" name="tx37"/>
            <p:cNvSpPr/>
            <p:nvPr/>
          </p:nvSpPr>
          <p:spPr>
            <a:xfrm rot="-5400000">
              <a:off x="3831998"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38" name="tx38"/>
            <p:cNvSpPr/>
            <p:nvPr/>
          </p:nvSpPr>
          <p:spPr>
            <a:xfrm rot="-5400000">
              <a:off x="4313448"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39" name="tx39"/>
            <p:cNvSpPr/>
            <p:nvPr/>
          </p:nvSpPr>
          <p:spPr>
            <a:xfrm rot="-5400000">
              <a:off x="67031" y="2768389"/>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0" name="tx40"/>
            <p:cNvSpPr/>
            <p:nvPr/>
          </p:nvSpPr>
          <p:spPr>
            <a:xfrm>
              <a:off x="1602005" y="1437626"/>
              <a:ext cx="243175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Global, 2018-2025</a:t>
              </a:r>
            </a:p>
          </p:txBody>
        </p:sp>
        <p:sp>
          <p:nvSpPr>
            <p:cNvPr id="41" name="pl41"/>
            <p:cNvSpPr/>
            <p:nvPr/>
          </p:nvSpPr>
          <p:spPr>
            <a:xfrm>
              <a:off x="5191733" y="3520234"/>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2" name="pl42"/>
            <p:cNvSpPr/>
            <p:nvPr/>
          </p:nvSpPr>
          <p:spPr>
            <a:xfrm>
              <a:off x="5191733" y="2813881"/>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3" name="pl43"/>
            <p:cNvSpPr/>
            <p:nvPr/>
          </p:nvSpPr>
          <p:spPr>
            <a:xfrm>
              <a:off x="5191733" y="210752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4" name="pl44"/>
            <p:cNvSpPr/>
            <p:nvPr/>
          </p:nvSpPr>
          <p:spPr>
            <a:xfrm>
              <a:off x="5191733" y="387341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45" name="pl45"/>
            <p:cNvSpPr/>
            <p:nvPr/>
          </p:nvSpPr>
          <p:spPr>
            <a:xfrm>
              <a:off x="5191733" y="3167057"/>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46" name="pl46"/>
            <p:cNvSpPr/>
            <p:nvPr/>
          </p:nvSpPr>
          <p:spPr>
            <a:xfrm>
              <a:off x="5191733" y="246070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47" name="pl47"/>
            <p:cNvSpPr/>
            <p:nvPr/>
          </p:nvSpPr>
          <p:spPr>
            <a:xfrm>
              <a:off x="5191733" y="175435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48" name="pl48"/>
            <p:cNvSpPr/>
            <p:nvPr/>
          </p:nvSpPr>
          <p:spPr>
            <a:xfrm>
              <a:off x="5365055"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5846505"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632795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6809407"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7290857"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7772308"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8253758"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8735209"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5365055" y="1754351"/>
              <a:ext cx="3370154" cy="1412706"/>
            </a:xfrm>
            <a:custGeom>
              <a:avLst/>
              <a:pathLst>
                <a:path w="3370154" h="1412706">
                  <a:moveTo>
                    <a:pt x="0" y="0"/>
                  </a:moveTo>
                  <a:lnTo>
                    <a:pt x="481450" y="0"/>
                  </a:lnTo>
                  <a:lnTo>
                    <a:pt x="962901" y="1059529"/>
                  </a:lnTo>
                  <a:lnTo>
                    <a:pt x="1444351" y="1412706"/>
                  </a:lnTo>
                  <a:lnTo>
                    <a:pt x="1925802" y="706353"/>
                  </a:lnTo>
                  <a:lnTo>
                    <a:pt x="2407253" y="1059529"/>
                  </a:lnTo>
                  <a:lnTo>
                    <a:pt x="2888703" y="353176"/>
                  </a:lnTo>
                  <a:lnTo>
                    <a:pt x="3370154" y="706353"/>
                  </a:lnTo>
                </a:path>
              </a:pathLst>
            </a:custGeom>
            <a:ln w="27101" cap="flat">
              <a:solidFill>
                <a:srgbClr val="6A1E74">
                  <a:alpha val="100000"/>
                </a:srgbClr>
              </a:solidFill>
              <a:prstDash val="solid"/>
              <a:round/>
            </a:ln>
          </p:spPr>
          <p:txBody>
            <a:bodyPr/>
            <a:lstStyle/>
            <a:p/>
          </p:txBody>
        </p:sp>
        <p:sp>
          <p:nvSpPr>
            <p:cNvPr id="57" name="pl57"/>
            <p:cNvSpPr/>
            <p:nvPr/>
          </p:nvSpPr>
          <p:spPr>
            <a:xfrm>
              <a:off x="5365055" y="1754351"/>
              <a:ext cx="3370154" cy="2119059"/>
            </a:xfrm>
            <a:custGeom>
              <a:avLst/>
              <a:pathLst>
                <a:path w="3370154" h="2119059">
                  <a:moveTo>
                    <a:pt x="0" y="0"/>
                  </a:moveTo>
                  <a:lnTo>
                    <a:pt x="481450" y="0"/>
                  </a:lnTo>
                  <a:lnTo>
                    <a:pt x="962901" y="0"/>
                  </a:lnTo>
                  <a:lnTo>
                    <a:pt x="1444351" y="2119059"/>
                  </a:lnTo>
                  <a:lnTo>
                    <a:pt x="1925802" y="1412706"/>
                  </a:lnTo>
                  <a:lnTo>
                    <a:pt x="2407253" y="1059529"/>
                  </a:lnTo>
                  <a:lnTo>
                    <a:pt x="2888703" y="706353"/>
                  </a:lnTo>
                  <a:lnTo>
                    <a:pt x="3370154" y="353176"/>
                  </a:lnTo>
                </a:path>
              </a:pathLst>
            </a:custGeom>
            <a:ln w="27101" cap="flat">
              <a:solidFill>
                <a:srgbClr val="F26829">
                  <a:alpha val="100000"/>
                </a:srgbClr>
              </a:solidFill>
              <a:prstDash val="solid"/>
              <a:round/>
            </a:ln>
          </p:spPr>
          <p:txBody>
            <a:bodyPr/>
            <a:lstStyle/>
            <a:p/>
          </p:txBody>
        </p:sp>
        <p:sp>
          <p:nvSpPr>
            <p:cNvPr id="58" name="pl58"/>
            <p:cNvSpPr/>
            <p:nvPr/>
          </p:nvSpPr>
          <p:spPr>
            <a:xfrm>
              <a:off x="5365055" y="1754351"/>
              <a:ext cx="3370154" cy="0"/>
            </a:xfrm>
            <a:custGeom>
              <a:avLst/>
              <a:pathLst>
                <a:path w="3370154" h="0">
                  <a:moveTo>
                    <a:pt x="0" y="0"/>
                  </a:moveTo>
                  <a:lnTo>
                    <a:pt x="0" y="0"/>
                  </a:lnTo>
                  <a:lnTo>
                    <a:pt x="481450" y="0"/>
                  </a:lnTo>
                  <a:lnTo>
                    <a:pt x="481450" y="0"/>
                  </a:lnTo>
                  <a:lnTo>
                    <a:pt x="962901" y="0"/>
                  </a:lnTo>
                  <a:lnTo>
                    <a:pt x="962901" y="0"/>
                  </a:lnTo>
                  <a:lnTo>
                    <a:pt x="1444351" y="0"/>
                  </a:lnTo>
                  <a:lnTo>
                    <a:pt x="1444351" y="0"/>
                  </a:lnTo>
                  <a:lnTo>
                    <a:pt x="1925802" y="0"/>
                  </a:lnTo>
                  <a:lnTo>
                    <a:pt x="1925802" y="0"/>
                  </a:lnTo>
                  <a:lnTo>
                    <a:pt x="2407253" y="0"/>
                  </a:lnTo>
                  <a:lnTo>
                    <a:pt x="2407253" y="0"/>
                  </a:lnTo>
                  <a:lnTo>
                    <a:pt x="2888703" y="0"/>
                  </a:lnTo>
                  <a:lnTo>
                    <a:pt x="2888703" y="0"/>
                  </a:lnTo>
                  <a:lnTo>
                    <a:pt x="3370154" y="0"/>
                  </a:lnTo>
                  <a:lnTo>
                    <a:pt x="3370154" y="0"/>
                  </a:lnTo>
                </a:path>
              </a:pathLst>
            </a:custGeom>
            <a:ln w="13550" cap="flat">
              <a:solidFill>
                <a:srgbClr val="000000">
                  <a:alpha val="100000"/>
                </a:srgbClr>
              </a:solidFill>
              <a:prstDash val="dash"/>
              <a:round/>
            </a:ln>
          </p:spPr>
          <p:txBody>
            <a:bodyPr/>
            <a:lstStyle/>
            <a:p/>
          </p:txBody>
        </p:sp>
        <p:sp>
          <p:nvSpPr>
            <p:cNvPr id="59" name="tx59"/>
            <p:cNvSpPr/>
            <p:nvPr/>
          </p:nvSpPr>
          <p:spPr>
            <a:xfrm>
              <a:off x="8798289" y="242188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1E74">
                      <a:alpha val="100000"/>
                    </a:srgbClr>
                  </a:solidFill>
                  <a:latin typeface="Arial"/>
                  <a:cs typeface="Arial"/>
                </a:rPr>
                <a:t>-2</a:t>
              </a:r>
            </a:p>
          </p:txBody>
        </p:sp>
        <p:sp>
          <p:nvSpPr>
            <p:cNvPr id="60" name="tx60"/>
            <p:cNvSpPr/>
            <p:nvPr/>
          </p:nvSpPr>
          <p:spPr>
            <a:xfrm>
              <a:off x="8798290" y="206870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829">
                      <a:alpha val="100000"/>
                    </a:srgbClr>
                  </a:solidFill>
                  <a:latin typeface="Arial"/>
                  <a:cs typeface="Arial"/>
                </a:rPr>
                <a:t>-1</a:t>
              </a:r>
            </a:p>
          </p:txBody>
        </p:sp>
        <p:sp>
          <p:nvSpPr>
            <p:cNvPr id="61" name="tx61"/>
            <p:cNvSpPr/>
            <p:nvPr/>
          </p:nvSpPr>
          <p:spPr>
            <a:xfrm>
              <a:off x="5016083" y="3827919"/>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62" name="tx62"/>
            <p:cNvSpPr/>
            <p:nvPr/>
          </p:nvSpPr>
          <p:spPr>
            <a:xfrm>
              <a:off x="5016083" y="3121566"/>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63" name="tx63"/>
            <p:cNvSpPr/>
            <p:nvPr/>
          </p:nvSpPr>
          <p:spPr>
            <a:xfrm>
              <a:off x="5016083" y="2415213"/>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64" name="tx64"/>
            <p:cNvSpPr/>
            <p:nvPr/>
          </p:nvSpPr>
          <p:spPr>
            <a:xfrm>
              <a:off x="5058419" y="1708860"/>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65" name="tx65"/>
            <p:cNvSpPr/>
            <p:nvPr/>
          </p:nvSpPr>
          <p:spPr>
            <a:xfrm rot="-5400000">
              <a:off x="522368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66" name="tx66"/>
            <p:cNvSpPr/>
            <p:nvPr/>
          </p:nvSpPr>
          <p:spPr>
            <a:xfrm rot="-5400000">
              <a:off x="570513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67" name="tx67"/>
            <p:cNvSpPr/>
            <p:nvPr/>
          </p:nvSpPr>
          <p:spPr>
            <a:xfrm rot="-5400000">
              <a:off x="618659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68" name="tx68"/>
            <p:cNvSpPr/>
            <p:nvPr/>
          </p:nvSpPr>
          <p:spPr>
            <a:xfrm rot="-5400000">
              <a:off x="666804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69" name="tx69"/>
            <p:cNvSpPr/>
            <p:nvPr/>
          </p:nvSpPr>
          <p:spPr>
            <a:xfrm rot="-5400000">
              <a:off x="7149491"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70" name="tx70"/>
            <p:cNvSpPr/>
            <p:nvPr/>
          </p:nvSpPr>
          <p:spPr>
            <a:xfrm rot="-5400000">
              <a:off x="7630942"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71" name="tx71"/>
            <p:cNvSpPr/>
            <p:nvPr/>
          </p:nvSpPr>
          <p:spPr>
            <a:xfrm rot="-5400000">
              <a:off x="8112392"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72" name="tx72"/>
            <p:cNvSpPr/>
            <p:nvPr/>
          </p:nvSpPr>
          <p:spPr>
            <a:xfrm rot="-5400000">
              <a:off x="8593843"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73" name="tx73"/>
            <p:cNvSpPr/>
            <p:nvPr/>
          </p:nvSpPr>
          <p:spPr>
            <a:xfrm rot="-5400000">
              <a:off x="4316977" y="2768389"/>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74" name="tx74"/>
            <p:cNvSpPr/>
            <p:nvPr/>
          </p:nvSpPr>
          <p:spPr>
            <a:xfrm>
              <a:off x="556181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75" name="pl75"/>
            <p:cNvSpPr/>
            <p:nvPr/>
          </p:nvSpPr>
          <p:spPr>
            <a:xfrm>
              <a:off x="2163564"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76" name="pl76"/>
            <p:cNvSpPr/>
            <p:nvPr/>
          </p:nvSpPr>
          <p:spPr>
            <a:xfrm>
              <a:off x="3932245"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77" name="pl77"/>
            <p:cNvSpPr/>
            <p:nvPr/>
          </p:nvSpPr>
          <p:spPr>
            <a:xfrm>
              <a:off x="5700926"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78" name="pl78"/>
            <p:cNvSpPr/>
            <p:nvPr/>
          </p:nvSpPr>
          <p:spPr>
            <a:xfrm>
              <a:off x="7469606"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79" name="pl79"/>
            <p:cNvSpPr/>
            <p:nvPr/>
          </p:nvSpPr>
          <p:spPr>
            <a:xfrm>
              <a:off x="911338" y="534460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0" name="pl80"/>
            <p:cNvSpPr/>
            <p:nvPr/>
          </p:nvSpPr>
          <p:spPr>
            <a:xfrm>
              <a:off x="911338" y="521215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1" name="pl81"/>
            <p:cNvSpPr/>
            <p:nvPr/>
          </p:nvSpPr>
          <p:spPr>
            <a:xfrm>
              <a:off x="911338" y="5079718"/>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2" name="pl82"/>
            <p:cNvSpPr/>
            <p:nvPr/>
          </p:nvSpPr>
          <p:spPr>
            <a:xfrm>
              <a:off x="1279224"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3047904"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4816585"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6585266"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353947"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87" name="rc87"/>
            <p:cNvSpPr/>
            <p:nvPr/>
          </p:nvSpPr>
          <p:spPr>
            <a:xfrm>
              <a:off x="4073739" y="5291624"/>
              <a:ext cx="3926471" cy="105952"/>
            </a:xfrm>
            <a:prstGeom prst="rect">
              <a:avLst/>
            </a:prstGeom>
            <a:solidFill>
              <a:srgbClr val="6A1E74">
                <a:alpha val="80000"/>
              </a:srgbClr>
            </a:solidFill>
          </p:spPr>
          <p:txBody>
            <a:bodyPr/>
            <a:lstStyle/>
            <a:p/>
          </p:txBody>
        </p:sp>
        <p:sp>
          <p:nvSpPr>
            <p:cNvPr id="88" name="rc88"/>
            <p:cNvSpPr/>
            <p:nvPr/>
          </p:nvSpPr>
          <p:spPr>
            <a:xfrm>
              <a:off x="4427475" y="5159183"/>
              <a:ext cx="4138713" cy="105952"/>
            </a:xfrm>
            <a:prstGeom prst="rect">
              <a:avLst/>
            </a:prstGeom>
            <a:solidFill>
              <a:srgbClr val="6A1E74">
                <a:alpha val="80000"/>
              </a:srgbClr>
            </a:solidFill>
          </p:spPr>
          <p:txBody>
            <a:bodyPr/>
            <a:lstStyle/>
            <a:p/>
          </p:txBody>
        </p:sp>
        <p:sp>
          <p:nvSpPr>
            <p:cNvPr id="89" name="rc89"/>
            <p:cNvSpPr/>
            <p:nvPr/>
          </p:nvSpPr>
          <p:spPr>
            <a:xfrm>
              <a:off x="4356728" y="5026742"/>
              <a:ext cx="4280207" cy="105952"/>
            </a:xfrm>
            <a:prstGeom prst="rect">
              <a:avLst/>
            </a:prstGeom>
            <a:solidFill>
              <a:srgbClr val="6A1E74">
                <a:alpha val="80000"/>
              </a:srgbClr>
            </a:solidFill>
          </p:spPr>
          <p:txBody>
            <a:bodyPr/>
            <a:lstStyle/>
            <a:p/>
          </p:txBody>
        </p:sp>
        <p:sp>
          <p:nvSpPr>
            <p:cNvPr id="90" name="rc90"/>
            <p:cNvSpPr/>
            <p:nvPr/>
          </p:nvSpPr>
          <p:spPr>
            <a:xfrm>
              <a:off x="1279224" y="5291624"/>
              <a:ext cx="2794515" cy="105952"/>
            </a:xfrm>
            <a:prstGeom prst="rect">
              <a:avLst/>
            </a:prstGeom>
            <a:solidFill>
              <a:srgbClr val="F26829">
                <a:alpha val="80000"/>
              </a:srgbClr>
            </a:solidFill>
          </p:spPr>
          <p:txBody>
            <a:bodyPr/>
            <a:lstStyle/>
            <a:p/>
          </p:txBody>
        </p:sp>
        <p:sp>
          <p:nvSpPr>
            <p:cNvPr id="91" name="rc91"/>
            <p:cNvSpPr/>
            <p:nvPr/>
          </p:nvSpPr>
          <p:spPr>
            <a:xfrm>
              <a:off x="1279224" y="5159183"/>
              <a:ext cx="3148251" cy="105952"/>
            </a:xfrm>
            <a:prstGeom prst="rect">
              <a:avLst/>
            </a:prstGeom>
            <a:solidFill>
              <a:srgbClr val="F26829">
                <a:alpha val="80000"/>
              </a:srgbClr>
            </a:solidFill>
          </p:spPr>
          <p:txBody>
            <a:bodyPr/>
            <a:lstStyle/>
            <a:p/>
          </p:txBody>
        </p:sp>
        <p:sp>
          <p:nvSpPr>
            <p:cNvPr id="92" name="rc92"/>
            <p:cNvSpPr/>
            <p:nvPr/>
          </p:nvSpPr>
          <p:spPr>
            <a:xfrm>
              <a:off x="1279224" y="5026742"/>
              <a:ext cx="3077504" cy="105952"/>
            </a:xfrm>
            <a:prstGeom prst="rect">
              <a:avLst/>
            </a:prstGeom>
            <a:solidFill>
              <a:srgbClr val="F26829">
                <a:alpha val="80000"/>
              </a:srgbClr>
            </a:solidFill>
          </p:spPr>
          <p:txBody>
            <a:bodyPr/>
            <a:lstStyle/>
            <a:p/>
          </p:txBody>
        </p:sp>
        <p:sp>
          <p:nvSpPr>
            <p:cNvPr id="93" name="tx93"/>
            <p:cNvSpPr/>
            <p:nvPr/>
          </p:nvSpPr>
          <p:spPr>
            <a:xfrm>
              <a:off x="5935568" y="5305784"/>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11.1</a:t>
              </a:r>
            </a:p>
          </p:txBody>
        </p:sp>
        <p:sp>
          <p:nvSpPr>
            <p:cNvPr id="94" name="tx94"/>
            <p:cNvSpPr/>
            <p:nvPr/>
          </p:nvSpPr>
          <p:spPr>
            <a:xfrm>
              <a:off x="6395425" y="5173343"/>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11.7</a:t>
              </a:r>
            </a:p>
          </p:txBody>
        </p:sp>
        <p:sp>
          <p:nvSpPr>
            <p:cNvPr id="95" name="tx95"/>
            <p:cNvSpPr/>
            <p:nvPr/>
          </p:nvSpPr>
          <p:spPr>
            <a:xfrm>
              <a:off x="6391402" y="504090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12.1</a:t>
              </a:r>
            </a:p>
          </p:txBody>
        </p:sp>
        <p:sp>
          <p:nvSpPr>
            <p:cNvPr id="96" name="tx96"/>
            <p:cNvSpPr/>
            <p:nvPr/>
          </p:nvSpPr>
          <p:spPr>
            <a:xfrm>
              <a:off x="2601181"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7" name="tx97"/>
            <p:cNvSpPr/>
            <p:nvPr/>
          </p:nvSpPr>
          <p:spPr>
            <a:xfrm>
              <a:off x="2778049"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8" name="tx98"/>
            <p:cNvSpPr/>
            <p:nvPr/>
          </p:nvSpPr>
          <p:spPr>
            <a:xfrm>
              <a:off x="2742675"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9" name="tx99"/>
            <p:cNvSpPr/>
            <p:nvPr/>
          </p:nvSpPr>
          <p:spPr>
            <a:xfrm>
              <a:off x="8036366" y="53057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00" name="tx100"/>
            <p:cNvSpPr/>
            <p:nvPr/>
          </p:nvSpPr>
          <p:spPr>
            <a:xfrm>
              <a:off x="8629447" y="517334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20.6</a:t>
              </a:r>
            </a:p>
          </p:txBody>
        </p:sp>
        <p:sp>
          <p:nvSpPr>
            <p:cNvPr id="101" name="tx101"/>
            <p:cNvSpPr/>
            <p:nvPr/>
          </p:nvSpPr>
          <p:spPr>
            <a:xfrm>
              <a:off x="8700194" y="504090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20.8</a:t>
              </a:r>
            </a:p>
          </p:txBody>
        </p:sp>
        <p:sp>
          <p:nvSpPr>
            <p:cNvPr id="102" name="tx102"/>
            <p:cNvSpPr/>
            <p:nvPr/>
          </p:nvSpPr>
          <p:spPr>
            <a:xfrm>
              <a:off x="565975" y="529910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03" name="tx103"/>
            <p:cNvSpPr/>
            <p:nvPr/>
          </p:nvSpPr>
          <p:spPr>
            <a:xfrm>
              <a:off x="565975" y="51666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04" name="tx104"/>
            <p:cNvSpPr/>
            <p:nvPr/>
          </p:nvSpPr>
          <p:spPr>
            <a:xfrm>
              <a:off x="565975" y="503422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05" name="tx105"/>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06" name="tx106"/>
            <p:cNvSpPr/>
            <p:nvPr/>
          </p:nvSpPr>
          <p:spPr>
            <a:xfrm>
              <a:off x="2977221"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107" name="tx107"/>
            <p:cNvSpPr/>
            <p:nvPr/>
          </p:nvSpPr>
          <p:spPr>
            <a:xfrm>
              <a:off x="4675219"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08" name="tx108"/>
            <p:cNvSpPr/>
            <p:nvPr/>
          </p:nvSpPr>
          <p:spPr>
            <a:xfrm>
              <a:off x="6443900"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09" name="tx109"/>
            <p:cNvSpPr/>
            <p:nvPr/>
          </p:nvSpPr>
          <p:spPr>
            <a:xfrm>
              <a:off x="8212581"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10" name="tx110"/>
            <p:cNvSpPr/>
            <p:nvPr/>
          </p:nvSpPr>
          <p:spPr>
            <a:xfrm>
              <a:off x="4240779" y="5639173"/>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11" name="rc111"/>
            <p:cNvSpPr/>
            <p:nvPr/>
          </p:nvSpPr>
          <p:spPr>
            <a:xfrm>
              <a:off x="3625972" y="5951124"/>
              <a:ext cx="201456" cy="201456"/>
            </a:xfrm>
            <a:prstGeom prst="rect">
              <a:avLst/>
            </a:prstGeom>
            <a:solidFill>
              <a:srgbClr val="F26829">
                <a:alpha val="80000"/>
              </a:srgbClr>
            </a:solidFill>
          </p:spPr>
          <p:txBody>
            <a:bodyPr/>
            <a:lstStyle/>
            <a:p/>
          </p:txBody>
        </p:sp>
        <p:sp>
          <p:nvSpPr>
            <p:cNvPr id="112" name="rc112"/>
            <p:cNvSpPr/>
            <p:nvPr/>
          </p:nvSpPr>
          <p:spPr>
            <a:xfrm>
              <a:off x="5029399" y="5951124"/>
              <a:ext cx="201456" cy="201456"/>
            </a:xfrm>
            <a:prstGeom prst="rect">
              <a:avLst/>
            </a:prstGeom>
            <a:solidFill>
              <a:srgbClr val="6A1E74">
                <a:alpha val="80000"/>
              </a:srgbClr>
            </a:solidFill>
          </p:spPr>
          <p:txBody>
            <a:bodyPr/>
            <a:lstStyle/>
            <a:p/>
          </p:txBody>
        </p:sp>
        <p:sp>
          <p:nvSpPr>
            <p:cNvPr id="113" name="tx113"/>
            <p:cNvSpPr/>
            <p:nvPr/>
          </p:nvSpPr>
          <p:spPr>
            <a:xfrm>
              <a:off x="3906017" y="6006360"/>
              <a:ext cx="104479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WB FCV countries</a:t>
              </a:r>
            </a:p>
          </p:txBody>
        </p:sp>
        <p:sp>
          <p:nvSpPr>
            <p:cNvPr id="114" name="tx114"/>
            <p:cNvSpPr/>
            <p:nvPr/>
          </p:nvSpPr>
          <p:spPr>
            <a:xfrm>
              <a:off x="5309444" y="6006360"/>
              <a:ext cx="1059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non-FCV countries</a:t>
              </a:r>
            </a:p>
          </p:txBody>
        </p:sp>
        <p:sp>
          <p:nvSpPr>
            <p:cNvPr id="115" name="tx115"/>
            <p:cNvSpPr/>
            <p:nvPr/>
          </p:nvSpPr>
          <p:spPr>
            <a:xfrm>
              <a:off x="911338" y="4789481"/>
              <a:ext cx="39058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by region</a:t>
              </a:r>
            </a:p>
          </p:txBody>
        </p:sp>
        <p:sp>
          <p:nvSpPr>
            <p:cNvPr id="116" name="tx116"/>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18" name="tx118"/>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non-FCV countries had the highest MCV1 coverage (88%) and WB FCV countries had the lowest coverage (68%).
Compared to 2019, MCV1 coverage increased in no regions, declined in non-FCV countries (-2%) and WB FCV countries (-1%) and remained constant in no regions.
Compared to 2024, MCV1 coverage increased in WB FCV countries (+1%), declined in non-FCV countries (-1%) and remained constant in no regions.</a:t>
            </a:r>
          </a:p>
        </p:txBody>
      </p:sp>
      <p:sp>
        <p:nvSpPr>
          <p:cNvPr id="12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improved between 2024 and 2025 in some regions and exceeded pre-pandemic levels in some regions, but progress is uneven and gaps in unvaccinated children persist.</a:t>
            </a:r>
          </a:p>
        </p:txBody>
      </p:sp>
      <p:grpSp xmlns:pic="http://schemas.openxmlformats.org/drawingml/2006/picture">
        <p:nvGrpSpPr>
          <p:cNvPr id="121" name=""/>
          <p:cNvGrpSpPr/>
          <p:nvPr/>
        </p:nvGrpSpPr>
        <p:grpSpPr>
          <a:xfrm>
            <a:off x="292608" y="1005840"/>
            <a:ext cx="8595360" cy="28575"/>
            <a:chOff x="292608" y="1005840"/>
            <a:chExt cx="8595360" cy="28575"/>
          </a:xfrm>
        </p:grpSpPr>
        <p:sp>
          <p:nvSpPr>
            <p:cNvPr id="12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2046" y="4722862"/>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5" name="pl5"/>
            <p:cNvSpPr/>
            <p:nvPr/>
          </p:nvSpPr>
          <p:spPr>
            <a:xfrm>
              <a:off x="752046" y="3817827"/>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6" name="pl6"/>
            <p:cNvSpPr/>
            <p:nvPr/>
          </p:nvSpPr>
          <p:spPr>
            <a:xfrm>
              <a:off x="752046" y="2912793"/>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7" name="pl7"/>
            <p:cNvSpPr/>
            <p:nvPr/>
          </p:nvSpPr>
          <p:spPr>
            <a:xfrm>
              <a:off x="752046" y="2007758"/>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8" name="pl8"/>
            <p:cNvSpPr/>
            <p:nvPr/>
          </p:nvSpPr>
          <p:spPr>
            <a:xfrm>
              <a:off x="752046" y="5175380"/>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9" name="pl9"/>
            <p:cNvSpPr/>
            <p:nvPr/>
          </p:nvSpPr>
          <p:spPr>
            <a:xfrm>
              <a:off x="752046" y="4270345"/>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0" name="pl10"/>
            <p:cNvSpPr/>
            <p:nvPr/>
          </p:nvSpPr>
          <p:spPr>
            <a:xfrm>
              <a:off x="752046" y="3365310"/>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1" name="pl11"/>
            <p:cNvSpPr/>
            <p:nvPr/>
          </p:nvSpPr>
          <p:spPr>
            <a:xfrm>
              <a:off x="752046" y="2460275"/>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2" name="pl12"/>
            <p:cNvSpPr/>
            <p:nvPr/>
          </p:nvSpPr>
          <p:spPr>
            <a:xfrm>
              <a:off x="1240517"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09602"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78686"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647771"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823038"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116855"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410672"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04489"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998306"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92123"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585940"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130336" y="1763398"/>
              <a:ext cx="220362" cy="2552198"/>
            </a:xfrm>
            <a:prstGeom prst="rect">
              <a:avLst/>
            </a:prstGeom>
            <a:solidFill>
              <a:srgbClr val="6A1E74">
                <a:alpha val="100000"/>
              </a:srgbClr>
            </a:solidFill>
          </p:spPr>
          <p:txBody>
            <a:bodyPr/>
            <a:lstStyle/>
            <a:p/>
          </p:txBody>
        </p:sp>
        <p:sp>
          <p:nvSpPr>
            <p:cNvPr id="24" name="rc24"/>
            <p:cNvSpPr/>
            <p:nvPr/>
          </p:nvSpPr>
          <p:spPr>
            <a:xfrm>
              <a:off x="1424153" y="1872003"/>
              <a:ext cx="220362" cy="2425493"/>
            </a:xfrm>
            <a:prstGeom prst="rect">
              <a:avLst/>
            </a:prstGeom>
            <a:solidFill>
              <a:srgbClr val="6A1E74">
                <a:alpha val="100000"/>
              </a:srgbClr>
            </a:solidFill>
          </p:spPr>
          <p:txBody>
            <a:bodyPr/>
            <a:lstStyle/>
            <a:p/>
          </p:txBody>
        </p:sp>
        <p:sp>
          <p:nvSpPr>
            <p:cNvPr id="25" name="rc25"/>
            <p:cNvSpPr/>
            <p:nvPr/>
          </p:nvSpPr>
          <p:spPr>
            <a:xfrm>
              <a:off x="1717969" y="1826751"/>
              <a:ext cx="220362" cy="2461694"/>
            </a:xfrm>
            <a:prstGeom prst="rect">
              <a:avLst/>
            </a:prstGeom>
            <a:solidFill>
              <a:srgbClr val="6A1E74">
                <a:alpha val="100000"/>
              </a:srgbClr>
            </a:solidFill>
          </p:spPr>
          <p:txBody>
            <a:bodyPr/>
            <a:lstStyle/>
            <a:p/>
          </p:txBody>
        </p:sp>
        <p:sp>
          <p:nvSpPr>
            <p:cNvPr id="26" name="rc26"/>
            <p:cNvSpPr/>
            <p:nvPr/>
          </p:nvSpPr>
          <p:spPr>
            <a:xfrm>
              <a:off x="2011786" y="2034909"/>
              <a:ext cx="220362" cy="2289738"/>
            </a:xfrm>
            <a:prstGeom prst="rect">
              <a:avLst/>
            </a:prstGeom>
            <a:solidFill>
              <a:srgbClr val="6A1E74">
                <a:alpha val="100000"/>
              </a:srgbClr>
            </a:solidFill>
          </p:spPr>
          <p:txBody>
            <a:bodyPr/>
            <a:lstStyle/>
            <a:p/>
          </p:txBody>
        </p:sp>
        <p:sp>
          <p:nvSpPr>
            <p:cNvPr id="27" name="rc27"/>
            <p:cNvSpPr/>
            <p:nvPr/>
          </p:nvSpPr>
          <p:spPr>
            <a:xfrm>
              <a:off x="2305603" y="2252117"/>
              <a:ext cx="220362" cy="2099680"/>
            </a:xfrm>
            <a:prstGeom prst="rect">
              <a:avLst/>
            </a:prstGeom>
            <a:solidFill>
              <a:srgbClr val="6A1E74">
                <a:alpha val="100000"/>
              </a:srgbClr>
            </a:solidFill>
          </p:spPr>
          <p:txBody>
            <a:bodyPr/>
            <a:lstStyle/>
            <a:p/>
          </p:txBody>
        </p:sp>
        <p:sp>
          <p:nvSpPr>
            <p:cNvPr id="28" name="rc28"/>
            <p:cNvSpPr/>
            <p:nvPr/>
          </p:nvSpPr>
          <p:spPr>
            <a:xfrm>
              <a:off x="2599420" y="2405973"/>
              <a:ext cx="220362" cy="1972975"/>
            </a:xfrm>
            <a:prstGeom prst="rect">
              <a:avLst/>
            </a:prstGeom>
            <a:solidFill>
              <a:srgbClr val="6A1E74">
                <a:alpha val="100000"/>
              </a:srgbClr>
            </a:solidFill>
          </p:spPr>
          <p:txBody>
            <a:bodyPr/>
            <a:lstStyle/>
            <a:p/>
          </p:txBody>
        </p:sp>
        <p:sp>
          <p:nvSpPr>
            <p:cNvPr id="29" name="rc29"/>
            <p:cNvSpPr/>
            <p:nvPr/>
          </p:nvSpPr>
          <p:spPr>
            <a:xfrm>
              <a:off x="2893237" y="2586980"/>
              <a:ext cx="220362" cy="1810069"/>
            </a:xfrm>
            <a:prstGeom prst="rect">
              <a:avLst/>
            </a:prstGeom>
            <a:solidFill>
              <a:srgbClr val="6A1E74">
                <a:alpha val="100000"/>
              </a:srgbClr>
            </a:solidFill>
          </p:spPr>
          <p:txBody>
            <a:bodyPr/>
            <a:lstStyle/>
            <a:p/>
          </p:txBody>
        </p:sp>
        <p:sp>
          <p:nvSpPr>
            <p:cNvPr id="30" name="rc30"/>
            <p:cNvSpPr/>
            <p:nvPr/>
          </p:nvSpPr>
          <p:spPr>
            <a:xfrm>
              <a:off x="3187054" y="2614131"/>
              <a:ext cx="220362" cy="1782918"/>
            </a:xfrm>
            <a:prstGeom prst="rect">
              <a:avLst/>
            </a:prstGeom>
            <a:solidFill>
              <a:srgbClr val="6A1E74">
                <a:alpha val="100000"/>
              </a:srgbClr>
            </a:solidFill>
          </p:spPr>
          <p:txBody>
            <a:bodyPr/>
            <a:lstStyle/>
            <a:p/>
          </p:txBody>
        </p:sp>
        <p:sp>
          <p:nvSpPr>
            <p:cNvPr id="31" name="rc31"/>
            <p:cNvSpPr/>
            <p:nvPr/>
          </p:nvSpPr>
          <p:spPr>
            <a:xfrm>
              <a:off x="3480871" y="2786088"/>
              <a:ext cx="220362" cy="1710515"/>
            </a:xfrm>
            <a:prstGeom prst="rect">
              <a:avLst/>
            </a:prstGeom>
            <a:solidFill>
              <a:srgbClr val="6A1E74">
                <a:alpha val="100000"/>
              </a:srgbClr>
            </a:solidFill>
          </p:spPr>
          <p:txBody>
            <a:bodyPr/>
            <a:lstStyle/>
            <a:p/>
          </p:txBody>
        </p:sp>
        <p:sp>
          <p:nvSpPr>
            <p:cNvPr id="32" name="rc32"/>
            <p:cNvSpPr/>
            <p:nvPr/>
          </p:nvSpPr>
          <p:spPr>
            <a:xfrm>
              <a:off x="3774688" y="3057598"/>
              <a:ext cx="220362" cy="1511408"/>
            </a:xfrm>
            <a:prstGeom prst="rect">
              <a:avLst/>
            </a:prstGeom>
            <a:solidFill>
              <a:srgbClr val="6A1E74">
                <a:alpha val="100000"/>
              </a:srgbClr>
            </a:solidFill>
          </p:spPr>
          <p:txBody>
            <a:bodyPr/>
            <a:lstStyle/>
            <a:p/>
          </p:txBody>
        </p:sp>
        <p:sp>
          <p:nvSpPr>
            <p:cNvPr id="33" name="rc33"/>
            <p:cNvSpPr/>
            <p:nvPr/>
          </p:nvSpPr>
          <p:spPr>
            <a:xfrm>
              <a:off x="4068505" y="3120951"/>
              <a:ext cx="220362" cy="1411854"/>
            </a:xfrm>
            <a:prstGeom prst="rect">
              <a:avLst/>
            </a:prstGeom>
            <a:solidFill>
              <a:srgbClr val="6A1E74">
                <a:alpha val="100000"/>
              </a:srgbClr>
            </a:solidFill>
          </p:spPr>
          <p:txBody>
            <a:bodyPr/>
            <a:lstStyle/>
            <a:p/>
          </p:txBody>
        </p:sp>
        <p:sp>
          <p:nvSpPr>
            <p:cNvPr id="34" name="rc34"/>
            <p:cNvSpPr/>
            <p:nvPr/>
          </p:nvSpPr>
          <p:spPr>
            <a:xfrm>
              <a:off x="4362322" y="3157152"/>
              <a:ext cx="220362" cy="1330401"/>
            </a:xfrm>
            <a:prstGeom prst="rect">
              <a:avLst/>
            </a:prstGeom>
            <a:solidFill>
              <a:srgbClr val="6A1E74">
                <a:alpha val="100000"/>
              </a:srgbClr>
            </a:solidFill>
          </p:spPr>
          <p:txBody>
            <a:bodyPr/>
            <a:lstStyle/>
            <a:p/>
          </p:txBody>
        </p:sp>
        <p:sp>
          <p:nvSpPr>
            <p:cNvPr id="35" name="rc35"/>
            <p:cNvSpPr/>
            <p:nvPr/>
          </p:nvSpPr>
          <p:spPr>
            <a:xfrm>
              <a:off x="4656139" y="3102850"/>
              <a:ext cx="220362" cy="1294199"/>
            </a:xfrm>
            <a:prstGeom prst="rect">
              <a:avLst/>
            </a:prstGeom>
            <a:solidFill>
              <a:srgbClr val="6A1E74">
                <a:alpha val="100000"/>
              </a:srgbClr>
            </a:solidFill>
          </p:spPr>
          <p:txBody>
            <a:bodyPr/>
            <a:lstStyle/>
            <a:p/>
          </p:txBody>
        </p:sp>
        <p:sp>
          <p:nvSpPr>
            <p:cNvPr id="36" name="rc36"/>
            <p:cNvSpPr/>
            <p:nvPr/>
          </p:nvSpPr>
          <p:spPr>
            <a:xfrm>
              <a:off x="4949956" y="3102850"/>
              <a:ext cx="220362" cy="1257998"/>
            </a:xfrm>
            <a:prstGeom prst="rect">
              <a:avLst/>
            </a:prstGeom>
            <a:solidFill>
              <a:srgbClr val="6A1E74">
                <a:alpha val="100000"/>
              </a:srgbClr>
            </a:solidFill>
          </p:spPr>
          <p:txBody>
            <a:bodyPr/>
            <a:lstStyle/>
            <a:p/>
          </p:txBody>
        </p:sp>
        <p:sp>
          <p:nvSpPr>
            <p:cNvPr id="37" name="rc37"/>
            <p:cNvSpPr/>
            <p:nvPr/>
          </p:nvSpPr>
          <p:spPr>
            <a:xfrm>
              <a:off x="5243772" y="3148102"/>
              <a:ext cx="220362" cy="1203696"/>
            </a:xfrm>
            <a:prstGeom prst="rect">
              <a:avLst/>
            </a:prstGeom>
            <a:solidFill>
              <a:srgbClr val="6A1E74">
                <a:alpha val="100000"/>
              </a:srgbClr>
            </a:solidFill>
          </p:spPr>
          <p:txBody>
            <a:bodyPr/>
            <a:lstStyle/>
            <a:p/>
          </p:txBody>
        </p:sp>
        <p:sp>
          <p:nvSpPr>
            <p:cNvPr id="38" name="rc38"/>
            <p:cNvSpPr/>
            <p:nvPr/>
          </p:nvSpPr>
          <p:spPr>
            <a:xfrm>
              <a:off x="5537589" y="3193353"/>
              <a:ext cx="220362" cy="1149394"/>
            </a:xfrm>
            <a:prstGeom prst="rect">
              <a:avLst/>
            </a:prstGeom>
            <a:solidFill>
              <a:srgbClr val="6A1E74">
                <a:alpha val="100000"/>
              </a:srgbClr>
            </a:solidFill>
          </p:spPr>
          <p:txBody>
            <a:bodyPr/>
            <a:lstStyle/>
            <a:p/>
          </p:txBody>
        </p:sp>
        <p:sp>
          <p:nvSpPr>
            <p:cNvPr id="39" name="rc39"/>
            <p:cNvSpPr/>
            <p:nvPr/>
          </p:nvSpPr>
          <p:spPr>
            <a:xfrm>
              <a:off x="5831406" y="3238605"/>
              <a:ext cx="220362" cy="1149394"/>
            </a:xfrm>
            <a:prstGeom prst="rect">
              <a:avLst/>
            </a:prstGeom>
            <a:solidFill>
              <a:srgbClr val="6A1E74">
                <a:alpha val="100000"/>
              </a:srgbClr>
            </a:solidFill>
          </p:spPr>
          <p:txBody>
            <a:bodyPr/>
            <a:lstStyle/>
            <a:p/>
          </p:txBody>
        </p:sp>
        <p:sp>
          <p:nvSpPr>
            <p:cNvPr id="40" name="rc40"/>
            <p:cNvSpPr/>
            <p:nvPr/>
          </p:nvSpPr>
          <p:spPr>
            <a:xfrm>
              <a:off x="6125223" y="3283857"/>
              <a:ext cx="220362" cy="1158444"/>
            </a:xfrm>
            <a:prstGeom prst="rect">
              <a:avLst/>
            </a:prstGeom>
            <a:solidFill>
              <a:srgbClr val="6A1E74">
                <a:alpha val="100000"/>
              </a:srgbClr>
            </a:solidFill>
          </p:spPr>
          <p:txBody>
            <a:bodyPr/>
            <a:lstStyle/>
            <a:p/>
          </p:txBody>
        </p:sp>
        <p:sp>
          <p:nvSpPr>
            <p:cNvPr id="41" name="rc41"/>
            <p:cNvSpPr/>
            <p:nvPr/>
          </p:nvSpPr>
          <p:spPr>
            <a:xfrm>
              <a:off x="6419040" y="3446763"/>
              <a:ext cx="220362" cy="1013639"/>
            </a:xfrm>
            <a:prstGeom prst="rect">
              <a:avLst/>
            </a:prstGeom>
            <a:solidFill>
              <a:srgbClr val="6A1E74">
                <a:alpha val="100000"/>
              </a:srgbClr>
            </a:solidFill>
          </p:spPr>
          <p:txBody>
            <a:bodyPr/>
            <a:lstStyle/>
            <a:p/>
          </p:txBody>
        </p:sp>
        <p:sp>
          <p:nvSpPr>
            <p:cNvPr id="42" name="rc42"/>
            <p:cNvSpPr/>
            <p:nvPr/>
          </p:nvSpPr>
          <p:spPr>
            <a:xfrm>
              <a:off x="6712857" y="3455814"/>
              <a:ext cx="220362" cy="1004588"/>
            </a:xfrm>
            <a:prstGeom prst="rect">
              <a:avLst/>
            </a:prstGeom>
            <a:solidFill>
              <a:srgbClr val="6A1E74">
                <a:alpha val="100000"/>
              </a:srgbClr>
            </a:solidFill>
          </p:spPr>
          <p:txBody>
            <a:bodyPr/>
            <a:lstStyle/>
            <a:p/>
          </p:txBody>
        </p:sp>
        <p:sp>
          <p:nvSpPr>
            <p:cNvPr id="43" name="rc43"/>
            <p:cNvSpPr/>
            <p:nvPr/>
          </p:nvSpPr>
          <p:spPr>
            <a:xfrm>
              <a:off x="7006674" y="3211454"/>
              <a:ext cx="220362" cy="1248948"/>
            </a:xfrm>
            <a:prstGeom prst="rect">
              <a:avLst/>
            </a:prstGeom>
            <a:solidFill>
              <a:srgbClr val="6A1E74">
                <a:alpha val="100000"/>
              </a:srgbClr>
            </a:solidFill>
          </p:spPr>
          <p:txBody>
            <a:bodyPr/>
            <a:lstStyle/>
            <a:p/>
          </p:txBody>
        </p:sp>
        <p:sp>
          <p:nvSpPr>
            <p:cNvPr id="44" name="rc44"/>
            <p:cNvSpPr/>
            <p:nvPr/>
          </p:nvSpPr>
          <p:spPr>
            <a:xfrm>
              <a:off x="7300491" y="2948994"/>
              <a:ext cx="220362" cy="1357552"/>
            </a:xfrm>
            <a:prstGeom prst="rect">
              <a:avLst/>
            </a:prstGeom>
            <a:solidFill>
              <a:srgbClr val="6A1E74">
                <a:alpha val="100000"/>
              </a:srgbClr>
            </a:solidFill>
          </p:spPr>
          <p:txBody>
            <a:bodyPr/>
            <a:lstStyle/>
            <a:p/>
          </p:txBody>
        </p:sp>
        <p:sp>
          <p:nvSpPr>
            <p:cNvPr id="45" name="rc45"/>
            <p:cNvSpPr/>
            <p:nvPr/>
          </p:nvSpPr>
          <p:spPr>
            <a:xfrm>
              <a:off x="7594308" y="3211454"/>
              <a:ext cx="220362" cy="1140343"/>
            </a:xfrm>
            <a:prstGeom prst="rect">
              <a:avLst/>
            </a:prstGeom>
            <a:solidFill>
              <a:srgbClr val="6A1E74">
                <a:alpha val="100000"/>
              </a:srgbClr>
            </a:solidFill>
          </p:spPr>
          <p:txBody>
            <a:bodyPr/>
            <a:lstStyle/>
            <a:p/>
          </p:txBody>
        </p:sp>
        <p:sp>
          <p:nvSpPr>
            <p:cNvPr id="46" name="rc46"/>
            <p:cNvSpPr/>
            <p:nvPr/>
          </p:nvSpPr>
          <p:spPr>
            <a:xfrm>
              <a:off x="7888125" y="3157152"/>
              <a:ext cx="220362" cy="1194646"/>
            </a:xfrm>
            <a:prstGeom prst="rect">
              <a:avLst/>
            </a:prstGeom>
            <a:solidFill>
              <a:srgbClr val="6A1E74">
                <a:alpha val="100000"/>
              </a:srgbClr>
            </a:solidFill>
          </p:spPr>
          <p:txBody>
            <a:bodyPr/>
            <a:lstStyle/>
            <a:p/>
          </p:txBody>
        </p:sp>
        <p:sp>
          <p:nvSpPr>
            <p:cNvPr id="47" name="rc47"/>
            <p:cNvSpPr/>
            <p:nvPr/>
          </p:nvSpPr>
          <p:spPr>
            <a:xfrm>
              <a:off x="8181942" y="3311008"/>
              <a:ext cx="220362" cy="1058890"/>
            </a:xfrm>
            <a:prstGeom prst="rect">
              <a:avLst/>
            </a:prstGeom>
            <a:solidFill>
              <a:srgbClr val="6A1E74">
                <a:alpha val="100000"/>
              </a:srgbClr>
            </a:solidFill>
          </p:spPr>
          <p:txBody>
            <a:bodyPr/>
            <a:lstStyle/>
            <a:p/>
          </p:txBody>
        </p:sp>
        <p:sp>
          <p:nvSpPr>
            <p:cNvPr id="48" name="rc48"/>
            <p:cNvSpPr/>
            <p:nvPr/>
          </p:nvSpPr>
          <p:spPr>
            <a:xfrm>
              <a:off x="8475758" y="3292907"/>
              <a:ext cx="220362" cy="1095092"/>
            </a:xfrm>
            <a:prstGeom prst="rect">
              <a:avLst/>
            </a:prstGeom>
            <a:solidFill>
              <a:srgbClr val="6A1E74">
                <a:alpha val="100000"/>
              </a:srgbClr>
            </a:solidFill>
          </p:spPr>
          <p:txBody>
            <a:bodyPr/>
            <a:lstStyle/>
            <a:p/>
          </p:txBody>
        </p:sp>
        <p:sp>
          <p:nvSpPr>
            <p:cNvPr id="49" name="rc49"/>
            <p:cNvSpPr/>
            <p:nvPr/>
          </p:nvSpPr>
          <p:spPr>
            <a:xfrm>
              <a:off x="1130336" y="4315597"/>
              <a:ext cx="220362" cy="859783"/>
            </a:xfrm>
            <a:prstGeom prst="rect">
              <a:avLst/>
            </a:prstGeom>
            <a:solidFill>
              <a:srgbClr val="F26829">
                <a:alpha val="100000"/>
              </a:srgbClr>
            </a:solidFill>
          </p:spPr>
          <p:txBody>
            <a:bodyPr/>
            <a:lstStyle/>
            <a:p/>
          </p:txBody>
        </p:sp>
        <p:sp>
          <p:nvSpPr>
            <p:cNvPr id="50" name="rc50"/>
            <p:cNvSpPr/>
            <p:nvPr/>
          </p:nvSpPr>
          <p:spPr>
            <a:xfrm>
              <a:off x="1424153" y="4297496"/>
              <a:ext cx="220362" cy="877883"/>
            </a:xfrm>
            <a:prstGeom prst="rect">
              <a:avLst/>
            </a:prstGeom>
            <a:solidFill>
              <a:srgbClr val="F26829">
                <a:alpha val="100000"/>
              </a:srgbClr>
            </a:solidFill>
          </p:spPr>
          <p:txBody>
            <a:bodyPr/>
            <a:lstStyle/>
            <a:p/>
          </p:txBody>
        </p:sp>
        <p:sp>
          <p:nvSpPr>
            <p:cNvPr id="51" name="rc51"/>
            <p:cNvSpPr/>
            <p:nvPr/>
          </p:nvSpPr>
          <p:spPr>
            <a:xfrm>
              <a:off x="1717969" y="4288446"/>
              <a:ext cx="220362" cy="886934"/>
            </a:xfrm>
            <a:prstGeom prst="rect">
              <a:avLst/>
            </a:prstGeom>
            <a:solidFill>
              <a:srgbClr val="F26829">
                <a:alpha val="100000"/>
              </a:srgbClr>
            </a:solidFill>
          </p:spPr>
          <p:txBody>
            <a:bodyPr/>
            <a:lstStyle/>
            <a:p/>
          </p:txBody>
        </p:sp>
        <p:sp>
          <p:nvSpPr>
            <p:cNvPr id="52" name="rc52"/>
            <p:cNvSpPr/>
            <p:nvPr/>
          </p:nvSpPr>
          <p:spPr>
            <a:xfrm>
              <a:off x="2011786" y="4324647"/>
              <a:ext cx="220362" cy="850732"/>
            </a:xfrm>
            <a:prstGeom prst="rect">
              <a:avLst/>
            </a:prstGeom>
            <a:solidFill>
              <a:srgbClr val="F26829">
                <a:alpha val="100000"/>
              </a:srgbClr>
            </a:solidFill>
          </p:spPr>
          <p:txBody>
            <a:bodyPr/>
            <a:lstStyle/>
            <a:p/>
          </p:txBody>
        </p:sp>
        <p:sp>
          <p:nvSpPr>
            <p:cNvPr id="53" name="rc53"/>
            <p:cNvSpPr/>
            <p:nvPr/>
          </p:nvSpPr>
          <p:spPr>
            <a:xfrm>
              <a:off x="2305603" y="4351798"/>
              <a:ext cx="220362" cy="823581"/>
            </a:xfrm>
            <a:prstGeom prst="rect">
              <a:avLst/>
            </a:prstGeom>
            <a:solidFill>
              <a:srgbClr val="F26829">
                <a:alpha val="100000"/>
              </a:srgbClr>
            </a:solidFill>
          </p:spPr>
          <p:txBody>
            <a:bodyPr/>
            <a:lstStyle/>
            <a:p/>
          </p:txBody>
        </p:sp>
        <p:sp>
          <p:nvSpPr>
            <p:cNvPr id="54" name="rc54"/>
            <p:cNvSpPr/>
            <p:nvPr/>
          </p:nvSpPr>
          <p:spPr>
            <a:xfrm>
              <a:off x="2599420" y="4378949"/>
              <a:ext cx="220362" cy="796430"/>
            </a:xfrm>
            <a:prstGeom prst="rect">
              <a:avLst/>
            </a:prstGeom>
            <a:solidFill>
              <a:srgbClr val="F26829">
                <a:alpha val="100000"/>
              </a:srgbClr>
            </a:solidFill>
          </p:spPr>
          <p:txBody>
            <a:bodyPr/>
            <a:lstStyle/>
            <a:p/>
          </p:txBody>
        </p:sp>
        <p:sp>
          <p:nvSpPr>
            <p:cNvPr id="55" name="rc55"/>
            <p:cNvSpPr/>
            <p:nvPr/>
          </p:nvSpPr>
          <p:spPr>
            <a:xfrm>
              <a:off x="2893237" y="4397050"/>
              <a:ext cx="220362" cy="778329"/>
            </a:xfrm>
            <a:prstGeom prst="rect">
              <a:avLst/>
            </a:prstGeom>
            <a:solidFill>
              <a:srgbClr val="F26829">
                <a:alpha val="100000"/>
              </a:srgbClr>
            </a:solidFill>
          </p:spPr>
          <p:txBody>
            <a:bodyPr/>
            <a:lstStyle/>
            <a:p/>
          </p:txBody>
        </p:sp>
        <p:sp>
          <p:nvSpPr>
            <p:cNvPr id="56" name="rc56"/>
            <p:cNvSpPr/>
            <p:nvPr/>
          </p:nvSpPr>
          <p:spPr>
            <a:xfrm>
              <a:off x="3187054" y="4397050"/>
              <a:ext cx="220362" cy="778329"/>
            </a:xfrm>
            <a:prstGeom prst="rect">
              <a:avLst/>
            </a:prstGeom>
            <a:solidFill>
              <a:srgbClr val="F26829">
                <a:alpha val="100000"/>
              </a:srgbClr>
            </a:solidFill>
          </p:spPr>
          <p:txBody>
            <a:bodyPr/>
            <a:lstStyle/>
            <a:p/>
          </p:txBody>
        </p:sp>
        <p:sp>
          <p:nvSpPr>
            <p:cNvPr id="57" name="rc57"/>
            <p:cNvSpPr/>
            <p:nvPr/>
          </p:nvSpPr>
          <p:spPr>
            <a:xfrm>
              <a:off x="3480871" y="4496604"/>
              <a:ext cx="220362" cy="678776"/>
            </a:xfrm>
            <a:prstGeom prst="rect">
              <a:avLst/>
            </a:prstGeom>
            <a:solidFill>
              <a:srgbClr val="F26829">
                <a:alpha val="100000"/>
              </a:srgbClr>
            </a:solidFill>
          </p:spPr>
          <p:txBody>
            <a:bodyPr/>
            <a:lstStyle/>
            <a:p/>
          </p:txBody>
        </p:sp>
        <p:sp>
          <p:nvSpPr>
            <p:cNvPr id="58" name="rc58"/>
            <p:cNvSpPr/>
            <p:nvPr/>
          </p:nvSpPr>
          <p:spPr>
            <a:xfrm>
              <a:off x="3774688" y="4569006"/>
              <a:ext cx="220362" cy="606373"/>
            </a:xfrm>
            <a:prstGeom prst="rect">
              <a:avLst/>
            </a:prstGeom>
            <a:solidFill>
              <a:srgbClr val="F26829">
                <a:alpha val="100000"/>
              </a:srgbClr>
            </a:solidFill>
          </p:spPr>
          <p:txBody>
            <a:bodyPr/>
            <a:lstStyle/>
            <a:p/>
          </p:txBody>
        </p:sp>
        <p:sp>
          <p:nvSpPr>
            <p:cNvPr id="59" name="rc59"/>
            <p:cNvSpPr/>
            <p:nvPr/>
          </p:nvSpPr>
          <p:spPr>
            <a:xfrm>
              <a:off x="4068505" y="4532805"/>
              <a:ext cx="220362" cy="642574"/>
            </a:xfrm>
            <a:prstGeom prst="rect">
              <a:avLst/>
            </a:prstGeom>
            <a:solidFill>
              <a:srgbClr val="F26829">
                <a:alpha val="100000"/>
              </a:srgbClr>
            </a:solidFill>
          </p:spPr>
          <p:txBody>
            <a:bodyPr/>
            <a:lstStyle/>
            <a:p/>
          </p:txBody>
        </p:sp>
        <p:sp>
          <p:nvSpPr>
            <p:cNvPr id="60" name="rc60"/>
            <p:cNvSpPr/>
            <p:nvPr/>
          </p:nvSpPr>
          <p:spPr>
            <a:xfrm>
              <a:off x="4362322" y="4487553"/>
              <a:ext cx="220362" cy="687826"/>
            </a:xfrm>
            <a:prstGeom prst="rect">
              <a:avLst/>
            </a:prstGeom>
            <a:solidFill>
              <a:srgbClr val="F26829">
                <a:alpha val="100000"/>
              </a:srgbClr>
            </a:solidFill>
          </p:spPr>
          <p:txBody>
            <a:bodyPr/>
            <a:lstStyle/>
            <a:p/>
          </p:txBody>
        </p:sp>
        <p:sp>
          <p:nvSpPr>
            <p:cNvPr id="61" name="rc61"/>
            <p:cNvSpPr/>
            <p:nvPr/>
          </p:nvSpPr>
          <p:spPr>
            <a:xfrm>
              <a:off x="4656139" y="4397050"/>
              <a:ext cx="220362" cy="778329"/>
            </a:xfrm>
            <a:prstGeom prst="rect">
              <a:avLst/>
            </a:prstGeom>
            <a:solidFill>
              <a:srgbClr val="F26829">
                <a:alpha val="100000"/>
              </a:srgbClr>
            </a:solidFill>
          </p:spPr>
          <p:txBody>
            <a:bodyPr/>
            <a:lstStyle/>
            <a:p/>
          </p:txBody>
        </p:sp>
        <p:sp>
          <p:nvSpPr>
            <p:cNvPr id="62" name="rc62"/>
            <p:cNvSpPr/>
            <p:nvPr/>
          </p:nvSpPr>
          <p:spPr>
            <a:xfrm>
              <a:off x="4949956" y="4360848"/>
              <a:ext cx="220362" cy="814531"/>
            </a:xfrm>
            <a:prstGeom prst="rect">
              <a:avLst/>
            </a:prstGeom>
            <a:solidFill>
              <a:srgbClr val="F26829">
                <a:alpha val="100000"/>
              </a:srgbClr>
            </a:solidFill>
          </p:spPr>
          <p:txBody>
            <a:bodyPr/>
            <a:lstStyle/>
            <a:p/>
          </p:txBody>
        </p:sp>
        <p:sp>
          <p:nvSpPr>
            <p:cNvPr id="63" name="rc63"/>
            <p:cNvSpPr/>
            <p:nvPr/>
          </p:nvSpPr>
          <p:spPr>
            <a:xfrm>
              <a:off x="5243772" y="4351798"/>
              <a:ext cx="220362" cy="823581"/>
            </a:xfrm>
            <a:prstGeom prst="rect">
              <a:avLst/>
            </a:prstGeom>
            <a:solidFill>
              <a:srgbClr val="F26829">
                <a:alpha val="100000"/>
              </a:srgbClr>
            </a:solidFill>
          </p:spPr>
          <p:txBody>
            <a:bodyPr/>
            <a:lstStyle/>
            <a:p/>
          </p:txBody>
        </p:sp>
        <p:sp>
          <p:nvSpPr>
            <p:cNvPr id="64" name="rc64"/>
            <p:cNvSpPr/>
            <p:nvPr/>
          </p:nvSpPr>
          <p:spPr>
            <a:xfrm>
              <a:off x="5537589" y="4342748"/>
              <a:ext cx="220362" cy="832632"/>
            </a:xfrm>
            <a:prstGeom prst="rect">
              <a:avLst/>
            </a:prstGeom>
            <a:solidFill>
              <a:srgbClr val="F26829">
                <a:alpha val="100000"/>
              </a:srgbClr>
            </a:solidFill>
          </p:spPr>
          <p:txBody>
            <a:bodyPr/>
            <a:lstStyle/>
            <a:p/>
          </p:txBody>
        </p:sp>
        <p:sp>
          <p:nvSpPr>
            <p:cNvPr id="65" name="rc65"/>
            <p:cNvSpPr/>
            <p:nvPr/>
          </p:nvSpPr>
          <p:spPr>
            <a:xfrm>
              <a:off x="5831406" y="4387999"/>
              <a:ext cx="220362" cy="787380"/>
            </a:xfrm>
            <a:prstGeom prst="rect">
              <a:avLst/>
            </a:prstGeom>
            <a:solidFill>
              <a:srgbClr val="F26829">
                <a:alpha val="100000"/>
              </a:srgbClr>
            </a:solidFill>
          </p:spPr>
          <p:txBody>
            <a:bodyPr/>
            <a:lstStyle/>
            <a:p/>
          </p:txBody>
        </p:sp>
        <p:sp>
          <p:nvSpPr>
            <p:cNvPr id="66" name="rc66"/>
            <p:cNvSpPr/>
            <p:nvPr/>
          </p:nvSpPr>
          <p:spPr>
            <a:xfrm>
              <a:off x="6125223" y="4442302"/>
              <a:ext cx="220362" cy="733078"/>
            </a:xfrm>
            <a:prstGeom prst="rect">
              <a:avLst/>
            </a:prstGeom>
            <a:solidFill>
              <a:srgbClr val="F26829">
                <a:alpha val="100000"/>
              </a:srgbClr>
            </a:solidFill>
          </p:spPr>
          <p:txBody>
            <a:bodyPr/>
            <a:lstStyle/>
            <a:p/>
          </p:txBody>
        </p:sp>
        <p:sp>
          <p:nvSpPr>
            <p:cNvPr id="67" name="rc67"/>
            <p:cNvSpPr/>
            <p:nvPr/>
          </p:nvSpPr>
          <p:spPr>
            <a:xfrm>
              <a:off x="6419040" y="4460402"/>
              <a:ext cx="220362" cy="714977"/>
            </a:xfrm>
            <a:prstGeom prst="rect">
              <a:avLst/>
            </a:prstGeom>
            <a:solidFill>
              <a:srgbClr val="F26829">
                <a:alpha val="100000"/>
              </a:srgbClr>
            </a:solidFill>
          </p:spPr>
          <p:txBody>
            <a:bodyPr/>
            <a:lstStyle/>
            <a:p/>
          </p:txBody>
        </p:sp>
        <p:sp>
          <p:nvSpPr>
            <p:cNvPr id="68" name="rc68"/>
            <p:cNvSpPr/>
            <p:nvPr/>
          </p:nvSpPr>
          <p:spPr>
            <a:xfrm>
              <a:off x="6712857" y="4460402"/>
              <a:ext cx="220362" cy="714977"/>
            </a:xfrm>
            <a:prstGeom prst="rect">
              <a:avLst/>
            </a:prstGeom>
            <a:solidFill>
              <a:srgbClr val="F26829">
                <a:alpha val="100000"/>
              </a:srgbClr>
            </a:solidFill>
          </p:spPr>
          <p:txBody>
            <a:bodyPr/>
            <a:lstStyle/>
            <a:p/>
          </p:txBody>
        </p:sp>
        <p:sp>
          <p:nvSpPr>
            <p:cNvPr id="69" name="rc69"/>
            <p:cNvSpPr/>
            <p:nvPr/>
          </p:nvSpPr>
          <p:spPr>
            <a:xfrm>
              <a:off x="7006674" y="4460402"/>
              <a:ext cx="220362" cy="714977"/>
            </a:xfrm>
            <a:prstGeom prst="rect">
              <a:avLst/>
            </a:prstGeom>
            <a:solidFill>
              <a:srgbClr val="F26829">
                <a:alpha val="100000"/>
              </a:srgbClr>
            </a:solidFill>
          </p:spPr>
          <p:txBody>
            <a:bodyPr/>
            <a:lstStyle/>
            <a:p/>
          </p:txBody>
        </p:sp>
        <p:sp>
          <p:nvSpPr>
            <p:cNvPr id="70" name="rc70"/>
            <p:cNvSpPr/>
            <p:nvPr/>
          </p:nvSpPr>
          <p:spPr>
            <a:xfrm>
              <a:off x="7300491" y="4306546"/>
              <a:ext cx="220362" cy="868833"/>
            </a:xfrm>
            <a:prstGeom prst="rect">
              <a:avLst/>
            </a:prstGeom>
            <a:solidFill>
              <a:srgbClr val="F26829">
                <a:alpha val="100000"/>
              </a:srgbClr>
            </a:solidFill>
          </p:spPr>
          <p:txBody>
            <a:bodyPr/>
            <a:lstStyle/>
            <a:p/>
          </p:txBody>
        </p:sp>
        <p:sp>
          <p:nvSpPr>
            <p:cNvPr id="71" name="rc71"/>
            <p:cNvSpPr/>
            <p:nvPr/>
          </p:nvSpPr>
          <p:spPr>
            <a:xfrm>
              <a:off x="7594308" y="4351798"/>
              <a:ext cx="220362" cy="823581"/>
            </a:xfrm>
            <a:prstGeom prst="rect">
              <a:avLst/>
            </a:prstGeom>
            <a:solidFill>
              <a:srgbClr val="F26829">
                <a:alpha val="100000"/>
              </a:srgbClr>
            </a:solidFill>
          </p:spPr>
          <p:txBody>
            <a:bodyPr/>
            <a:lstStyle/>
            <a:p/>
          </p:txBody>
        </p:sp>
        <p:sp>
          <p:nvSpPr>
            <p:cNvPr id="72" name="rc72"/>
            <p:cNvSpPr/>
            <p:nvPr/>
          </p:nvSpPr>
          <p:spPr>
            <a:xfrm>
              <a:off x="7888125" y="4351798"/>
              <a:ext cx="220362" cy="823581"/>
            </a:xfrm>
            <a:prstGeom prst="rect">
              <a:avLst/>
            </a:prstGeom>
            <a:solidFill>
              <a:srgbClr val="F26829">
                <a:alpha val="100000"/>
              </a:srgbClr>
            </a:solidFill>
          </p:spPr>
          <p:txBody>
            <a:bodyPr/>
            <a:lstStyle/>
            <a:p/>
          </p:txBody>
        </p:sp>
        <p:sp>
          <p:nvSpPr>
            <p:cNvPr id="73" name="rc73"/>
            <p:cNvSpPr/>
            <p:nvPr/>
          </p:nvSpPr>
          <p:spPr>
            <a:xfrm>
              <a:off x="8181942" y="4369899"/>
              <a:ext cx="220362" cy="805481"/>
            </a:xfrm>
            <a:prstGeom prst="rect">
              <a:avLst/>
            </a:prstGeom>
            <a:solidFill>
              <a:srgbClr val="F26829">
                <a:alpha val="100000"/>
              </a:srgbClr>
            </a:solidFill>
          </p:spPr>
          <p:txBody>
            <a:bodyPr/>
            <a:lstStyle/>
            <a:p/>
          </p:txBody>
        </p:sp>
        <p:sp>
          <p:nvSpPr>
            <p:cNvPr id="74" name="rc74"/>
            <p:cNvSpPr/>
            <p:nvPr/>
          </p:nvSpPr>
          <p:spPr>
            <a:xfrm>
              <a:off x="8475758" y="4387999"/>
              <a:ext cx="220362" cy="787380"/>
            </a:xfrm>
            <a:prstGeom prst="rect">
              <a:avLst/>
            </a:prstGeom>
            <a:solidFill>
              <a:srgbClr val="F26829">
                <a:alpha val="100000"/>
              </a:srgbClr>
            </a:solidFill>
          </p:spPr>
          <p:txBody>
            <a:bodyPr/>
            <a:lstStyle/>
            <a:p/>
          </p:txBody>
        </p:sp>
        <p:sp>
          <p:nvSpPr>
            <p:cNvPr id="75" name="tx75"/>
            <p:cNvSpPr/>
            <p:nvPr/>
          </p:nvSpPr>
          <p:spPr>
            <a:xfrm>
              <a:off x="1152689" y="3007173"/>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28.2</a:t>
              </a:r>
            </a:p>
          </p:txBody>
        </p:sp>
        <p:sp>
          <p:nvSpPr>
            <p:cNvPr id="76" name="tx76"/>
            <p:cNvSpPr/>
            <p:nvPr/>
          </p:nvSpPr>
          <p:spPr>
            <a:xfrm>
              <a:off x="1446506" y="3052425"/>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26.8</a:t>
              </a:r>
            </a:p>
          </p:txBody>
        </p:sp>
        <p:sp>
          <p:nvSpPr>
            <p:cNvPr id="77" name="tx77"/>
            <p:cNvSpPr/>
            <p:nvPr/>
          </p:nvSpPr>
          <p:spPr>
            <a:xfrm>
              <a:off x="1740323" y="3025274"/>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27.2</a:t>
              </a:r>
            </a:p>
          </p:txBody>
        </p:sp>
        <p:sp>
          <p:nvSpPr>
            <p:cNvPr id="78" name="tx78"/>
            <p:cNvSpPr/>
            <p:nvPr/>
          </p:nvSpPr>
          <p:spPr>
            <a:xfrm>
              <a:off x="2034140" y="3147454"/>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25.3</a:t>
              </a:r>
            </a:p>
          </p:txBody>
        </p:sp>
        <p:sp>
          <p:nvSpPr>
            <p:cNvPr id="79" name="tx79"/>
            <p:cNvSpPr/>
            <p:nvPr/>
          </p:nvSpPr>
          <p:spPr>
            <a:xfrm>
              <a:off x="2327956" y="3269634"/>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23.2</a:t>
              </a:r>
            </a:p>
          </p:txBody>
        </p:sp>
        <p:sp>
          <p:nvSpPr>
            <p:cNvPr id="80" name="tx80"/>
            <p:cNvSpPr/>
            <p:nvPr/>
          </p:nvSpPr>
          <p:spPr>
            <a:xfrm>
              <a:off x="2621773" y="3360137"/>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21.8</a:t>
              </a:r>
            </a:p>
          </p:txBody>
        </p:sp>
        <p:sp>
          <p:nvSpPr>
            <p:cNvPr id="81" name="tx81"/>
            <p:cNvSpPr/>
            <p:nvPr/>
          </p:nvSpPr>
          <p:spPr>
            <a:xfrm>
              <a:off x="2953218" y="3459691"/>
              <a:ext cx="10040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20</a:t>
              </a:r>
            </a:p>
          </p:txBody>
        </p:sp>
        <p:sp>
          <p:nvSpPr>
            <p:cNvPr id="82" name="tx82"/>
            <p:cNvSpPr/>
            <p:nvPr/>
          </p:nvSpPr>
          <p:spPr>
            <a:xfrm>
              <a:off x="3209407" y="3473266"/>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19.7</a:t>
              </a:r>
            </a:p>
          </p:txBody>
        </p:sp>
        <p:sp>
          <p:nvSpPr>
            <p:cNvPr id="83" name="tx83"/>
            <p:cNvSpPr/>
            <p:nvPr/>
          </p:nvSpPr>
          <p:spPr>
            <a:xfrm>
              <a:off x="3503224" y="3609022"/>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18.9</a:t>
              </a:r>
            </a:p>
          </p:txBody>
        </p:sp>
        <p:sp>
          <p:nvSpPr>
            <p:cNvPr id="84" name="tx84"/>
            <p:cNvSpPr/>
            <p:nvPr/>
          </p:nvSpPr>
          <p:spPr>
            <a:xfrm>
              <a:off x="3797041" y="3780978"/>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16.7</a:t>
              </a:r>
            </a:p>
          </p:txBody>
        </p:sp>
        <p:sp>
          <p:nvSpPr>
            <p:cNvPr id="85" name="tx85"/>
            <p:cNvSpPr/>
            <p:nvPr/>
          </p:nvSpPr>
          <p:spPr>
            <a:xfrm>
              <a:off x="4090858" y="3794554"/>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15.6</a:t>
              </a:r>
            </a:p>
          </p:txBody>
        </p:sp>
        <p:sp>
          <p:nvSpPr>
            <p:cNvPr id="86" name="tx86"/>
            <p:cNvSpPr/>
            <p:nvPr/>
          </p:nvSpPr>
          <p:spPr>
            <a:xfrm>
              <a:off x="4384675" y="3790029"/>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14.7</a:t>
              </a:r>
            </a:p>
          </p:txBody>
        </p:sp>
        <p:sp>
          <p:nvSpPr>
            <p:cNvPr id="87" name="tx87"/>
            <p:cNvSpPr/>
            <p:nvPr/>
          </p:nvSpPr>
          <p:spPr>
            <a:xfrm>
              <a:off x="4678492" y="3717626"/>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14.3</a:t>
              </a:r>
            </a:p>
          </p:txBody>
        </p:sp>
        <p:sp>
          <p:nvSpPr>
            <p:cNvPr id="88" name="tx88"/>
            <p:cNvSpPr/>
            <p:nvPr/>
          </p:nvSpPr>
          <p:spPr>
            <a:xfrm>
              <a:off x="4972309" y="3699525"/>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13.9</a:t>
              </a:r>
            </a:p>
          </p:txBody>
        </p:sp>
        <p:sp>
          <p:nvSpPr>
            <p:cNvPr id="89" name="tx89"/>
            <p:cNvSpPr/>
            <p:nvPr/>
          </p:nvSpPr>
          <p:spPr>
            <a:xfrm>
              <a:off x="5266126" y="3717626"/>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13.3</a:t>
              </a:r>
            </a:p>
          </p:txBody>
        </p:sp>
        <p:sp>
          <p:nvSpPr>
            <p:cNvPr id="90" name="tx90"/>
            <p:cNvSpPr/>
            <p:nvPr/>
          </p:nvSpPr>
          <p:spPr>
            <a:xfrm>
              <a:off x="5559943" y="3735727"/>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12.7</a:t>
              </a:r>
            </a:p>
          </p:txBody>
        </p:sp>
        <p:sp>
          <p:nvSpPr>
            <p:cNvPr id="91" name="tx91"/>
            <p:cNvSpPr/>
            <p:nvPr/>
          </p:nvSpPr>
          <p:spPr>
            <a:xfrm>
              <a:off x="5853759" y="3780978"/>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12.7</a:t>
              </a:r>
            </a:p>
          </p:txBody>
        </p:sp>
        <p:sp>
          <p:nvSpPr>
            <p:cNvPr id="92" name="tx92"/>
            <p:cNvSpPr/>
            <p:nvPr/>
          </p:nvSpPr>
          <p:spPr>
            <a:xfrm>
              <a:off x="6147576" y="3830755"/>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12.8</a:t>
              </a:r>
            </a:p>
          </p:txBody>
        </p:sp>
        <p:sp>
          <p:nvSpPr>
            <p:cNvPr id="93" name="tx93"/>
            <p:cNvSpPr/>
            <p:nvPr/>
          </p:nvSpPr>
          <p:spPr>
            <a:xfrm>
              <a:off x="6444731" y="3921259"/>
              <a:ext cx="16898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11.2</a:t>
              </a:r>
            </a:p>
          </p:txBody>
        </p:sp>
        <p:sp>
          <p:nvSpPr>
            <p:cNvPr id="94" name="tx94"/>
            <p:cNvSpPr/>
            <p:nvPr/>
          </p:nvSpPr>
          <p:spPr>
            <a:xfrm>
              <a:off x="6738548" y="3925784"/>
              <a:ext cx="16898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11.1</a:t>
              </a:r>
            </a:p>
          </p:txBody>
        </p:sp>
        <p:sp>
          <p:nvSpPr>
            <p:cNvPr id="95" name="tx95"/>
            <p:cNvSpPr/>
            <p:nvPr/>
          </p:nvSpPr>
          <p:spPr>
            <a:xfrm>
              <a:off x="7029027" y="3803604"/>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13.8</a:t>
              </a:r>
            </a:p>
          </p:txBody>
        </p:sp>
        <p:sp>
          <p:nvSpPr>
            <p:cNvPr id="96" name="tx96"/>
            <p:cNvSpPr/>
            <p:nvPr/>
          </p:nvSpPr>
          <p:spPr>
            <a:xfrm>
              <a:off x="7360472" y="3595446"/>
              <a:ext cx="10040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15</a:t>
              </a:r>
            </a:p>
          </p:txBody>
        </p:sp>
        <p:sp>
          <p:nvSpPr>
            <p:cNvPr id="97" name="tx97"/>
            <p:cNvSpPr/>
            <p:nvPr/>
          </p:nvSpPr>
          <p:spPr>
            <a:xfrm>
              <a:off x="7616661" y="3749302"/>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12.6</a:t>
              </a:r>
            </a:p>
          </p:txBody>
        </p:sp>
        <p:sp>
          <p:nvSpPr>
            <p:cNvPr id="98" name="tx98"/>
            <p:cNvSpPr/>
            <p:nvPr/>
          </p:nvSpPr>
          <p:spPr>
            <a:xfrm>
              <a:off x="7910478" y="3722151"/>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13.2</a:t>
              </a:r>
            </a:p>
          </p:txBody>
        </p:sp>
        <p:sp>
          <p:nvSpPr>
            <p:cNvPr id="99" name="tx99"/>
            <p:cNvSpPr/>
            <p:nvPr/>
          </p:nvSpPr>
          <p:spPr>
            <a:xfrm>
              <a:off x="8207632" y="3808129"/>
              <a:ext cx="16898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11.7</a:t>
              </a:r>
            </a:p>
          </p:txBody>
        </p:sp>
        <p:sp>
          <p:nvSpPr>
            <p:cNvPr id="100" name="tx100"/>
            <p:cNvSpPr/>
            <p:nvPr/>
          </p:nvSpPr>
          <p:spPr>
            <a:xfrm>
              <a:off x="8498112" y="3808129"/>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12.1</a:t>
              </a:r>
            </a:p>
          </p:txBody>
        </p:sp>
        <p:sp>
          <p:nvSpPr>
            <p:cNvPr id="101" name="tx101"/>
            <p:cNvSpPr/>
            <p:nvPr/>
          </p:nvSpPr>
          <p:spPr>
            <a:xfrm>
              <a:off x="1177789" y="471316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9.5</a:t>
              </a:r>
            </a:p>
          </p:txBody>
        </p:sp>
        <p:sp>
          <p:nvSpPr>
            <p:cNvPr id="102" name="tx102"/>
            <p:cNvSpPr/>
            <p:nvPr/>
          </p:nvSpPr>
          <p:spPr>
            <a:xfrm>
              <a:off x="1471606" y="470411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9.7</a:t>
              </a:r>
            </a:p>
          </p:txBody>
        </p:sp>
        <p:sp>
          <p:nvSpPr>
            <p:cNvPr id="103" name="tx103"/>
            <p:cNvSpPr/>
            <p:nvPr/>
          </p:nvSpPr>
          <p:spPr>
            <a:xfrm>
              <a:off x="1765423" y="469958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9.8</a:t>
              </a:r>
            </a:p>
          </p:txBody>
        </p:sp>
        <p:sp>
          <p:nvSpPr>
            <p:cNvPr id="104" name="tx104"/>
            <p:cNvSpPr/>
            <p:nvPr/>
          </p:nvSpPr>
          <p:spPr>
            <a:xfrm>
              <a:off x="2059240" y="471768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9.4</a:t>
              </a:r>
            </a:p>
          </p:txBody>
        </p:sp>
        <p:sp>
          <p:nvSpPr>
            <p:cNvPr id="105" name="tx105"/>
            <p:cNvSpPr/>
            <p:nvPr/>
          </p:nvSpPr>
          <p:spPr>
            <a:xfrm>
              <a:off x="2353057" y="473126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9.1</a:t>
              </a:r>
            </a:p>
          </p:txBody>
        </p:sp>
        <p:sp>
          <p:nvSpPr>
            <p:cNvPr id="106" name="tx106"/>
            <p:cNvSpPr/>
            <p:nvPr/>
          </p:nvSpPr>
          <p:spPr>
            <a:xfrm>
              <a:off x="2646874" y="474484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8.8</a:t>
              </a:r>
            </a:p>
          </p:txBody>
        </p:sp>
        <p:sp>
          <p:nvSpPr>
            <p:cNvPr id="107" name="tx107"/>
            <p:cNvSpPr/>
            <p:nvPr/>
          </p:nvSpPr>
          <p:spPr>
            <a:xfrm>
              <a:off x="2940691" y="475389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8.6</a:t>
              </a:r>
            </a:p>
          </p:txBody>
        </p:sp>
        <p:sp>
          <p:nvSpPr>
            <p:cNvPr id="108" name="tx108"/>
            <p:cNvSpPr/>
            <p:nvPr/>
          </p:nvSpPr>
          <p:spPr>
            <a:xfrm>
              <a:off x="3234508" y="475389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8.6</a:t>
              </a:r>
            </a:p>
          </p:txBody>
        </p:sp>
        <p:sp>
          <p:nvSpPr>
            <p:cNvPr id="109" name="tx109"/>
            <p:cNvSpPr/>
            <p:nvPr/>
          </p:nvSpPr>
          <p:spPr>
            <a:xfrm>
              <a:off x="3528324" y="480366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7.5</a:t>
              </a:r>
            </a:p>
          </p:txBody>
        </p:sp>
        <p:sp>
          <p:nvSpPr>
            <p:cNvPr id="110" name="tx110"/>
            <p:cNvSpPr/>
            <p:nvPr/>
          </p:nvSpPr>
          <p:spPr>
            <a:xfrm>
              <a:off x="3822141" y="483986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6.7</a:t>
              </a:r>
            </a:p>
          </p:txBody>
        </p:sp>
        <p:sp>
          <p:nvSpPr>
            <p:cNvPr id="111" name="tx111"/>
            <p:cNvSpPr/>
            <p:nvPr/>
          </p:nvSpPr>
          <p:spPr>
            <a:xfrm>
              <a:off x="4115958" y="482176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7.1</a:t>
              </a:r>
            </a:p>
          </p:txBody>
        </p:sp>
        <p:sp>
          <p:nvSpPr>
            <p:cNvPr id="112" name="tx112"/>
            <p:cNvSpPr/>
            <p:nvPr/>
          </p:nvSpPr>
          <p:spPr>
            <a:xfrm>
              <a:off x="4409775" y="479914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7.6</a:t>
              </a:r>
            </a:p>
          </p:txBody>
        </p:sp>
        <p:sp>
          <p:nvSpPr>
            <p:cNvPr id="113" name="tx113"/>
            <p:cNvSpPr/>
            <p:nvPr/>
          </p:nvSpPr>
          <p:spPr>
            <a:xfrm>
              <a:off x="4703592" y="475389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8.6</a:t>
              </a:r>
            </a:p>
          </p:txBody>
        </p:sp>
        <p:sp>
          <p:nvSpPr>
            <p:cNvPr id="114" name="tx114"/>
            <p:cNvSpPr/>
            <p:nvPr/>
          </p:nvSpPr>
          <p:spPr>
            <a:xfrm>
              <a:off x="5035037" y="4735790"/>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9</a:t>
              </a:r>
            </a:p>
          </p:txBody>
        </p:sp>
        <p:sp>
          <p:nvSpPr>
            <p:cNvPr id="115" name="tx115"/>
            <p:cNvSpPr/>
            <p:nvPr/>
          </p:nvSpPr>
          <p:spPr>
            <a:xfrm>
              <a:off x="5291226" y="473126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9.1</a:t>
              </a:r>
            </a:p>
          </p:txBody>
        </p:sp>
        <p:sp>
          <p:nvSpPr>
            <p:cNvPr id="116" name="tx116"/>
            <p:cNvSpPr/>
            <p:nvPr/>
          </p:nvSpPr>
          <p:spPr>
            <a:xfrm>
              <a:off x="5585043" y="472674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9.2</a:t>
              </a:r>
            </a:p>
          </p:txBody>
        </p:sp>
        <p:sp>
          <p:nvSpPr>
            <p:cNvPr id="117" name="tx117"/>
            <p:cNvSpPr/>
            <p:nvPr/>
          </p:nvSpPr>
          <p:spPr>
            <a:xfrm>
              <a:off x="5878860" y="474936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8.7</a:t>
              </a:r>
            </a:p>
          </p:txBody>
        </p:sp>
        <p:sp>
          <p:nvSpPr>
            <p:cNvPr id="118" name="tx118"/>
            <p:cNvSpPr/>
            <p:nvPr/>
          </p:nvSpPr>
          <p:spPr>
            <a:xfrm>
              <a:off x="6172677" y="477651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8.1</a:t>
              </a:r>
            </a:p>
          </p:txBody>
        </p:sp>
        <p:sp>
          <p:nvSpPr>
            <p:cNvPr id="119" name="tx119"/>
            <p:cNvSpPr/>
            <p:nvPr/>
          </p:nvSpPr>
          <p:spPr>
            <a:xfrm>
              <a:off x="6466494" y="478556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7.9</a:t>
              </a:r>
            </a:p>
          </p:txBody>
        </p:sp>
        <p:sp>
          <p:nvSpPr>
            <p:cNvPr id="120" name="tx120"/>
            <p:cNvSpPr/>
            <p:nvPr/>
          </p:nvSpPr>
          <p:spPr>
            <a:xfrm>
              <a:off x="6760311" y="478556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7.9</a:t>
              </a:r>
            </a:p>
          </p:txBody>
        </p:sp>
        <p:sp>
          <p:nvSpPr>
            <p:cNvPr id="121" name="tx121"/>
            <p:cNvSpPr/>
            <p:nvPr/>
          </p:nvSpPr>
          <p:spPr>
            <a:xfrm>
              <a:off x="7054127" y="478556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7.9</a:t>
              </a:r>
            </a:p>
          </p:txBody>
        </p:sp>
        <p:sp>
          <p:nvSpPr>
            <p:cNvPr id="122" name="tx122"/>
            <p:cNvSpPr/>
            <p:nvPr/>
          </p:nvSpPr>
          <p:spPr>
            <a:xfrm>
              <a:off x="7347944" y="470863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9.6</a:t>
              </a:r>
            </a:p>
          </p:txBody>
        </p:sp>
        <p:sp>
          <p:nvSpPr>
            <p:cNvPr id="123" name="tx123"/>
            <p:cNvSpPr/>
            <p:nvPr/>
          </p:nvSpPr>
          <p:spPr>
            <a:xfrm>
              <a:off x="7641761" y="473126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9.1</a:t>
              </a:r>
            </a:p>
          </p:txBody>
        </p:sp>
        <p:sp>
          <p:nvSpPr>
            <p:cNvPr id="124" name="tx124"/>
            <p:cNvSpPr/>
            <p:nvPr/>
          </p:nvSpPr>
          <p:spPr>
            <a:xfrm>
              <a:off x="7935578" y="473126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9.1</a:t>
              </a:r>
            </a:p>
          </p:txBody>
        </p:sp>
        <p:sp>
          <p:nvSpPr>
            <p:cNvPr id="125" name="tx125"/>
            <p:cNvSpPr/>
            <p:nvPr/>
          </p:nvSpPr>
          <p:spPr>
            <a:xfrm>
              <a:off x="8229395" y="474031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8.9</a:t>
              </a:r>
            </a:p>
          </p:txBody>
        </p:sp>
        <p:sp>
          <p:nvSpPr>
            <p:cNvPr id="126" name="tx126"/>
            <p:cNvSpPr/>
            <p:nvPr/>
          </p:nvSpPr>
          <p:spPr>
            <a:xfrm>
              <a:off x="8523212" y="474936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8.7</a:t>
              </a:r>
            </a:p>
          </p:txBody>
        </p:sp>
        <p:sp>
          <p:nvSpPr>
            <p:cNvPr id="127" name="tx127"/>
            <p:cNvSpPr/>
            <p:nvPr/>
          </p:nvSpPr>
          <p:spPr>
            <a:xfrm>
              <a:off x="1135087" y="164694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37.7</a:t>
              </a:r>
            </a:p>
          </p:txBody>
        </p:sp>
        <p:sp>
          <p:nvSpPr>
            <p:cNvPr id="128" name="tx128"/>
            <p:cNvSpPr/>
            <p:nvPr/>
          </p:nvSpPr>
          <p:spPr>
            <a:xfrm>
              <a:off x="1428904" y="176460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36.4</a:t>
              </a:r>
            </a:p>
          </p:txBody>
        </p:sp>
        <p:sp>
          <p:nvSpPr>
            <p:cNvPr id="129" name="tx129"/>
            <p:cNvSpPr/>
            <p:nvPr/>
          </p:nvSpPr>
          <p:spPr>
            <a:xfrm>
              <a:off x="1722720" y="171935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36.9</a:t>
              </a:r>
            </a:p>
          </p:txBody>
        </p:sp>
        <p:sp>
          <p:nvSpPr>
            <p:cNvPr id="130" name="tx130"/>
            <p:cNvSpPr/>
            <p:nvPr/>
          </p:nvSpPr>
          <p:spPr>
            <a:xfrm>
              <a:off x="2016537" y="191846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34.7</a:t>
              </a:r>
            </a:p>
          </p:txBody>
        </p:sp>
        <p:sp>
          <p:nvSpPr>
            <p:cNvPr id="131" name="tx131"/>
            <p:cNvSpPr/>
            <p:nvPr/>
          </p:nvSpPr>
          <p:spPr>
            <a:xfrm>
              <a:off x="2310354" y="213566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32.3</a:t>
              </a:r>
            </a:p>
          </p:txBody>
        </p:sp>
        <p:sp>
          <p:nvSpPr>
            <p:cNvPr id="132" name="tx132"/>
            <p:cNvSpPr/>
            <p:nvPr/>
          </p:nvSpPr>
          <p:spPr>
            <a:xfrm>
              <a:off x="2604171" y="228952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30.6</a:t>
              </a:r>
            </a:p>
          </p:txBody>
        </p:sp>
        <p:sp>
          <p:nvSpPr>
            <p:cNvPr id="133" name="tx133"/>
            <p:cNvSpPr/>
            <p:nvPr/>
          </p:nvSpPr>
          <p:spPr>
            <a:xfrm>
              <a:off x="2897988" y="247053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28.6</a:t>
              </a:r>
            </a:p>
          </p:txBody>
        </p:sp>
        <p:sp>
          <p:nvSpPr>
            <p:cNvPr id="134" name="tx134"/>
            <p:cNvSpPr/>
            <p:nvPr/>
          </p:nvSpPr>
          <p:spPr>
            <a:xfrm>
              <a:off x="3191805" y="249768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28.3</a:t>
              </a:r>
            </a:p>
          </p:txBody>
        </p:sp>
        <p:sp>
          <p:nvSpPr>
            <p:cNvPr id="135" name="tx135"/>
            <p:cNvSpPr/>
            <p:nvPr/>
          </p:nvSpPr>
          <p:spPr>
            <a:xfrm>
              <a:off x="3485622" y="266058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26.5</a:t>
              </a:r>
            </a:p>
          </p:txBody>
        </p:sp>
        <p:sp>
          <p:nvSpPr>
            <p:cNvPr id="136" name="tx136"/>
            <p:cNvSpPr/>
            <p:nvPr/>
          </p:nvSpPr>
          <p:spPr>
            <a:xfrm>
              <a:off x="3779439" y="294114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23.4</a:t>
              </a:r>
            </a:p>
          </p:txBody>
        </p:sp>
        <p:sp>
          <p:nvSpPr>
            <p:cNvPr id="137" name="tx137"/>
            <p:cNvSpPr/>
            <p:nvPr/>
          </p:nvSpPr>
          <p:spPr>
            <a:xfrm>
              <a:off x="4073256" y="301355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22.6</a:t>
              </a:r>
            </a:p>
          </p:txBody>
        </p:sp>
        <p:sp>
          <p:nvSpPr>
            <p:cNvPr id="138" name="tx138"/>
            <p:cNvSpPr/>
            <p:nvPr/>
          </p:nvSpPr>
          <p:spPr>
            <a:xfrm>
              <a:off x="4367073" y="304070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22.3</a:t>
              </a:r>
            </a:p>
          </p:txBody>
        </p:sp>
        <p:sp>
          <p:nvSpPr>
            <p:cNvPr id="139" name="tx139"/>
            <p:cNvSpPr/>
            <p:nvPr/>
          </p:nvSpPr>
          <p:spPr>
            <a:xfrm>
              <a:off x="4660890" y="298640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22.9</a:t>
              </a:r>
            </a:p>
          </p:txBody>
        </p:sp>
        <p:sp>
          <p:nvSpPr>
            <p:cNvPr id="140" name="tx140"/>
            <p:cNvSpPr/>
            <p:nvPr/>
          </p:nvSpPr>
          <p:spPr>
            <a:xfrm>
              <a:off x="4954707" y="299545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22.8</a:t>
              </a:r>
            </a:p>
          </p:txBody>
        </p:sp>
        <p:sp>
          <p:nvSpPr>
            <p:cNvPr id="141" name="tx141"/>
            <p:cNvSpPr/>
            <p:nvPr/>
          </p:nvSpPr>
          <p:spPr>
            <a:xfrm>
              <a:off x="5248523" y="303165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22.4</a:t>
              </a:r>
            </a:p>
          </p:txBody>
        </p:sp>
        <p:sp>
          <p:nvSpPr>
            <p:cNvPr id="142" name="tx142"/>
            <p:cNvSpPr/>
            <p:nvPr/>
          </p:nvSpPr>
          <p:spPr>
            <a:xfrm>
              <a:off x="5542340" y="307690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21.9</a:t>
              </a:r>
            </a:p>
          </p:txBody>
        </p:sp>
        <p:sp>
          <p:nvSpPr>
            <p:cNvPr id="143" name="tx143"/>
            <p:cNvSpPr/>
            <p:nvPr/>
          </p:nvSpPr>
          <p:spPr>
            <a:xfrm>
              <a:off x="5836157" y="312215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21.4</a:t>
              </a:r>
            </a:p>
          </p:txBody>
        </p:sp>
        <p:sp>
          <p:nvSpPr>
            <p:cNvPr id="144" name="tx144"/>
            <p:cNvSpPr/>
            <p:nvPr/>
          </p:nvSpPr>
          <p:spPr>
            <a:xfrm>
              <a:off x="6129974" y="316740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20.9</a:t>
              </a:r>
            </a:p>
          </p:txBody>
        </p:sp>
        <p:sp>
          <p:nvSpPr>
            <p:cNvPr id="145" name="tx145"/>
            <p:cNvSpPr/>
            <p:nvPr/>
          </p:nvSpPr>
          <p:spPr>
            <a:xfrm>
              <a:off x="6423791" y="333031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19.1</a:t>
              </a:r>
            </a:p>
          </p:txBody>
        </p:sp>
        <p:sp>
          <p:nvSpPr>
            <p:cNvPr id="146" name="tx146"/>
            <p:cNvSpPr/>
            <p:nvPr/>
          </p:nvSpPr>
          <p:spPr>
            <a:xfrm>
              <a:off x="6762779" y="33393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47" name="tx147"/>
            <p:cNvSpPr/>
            <p:nvPr/>
          </p:nvSpPr>
          <p:spPr>
            <a:xfrm>
              <a:off x="7011425" y="309500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21.7</a:t>
              </a:r>
            </a:p>
          </p:txBody>
        </p:sp>
        <p:sp>
          <p:nvSpPr>
            <p:cNvPr id="148" name="tx148"/>
            <p:cNvSpPr/>
            <p:nvPr/>
          </p:nvSpPr>
          <p:spPr>
            <a:xfrm>
              <a:off x="7305242" y="283254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24.6</a:t>
              </a:r>
            </a:p>
          </p:txBody>
        </p:sp>
        <p:sp>
          <p:nvSpPr>
            <p:cNvPr id="149" name="tx149"/>
            <p:cNvSpPr/>
            <p:nvPr/>
          </p:nvSpPr>
          <p:spPr>
            <a:xfrm>
              <a:off x="7599059" y="309500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21.7</a:t>
              </a:r>
            </a:p>
          </p:txBody>
        </p:sp>
        <p:sp>
          <p:nvSpPr>
            <p:cNvPr id="150" name="tx150"/>
            <p:cNvSpPr/>
            <p:nvPr/>
          </p:nvSpPr>
          <p:spPr>
            <a:xfrm>
              <a:off x="7892876" y="303165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22.4</a:t>
              </a:r>
            </a:p>
          </p:txBody>
        </p:sp>
        <p:sp>
          <p:nvSpPr>
            <p:cNvPr id="151" name="tx151"/>
            <p:cNvSpPr/>
            <p:nvPr/>
          </p:nvSpPr>
          <p:spPr>
            <a:xfrm>
              <a:off x="8186693" y="319455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20.6</a:t>
              </a:r>
            </a:p>
          </p:txBody>
        </p:sp>
        <p:sp>
          <p:nvSpPr>
            <p:cNvPr id="152" name="tx152"/>
            <p:cNvSpPr/>
            <p:nvPr/>
          </p:nvSpPr>
          <p:spPr>
            <a:xfrm>
              <a:off x="8480510" y="317645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20.8</a:t>
              </a:r>
            </a:p>
          </p:txBody>
        </p:sp>
        <p:sp>
          <p:nvSpPr>
            <p:cNvPr id="153" name="tx153"/>
            <p:cNvSpPr/>
            <p:nvPr/>
          </p:nvSpPr>
          <p:spPr>
            <a:xfrm>
              <a:off x="604651" y="5120790"/>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a:t>
              </a:r>
            </a:p>
          </p:txBody>
        </p:sp>
        <p:sp>
          <p:nvSpPr>
            <p:cNvPr id="154" name="tx154"/>
            <p:cNvSpPr/>
            <p:nvPr/>
          </p:nvSpPr>
          <p:spPr>
            <a:xfrm>
              <a:off x="519886" y="4215755"/>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a:t>
              </a:r>
            </a:p>
          </p:txBody>
        </p:sp>
        <p:sp>
          <p:nvSpPr>
            <p:cNvPr id="155" name="tx155"/>
            <p:cNvSpPr/>
            <p:nvPr/>
          </p:nvSpPr>
          <p:spPr>
            <a:xfrm>
              <a:off x="519886" y="3310720"/>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a:t>
              </a:r>
            </a:p>
          </p:txBody>
        </p:sp>
        <p:sp>
          <p:nvSpPr>
            <p:cNvPr id="156" name="tx156"/>
            <p:cNvSpPr/>
            <p:nvPr/>
          </p:nvSpPr>
          <p:spPr>
            <a:xfrm>
              <a:off x="519886" y="2405685"/>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30</a:t>
              </a:r>
            </a:p>
          </p:txBody>
        </p:sp>
        <p:sp>
          <p:nvSpPr>
            <p:cNvPr id="157" name="tx157"/>
            <p:cNvSpPr/>
            <p:nvPr/>
          </p:nvSpPr>
          <p:spPr>
            <a:xfrm rot="-5400000">
              <a:off x="1070987"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158" name="tx158"/>
            <p:cNvSpPr/>
            <p:nvPr/>
          </p:nvSpPr>
          <p:spPr>
            <a:xfrm rot="-5400000">
              <a:off x="2540072"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159" name="tx159"/>
            <p:cNvSpPr/>
            <p:nvPr/>
          </p:nvSpPr>
          <p:spPr>
            <a:xfrm rot="-5400000">
              <a:off x="4009156"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160" name="tx160"/>
            <p:cNvSpPr/>
            <p:nvPr/>
          </p:nvSpPr>
          <p:spPr>
            <a:xfrm rot="-5400000">
              <a:off x="5478241"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161" name="tx161"/>
            <p:cNvSpPr/>
            <p:nvPr/>
          </p:nvSpPr>
          <p:spPr>
            <a:xfrm rot="-5400000">
              <a:off x="6653509"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162" name="tx162"/>
            <p:cNvSpPr/>
            <p:nvPr/>
          </p:nvSpPr>
          <p:spPr>
            <a:xfrm rot="-5400000">
              <a:off x="6947325"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163" name="tx163"/>
            <p:cNvSpPr/>
            <p:nvPr/>
          </p:nvSpPr>
          <p:spPr>
            <a:xfrm rot="-5400000">
              <a:off x="7241142"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164" name="tx164"/>
            <p:cNvSpPr/>
            <p:nvPr/>
          </p:nvSpPr>
          <p:spPr>
            <a:xfrm rot="-5400000">
              <a:off x="7534959"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165" name="tx165"/>
            <p:cNvSpPr/>
            <p:nvPr/>
          </p:nvSpPr>
          <p:spPr>
            <a:xfrm rot="-5400000">
              <a:off x="7828776"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166" name="tx166"/>
            <p:cNvSpPr/>
            <p:nvPr/>
          </p:nvSpPr>
          <p:spPr>
            <a:xfrm rot="-5400000">
              <a:off x="8122593"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167" name="tx167"/>
            <p:cNvSpPr/>
            <p:nvPr/>
          </p:nvSpPr>
          <p:spPr>
            <a:xfrm rot="-5400000">
              <a:off x="8416410"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168" name="tx168"/>
            <p:cNvSpPr/>
            <p:nvPr/>
          </p:nvSpPr>
          <p:spPr>
            <a:xfrm rot="-5400000">
              <a:off x="-859441" y="3414799"/>
              <a:ext cx="251588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Measles zero-dose children (millions)</a:t>
              </a:r>
            </a:p>
          </p:txBody>
        </p:sp>
        <p:sp>
          <p:nvSpPr>
            <p:cNvPr id="169" name="rc169"/>
            <p:cNvSpPr/>
            <p:nvPr/>
          </p:nvSpPr>
          <p:spPr>
            <a:xfrm>
              <a:off x="3371037" y="6141413"/>
              <a:ext cx="201456" cy="201456"/>
            </a:xfrm>
            <a:prstGeom prst="rect">
              <a:avLst/>
            </a:prstGeom>
            <a:solidFill>
              <a:srgbClr val="F26829">
                <a:alpha val="100000"/>
              </a:srgbClr>
            </a:solidFill>
          </p:spPr>
          <p:txBody>
            <a:bodyPr/>
            <a:lstStyle/>
            <a:p/>
          </p:txBody>
        </p:sp>
        <p:sp>
          <p:nvSpPr>
            <p:cNvPr id="170" name="rc170"/>
            <p:cNvSpPr/>
            <p:nvPr/>
          </p:nvSpPr>
          <p:spPr>
            <a:xfrm>
              <a:off x="4983222" y="6141413"/>
              <a:ext cx="201456" cy="201456"/>
            </a:xfrm>
            <a:prstGeom prst="rect">
              <a:avLst/>
            </a:prstGeom>
            <a:solidFill>
              <a:srgbClr val="6A1E74">
                <a:alpha val="100000"/>
              </a:srgbClr>
            </a:solidFill>
          </p:spPr>
          <p:txBody>
            <a:bodyPr/>
            <a:lstStyle/>
            <a:p/>
          </p:txBody>
        </p:sp>
        <p:sp>
          <p:nvSpPr>
            <p:cNvPr id="171" name="tx171"/>
            <p:cNvSpPr/>
            <p:nvPr/>
          </p:nvSpPr>
          <p:spPr>
            <a:xfrm>
              <a:off x="3651082" y="6187552"/>
              <a:ext cx="125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WB FCV countries</a:t>
              </a:r>
            </a:p>
          </p:txBody>
        </p:sp>
        <p:sp>
          <p:nvSpPr>
            <p:cNvPr id="172" name="tx172"/>
            <p:cNvSpPr/>
            <p:nvPr/>
          </p:nvSpPr>
          <p:spPr>
            <a:xfrm>
              <a:off x="5263267" y="6187552"/>
              <a:ext cx="127074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non-FCV countries</a:t>
              </a:r>
            </a:p>
          </p:txBody>
        </p:sp>
        <p:sp>
          <p:nvSpPr>
            <p:cNvPr id="173" name="tx173"/>
            <p:cNvSpPr/>
            <p:nvPr/>
          </p:nvSpPr>
          <p:spPr>
            <a:xfrm>
              <a:off x="752046" y="1368037"/>
              <a:ext cx="614641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children unvaccinated against measles, by region, 2000-2025</a:t>
              </a:r>
            </a:p>
          </p:txBody>
        </p:sp>
        <p:sp>
          <p:nvSpPr>
            <p:cNvPr id="174" name="tx17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75" name="tx175"/>
            <p:cNvSpPr/>
            <p:nvPr/>
          </p:nvSpPr>
          <p:spPr>
            <a:xfrm>
              <a:off x="5111767" y="6611748"/>
              <a:ext cx="39626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in total number of zero-dose due to rounding.</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Globally, the number of measles zero-dose children - those who did not receive MCV1 - declined from 37.7 million in 2000 to 20.8 million in 2025.
The number of measles zero-dose children in 2025 was an increase from 2024 (20.6 million).
The number of measles zero-dose children varied by region. In 2025, non-FCV countries had the highest number of measles zero-dose children (12.1 million), followed by WB FCV countries (8.7 million).
Overall, 1 regions (non-FCV countries) saw an increase in the number of measles zero-dose children between 2024 and 2025, 1 saw a decline (WB FCV countries), and 0 (no regions) had approximately the same number of zero-dose children.</a:t>
            </a:r>
          </a:p>
        </p:txBody>
      </p:sp>
      <p:sp>
        <p:nvSpPr>
          <p:cNvPr id="17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Globally, the number of children not receiving the first dose of measles-containing vaccine increased between 2024 and 2025, with declines recorded in non-FCV countries, WB FCV countries, and WB FCV countries.</a:t>
            </a:r>
          </a:p>
        </p:txBody>
      </p:sp>
      <p:grpSp xmlns:pic="http://schemas.openxmlformats.org/drawingml/2006/picture">
        <p:nvGrpSpPr>
          <p:cNvPr id="178" name=""/>
          <p:cNvGrpSpPr/>
          <p:nvPr/>
        </p:nvGrpSpPr>
        <p:grpSpPr>
          <a:xfrm>
            <a:off x="292608" y="1005840"/>
            <a:ext cx="8595360" cy="28575"/>
            <a:chOff x="292608" y="1005840"/>
            <a:chExt cx="8595360" cy="28575"/>
          </a:xfrm>
        </p:grpSpPr>
        <p:sp>
          <p:nvSpPr>
            <p:cNvPr id="17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246413" y="2007924"/>
              <a:ext cx="2893333" cy="3877661"/>
            </a:xfrm>
            <a:custGeom>
              <a:avLst/>
              <a:pathLst>
                <a:path w="2893333" h="3877661">
                  <a:moveTo>
                    <a:pt x="681895" y="2421009"/>
                  </a:moveTo>
                  <a:lnTo>
                    <a:pt x="649424" y="2478408"/>
                  </a:lnTo>
                  <a:lnTo>
                    <a:pt x="616952" y="2535807"/>
                  </a:lnTo>
                  <a:lnTo>
                    <a:pt x="584481" y="2593207"/>
                  </a:lnTo>
                  <a:lnTo>
                    <a:pt x="552010" y="2650606"/>
                  </a:lnTo>
                  <a:lnTo>
                    <a:pt x="519539" y="2708005"/>
                  </a:lnTo>
                  <a:lnTo>
                    <a:pt x="487068" y="2765405"/>
                  </a:lnTo>
                  <a:lnTo>
                    <a:pt x="454596" y="2822804"/>
                  </a:lnTo>
                  <a:lnTo>
                    <a:pt x="422125" y="2880203"/>
                  </a:lnTo>
                  <a:lnTo>
                    <a:pt x="389654" y="2937603"/>
                  </a:lnTo>
                  <a:lnTo>
                    <a:pt x="357183" y="2995002"/>
                  </a:lnTo>
                  <a:lnTo>
                    <a:pt x="324712" y="3052401"/>
                  </a:lnTo>
                  <a:lnTo>
                    <a:pt x="292240" y="3109801"/>
                  </a:lnTo>
                  <a:lnTo>
                    <a:pt x="259769" y="3167200"/>
                  </a:lnTo>
                  <a:lnTo>
                    <a:pt x="227298" y="3224599"/>
                  </a:lnTo>
                  <a:lnTo>
                    <a:pt x="194827" y="3281999"/>
                  </a:lnTo>
                  <a:lnTo>
                    <a:pt x="162356" y="3339398"/>
                  </a:lnTo>
                  <a:lnTo>
                    <a:pt x="129884" y="3396798"/>
                  </a:lnTo>
                  <a:lnTo>
                    <a:pt x="97413" y="3454197"/>
                  </a:lnTo>
                  <a:lnTo>
                    <a:pt x="64942" y="3511596"/>
                  </a:lnTo>
                  <a:lnTo>
                    <a:pt x="32471" y="3568996"/>
                  </a:lnTo>
                  <a:lnTo>
                    <a:pt x="0" y="3626395"/>
                  </a:lnTo>
                  <a:lnTo>
                    <a:pt x="57669" y="3657742"/>
                  </a:lnTo>
                  <a:lnTo>
                    <a:pt x="116366" y="3687119"/>
                  </a:lnTo>
                  <a:lnTo>
                    <a:pt x="176023" y="3714493"/>
                  </a:lnTo>
                  <a:lnTo>
                    <a:pt x="236574" y="3739831"/>
                  </a:lnTo>
                  <a:lnTo>
                    <a:pt x="297947" y="3763106"/>
                  </a:lnTo>
                  <a:lnTo>
                    <a:pt x="360073" y="3784289"/>
                  </a:lnTo>
                  <a:lnTo>
                    <a:pt x="422880" y="3803358"/>
                  </a:lnTo>
                  <a:lnTo>
                    <a:pt x="486297" y="3820290"/>
                  </a:lnTo>
                  <a:lnTo>
                    <a:pt x="550250" y="3835065"/>
                  </a:lnTo>
                  <a:lnTo>
                    <a:pt x="614667" y="3847667"/>
                  </a:lnTo>
                  <a:lnTo>
                    <a:pt x="679474" y="3858081"/>
                  </a:lnTo>
                  <a:lnTo>
                    <a:pt x="744596" y="3866296"/>
                  </a:lnTo>
                  <a:lnTo>
                    <a:pt x="809959" y="3872302"/>
                  </a:lnTo>
                  <a:lnTo>
                    <a:pt x="875487" y="3876092"/>
                  </a:lnTo>
                  <a:lnTo>
                    <a:pt x="941107" y="3877661"/>
                  </a:lnTo>
                  <a:lnTo>
                    <a:pt x="1006742" y="3877009"/>
                  </a:lnTo>
                  <a:lnTo>
                    <a:pt x="1072317" y="3874135"/>
                  </a:lnTo>
                  <a:lnTo>
                    <a:pt x="1137757" y="3869043"/>
                  </a:lnTo>
                  <a:lnTo>
                    <a:pt x="1202988" y="3861739"/>
                  </a:lnTo>
                  <a:lnTo>
                    <a:pt x="1267933" y="3852231"/>
                  </a:lnTo>
                  <a:lnTo>
                    <a:pt x="1332520" y="3840531"/>
                  </a:lnTo>
                  <a:lnTo>
                    <a:pt x="1396674" y="3826650"/>
                  </a:lnTo>
                  <a:lnTo>
                    <a:pt x="1460321" y="3810607"/>
                  </a:lnTo>
                  <a:lnTo>
                    <a:pt x="1523389" y="3792417"/>
                  </a:lnTo>
                  <a:lnTo>
                    <a:pt x="1585804" y="3772104"/>
                  </a:lnTo>
                  <a:lnTo>
                    <a:pt x="1647497" y="3749689"/>
                  </a:lnTo>
                  <a:lnTo>
                    <a:pt x="1708395" y="3725200"/>
                  </a:lnTo>
                  <a:lnTo>
                    <a:pt x="1768430" y="3698662"/>
                  </a:lnTo>
                  <a:lnTo>
                    <a:pt x="1827532" y="3670108"/>
                  </a:lnTo>
                  <a:lnTo>
                    <a:pt x="1885633" y="3639570"/>
                  </a:lnTo>
                  <a:lnTo>
                    <a:pt x="1942667" y="3607082"/>
                  </a:lnTo>
                  <a:lnTo>
                    <a:pt x="1998569" y="3572683"/>
                  </a:lnTo>
                  <a:lnTo>
                    <a:pt x="2053275" y="3536411"/>
                  </a:lnTo>
                  <a:lnTo>
                    <a:pt x="2106722" y="3498308"/>
                  </a:lnTo>
                  <a:lnTo>
                    <a:pt x="2158848" y="3458417"/>
                  </a:lnTo>
                  <a:lnTo>
                    <a:pt x="2209594" y="3416786"/>
                  </a:lnTo>
                  <a:lnTo>
                    <a:pt x="2258901" y="3373460"/>
                  </a:lnTo>
                  <a:lnTo>
                    <a:pt x="2306714" y="3328490"/>
                  </a:lnTo>
                  <a:lnTo>
                    <a:pt x="2352977" y="3281927"/>
                  </a:lnTo>
                  <a:lnTo>
                    <a:pt x="2397638" y="3233826"/>
                  </a:lnTo>
                  <a:lnTo>
                    <a:pt x="2440645" y="3184240"/>
                  </a:lnTo>
                  <a:lnTo>
                    <a:pt x="2481949" y="3133226"/>
                  </a:lnTo>
                  <a:lnTo>
                    <a:pt x="2521502" y="3080844"/>
                  </a:lnTo>
                  <a:lnTo>
                    <a:pt x="2559260" y="3027153"/>
                  </a:lnTo>
                  <a:lnTo>
                    <a:pt x="2595178" y="2972215"/>
                  </a:lnTo>
                  <a:lnTo>
                    <a:pt x="2629217" y="2916092"/>
                  </a:lnTo>
                  <a:lnTo>
                    <a:pt x="2661336" y="2858849"/>
                  </a:lnTo>
                  <a:lnTo>
                    <a:pt x="2691499" y="2800552"/>
                  </a:lnTo>
                  <a:lnTo>
                    <a:pt x="2719671" y="2741268"/>
                  </a:lnTo>
                  <a:lnTo>
                    <a:pt x="2745821" y="2681063"/>
                  </a:lnTo>
                  <a:lnTo>
                    <a:pt x="2769918" y="2620008"/>
                  </a:lnTo>
                  <a:lnTo>
                    <a:pt x="2791934" y="2558173"/>
                  </a:lnTo>
                  <a:lnTo>
                    <a:pt x="2811845" y="2495627"/>
                  </a:lnTo>
                  <a:lnTo>
                    <a:pt x="2829627" y="2432444"/>
                  </a:lnTo>
                  <a:lnTo>
                    <a:pt x="2845260" y="2368694"/>
                  </a:lnTo>
                  <a:lnTo>
                    <a:pt x="2858726" y="2304452"/>
                  </a:lnTo>
                  <a:lnTo>
                    <a:pt x="2870010" y="2239791"/>
                  </a:lnTo>
                  <a:lnTo>
                    <a:pt x="2879099" y="2174786"/>
                  </a:lnTo>
                  <a:lnTo>
                    <a:pt x="2885983" y="2109509"/>
                  </a:lnTo>
                  <a:lnTo>
                    <a:pt x="2890652" y="2044038"/>
                  </a:lnTo>
                  <a:lnTo>
                    <a:pt x="2893103" y="1978445"/>
                  </a:lnTo>
                  <a:lnTo>
                    <a:pt x="2893333" y="1912808"/>
                  </a:lnTo>
                  <a:lnTo>
                    <a:pt x="2891340" y="1847200"/>
                  </a:lnTo>
                  <a:lnTo>
                    <a:pt x="2887128" y="1781697"/>
                  </a:lnTo>
                  <a:lnTo>
                    <a:pt x="2880701" y="1716374"/>
                  </a:lnTo>
                  <a:lnTo>
                    <a:pt x="2872066" y="1651306"/>
                  </a:lnTo>
                  <a:lnTo>
                    <a:pt x="2861234" y="1586568"/>
                  </a:lnTo>
                  <a:lnTo>
                    <a:pt x="2848217" y="1522234"/>
                  </a:lnTo>
                  <a:lnTo>
                    <a:pt x="2833030" y="1458377"/>
                  </a:lnTo>
                  <a:lnTo>
                    <a:pt x="2815690" y="1395071"/>
                  </a:lnTo>
                  <a:lnTo>
                    <a:pt x="2796216" y="1332388"/>
                  </a:lnTo>
                  <a:lnTo>
                    <a:pt x="2774633" y="1270400"/>
                  </a:lnTo>
                  <a:lnTo>
                    <a:pt x="2750963" y="1209178"/>
                  </a:lnTo>
                  <a:lnTo>
                    <a:pt x="2725235" y="1148792"/>
                  </a:lnTo>
                  <a:lnTo>
                    <a:pt x="2697477" y="1089312"/>
                  </a:lnTo>
                  <a:lnTo>
                    <a:pt x="2667722" y="1030806"/>
                  </a:lnTo>
                  <a:lnTo>
                    <a:pt x="2636004" y="973340"/>
                  </a:lnTo>
                  <a:lnTo>
                    <a:pt x="2602358" y="916981"/>
                  </a:lnTo>
                  <a:lnTo>
                    <a:pt x="2566824" y="861793"/>
                  </a:lnTo>
                  <a:lnTo>
                    <a:pt x="2529443" y="807839"/>
                  </a:lnTo>
                  <a:lnTo>
                    <a:pt x="2490256" y="755182"/>
                  </a:lnTo>
                  <a:lnTo>
                    <a:pt x="2449310" y="703881"/>
                  </a:lnTo>
                  <a:lnTo>
                    <a:pt x="2406651" y="653996"/>
                  </a:lnTo>
                  <a:lnTo>
                    <a:pt x="2362327" y="605583"/>
                  </a:lnTo>
                  <a:lnTo>
                    <a:pt x="2316390" y="558699"/>
                  </a:lnTo>
                  <a:lnTo>
                    <a:pt x="2268893" y="513396"/>
                  </a:lnTo>
                  <a:lnTo>
                    <a:pt x="2219889" y="469727"/>
                  </a:lnTo>
                  <a:lnTo>
                    <a:pt x="2169435" y="427741"/>
                  </a:lnTo>
                  <a:lnTo>
                    <a:pt x="2117589" y="387488"/>
                  </a:lnTo>
                  <a:lnTo>
                    <a:pt x="2064410" y="349012"/>
                  </a:lnTo>
                  <a:lnTo>
                    <a:pt x="2009959" y="312359"/>
                  </a:lnTo>
                  <a:lnTo>
                    <a:pt x="1954299" y="277570"/>
                  </a:lnTo>
                  <a:lnTo>
                    <a:pt x="1897493" y="244685"/>
                  </a:lnTo>
                  <a:lnTo>
                    <a:pt x="1839606" y="213741"/>
                  </a:lnTo>
                  <a:lnTo>
                    <a:pt x="1780705" y="184775"/>
                  </a:lnTo>
                  <a:lnTo>
                    <a:pt x="1720858" y="157819"/>
                  </a:lnTo>
                  <a:lnTo>
                    <a:pt x="1660132" y="132904"/>
                  </a:lnTo>
                  <a:lnTo>
                    <a:pt x="1598598" y="110059"/>
                  </a:lnTo>
                  <a:lnTo>
                    <a:pt x="1536325" y="89310"/>
                  </a:lnTo>
                  <a:lnTo>
                    <a:pt x="1473386" y="70680"/>
                  </a:lnTo>
                  <a:lnTo>
                    <a:pt x="1409853" y="54192"/>
                  </a:lnTo>
                  <a:lnTo>
                    <a:pt x="1345798" y="39864"/>
                  </a:lnTo>
                  <a:lnTo>
                    <a:pt x="1281294" y="27712"/>
                  </a:lnTo>
                  <a:lnTo>
                    <a:pt x="1216416" y="17751"/>
                  </a:lnTo>
                  <a:lnTo>
                    <a:pt x="1151238" y="9991"/>
                  </a:lnTo>
                  <a:lnTo>
                    <a:pt x="1085835" y="4442"/>
                  </a:lnTo>
                  <a:lnTo>
                    <a:pt x="1020282" y="1111"/>
                  </a:lnTo>
                  <a:lnTo>
                    <a:pt x="954653" y="0"/>
                  </a:lnTo>
                  <a:lnTo>
                    <a:pt x="954653" y="65947"/>
                  </a:lnTo>
                  <a:lnTo>
                    <a:pt x="954653" y="131894"/>
                  </a:lnTo>
                  <a:lnTo>
                    <a:pt x="954653" y="197842"/>
                  </a:lnTo>
                  <a:lnTo>
                    <a:pt x="954653" y="263789"/>
                  </a:lnTo>
                  <a:lnTo>
                    <a:pt x="954653" y="329737"/>
                  </a:lnTo>
                  <a:lnTo>
                    <a:pt x="954653" y="395684"/>
                  </a:lnTo>
                  <a:lnTo>
                    <a:pt x="954653" y="461632"/>
                  </a:lnTo>
                  <a:lnTo>
                    <a:pt x="954653" y="527579"/>
                  </a:lnTo>
                  <a:lnTo>
                    <a:pt x="954653" y="593526"/>
                  </a:lnTo>
                  <a:lnTo>
                    <a:pt x="954653" y="659474"/>
                  </a:lnTo>
                  <a:lnTo>
                    <a:pt x="954653" y="725421"/>
                  </a:lnTo>
                  <a:lnTo>
                    <a:pt x="954653" y="791369"/>
                  </a:lnTo>
                  <a:lnTo>
                    <a:pt x="954653" y="857316"/>
                  </a:lnTo>
                  <a:lnTo>
                    <a:pt x="954653" y="923264"/>
                  </a:lnTo>
                  <a:lnTo>
                    <a:pt x="954653" y="989211"/>
                  </a:lnTo>
                  <a:lnTo>
                    <a:pt x="954653" y="1055158"/>
                  </a:lnTo>
                  <a:lnTo>
                    <a:pt x="954653" y="1121106"/>
                  </a:lnTo>
                  <a:lnTo>
                    <a:pt x="954653" y="1187053"/>
                  </a:lnTo>
                  <a:lnTo>
                    <a:pt x="954653" y="1253001"/>
                  </a:lnTo>
                  <a:lnTo>
                    <a:pt x="954653" y="1318948"/>
                  </a:lnTo>
                  <a:lnTo>
                    <a:pt x="954653" y="1384896"/>
                  </a:lnTo>
                  <a:lnTo>
                    <a:pt x="1022003" y="1389005"/>
                  </a:lnTo>
                  <a:lnTo>
                    <a:pt x="1088353" y="1401272"/>
                  </a:lnTo>
                  <a:lnTo>
                    <a:pt x="1152720" y="1421515"/>
                  </a:lnTo>
                  <a:lnTo>
                    <a:pt x="1214148" y="1449434"/>
                  </a:lnTo>
                  <a:lnTo>
                    <a:pt x="1271726" y="1484614"/>
                  </a:lnTo>
                  <a:lnTo>
                    <a:pt x="1324600" y="1526533"/>
                  </a:lnTo>
                  <a:lnTo>
                    <a:pt x="1371986" y="1574569"/>
                  </a:lnTo>
                  <a:lnTo>
                    <a:pt x="1413179" y="1628010"/>
                  </a:lnTo>
                  <a:lnTo>
                    <a:pt x="1447570" y="1686064"/>
                  </a:lnTo>
                  <a:lnTo>
                    <a:pt x="1474647" y="1747867"/>
                  </a:lnTo>
                  <a:lnTo>
                    <a:pt x="1494010" y="1812504"/>
                  </a:lnTo>
                  <a:lnTo>
                    <a:pt x="1505370" y="1879016"/>
                  </a:lnTo>
                  <a:lnTo>
                    <a:pt x="1508560" y="1946415"/>
                  </a:lnTo>
                  <a:lnTo>
                    <a:pt x="1503532" y="2013703"/>
                  </a:lnTo>
                  <a:lnTo>
                    <a:pt x="1490360" y="2079880"/>
                  </a:lnTo>
                  <a:lnTo>
                    <a:pt x="1469240" y="2143964"/>
                  </a:lnTo>
                  <a:lnTo>
                    <a:pt x="1440486" y="2205006"/>
                  </a:lnTo>
                  <a:lnTo>
                    <a:pt x="1404523" y="2262098"/>
                  </a:lnTo>
                  <a:lnTo>
                    <a:pt x="1361886" y="2314395"/>
                  </a:lnTo>
                  <a:lnTo>
                    <a:pt x="1313207" y="2361120"/>
                  </a:lnTo>
                  <a:lnTo>
                    <a:pt x="1259209" y="2401580"/>
                  </a:lnTo>
                  <a:lnTo>
                    <a:pt x="1200692" y="2435175"/>
                  </a:lnTo>
                  <a:lnTo>
                    <a:pt x="1138525" y="2461407"/>
                  </a:lnTo>
                  <a:lnTo>
                    <a:pt x="1073629" y="2479885"/>
                  </a:lnTo>
                  <a:lnTo>
                    <a:pt x="1006968" y="2490337"/>
                  </a:lnTo>
                  <a:lnTo>
                    <a:pt x="939532" y="2492606"/>
                  </a:lnTo>
                  <a:lnTo>
                    <a:pt x="872319" y="2486660"/>
                  </a:lnTo>
                  <a:lnTo>
                    <a:pt x="806328" y="2472586"/>
                  </a:lnTo>
                  <a:lnTo>
                    <a:pt x="742538" y="2450594"/>
                  </a:lnTo>
                  <a:close/>
                </a:path>
              </a:pathLst>
            </a:custGeom>
            <a:solidFill>
              <a:srgbClr val="6A1E74">
                <a:alpha val="100000"/>
              </a:srgbClr>
            </a:solidFill>
            <a:ln w="13550" cap="flat">
              <a:solidFill>
                <a:srgbClr val="000000">
                  <a:alpha val="100000"/>
                </a:srgbClr>
              </a:solidFill>
              <a:prstDash val="solid"/>
              <a:miter/>
            </a:ln>
          </p:spPr>
          <p:txBody>
            <a:bodyPr/>
            <a:lstStyle/>
            <a:p/>
          </p:txBody>
        </p:sp>
        <p:sp>
          <p:nvSpPr>
            <p:cNvPr id="5" name="pg5"/>
            <p:cNvSpPr/>
            <p:nvPr/>
          </p:nvSpPr>
          <p:spPr>
            <a:xfrm>
              <a:off x="1262215" y="2007924"/>
              <a:ext cx="1938852" cy="3626395"/>
            </a:xfrm>
            <a:custGeom>
              <a:avLst/>
              <a:pathLst>
                <a:path w="1938852" h="3626395">
                  <a:moveTo>
                    <a:pt x="1938852" y="1384896"/>
                  </a:moveTo>
                  <a:lnTo>
                    <a:pt x="1938852" y="1318948"/>
                  </a:lnTo>
                  <a:lnTo>
                    <a:pt x="1938852" y="1253001"/>
                  </a:lnTo>
                  <a:lnTo>
                    <a:pt x="1938852" y="1187053"/>
                  </a:lnTo>
                  <a:lnTo>
                    <a:pt x="1938852" y="1121106"/>
                  </a:lnTo>
                  <a:lnTo>
                    <a:pt x="1938852" y="1055158"/>
                  </a:lnTo>
                  <a:lnTo>
                    <a:pt x="1938852" y="989211"/>
                  </a:lnTo>
                  <a:lnTo>
                    <a:pt x="1938852" y="923264"/>
                  </a:lnTo>
                  <a:lnTo>
                    <a:pt x="1938852" y="857316"/>
                  </a:lnTo>
                  <a:lnTo>
                    <a:pt x="1938852" y="791369"/>
                  </a:lnTo>
                  <a:lnTo>
                    <a:pt x="1938852" y="725421"/>
                  </a:lnTo>
                  <a:lnTo>
                    <a:pt x="1938852" y="659474"/>
                  </a:lnTo>
                  <a:lnTo>
                    <a:pt x="1938852" y="593526"/>
                  </a:lnTo>
                  <a:lnTo>
                    <a:pt x="1938852" y="527579"/>
                  </a:lnTo>
                  <a:lnTo>
                    <a:pt x="1938852" y="461632"/>
                  </a:lnTo>
                  <a:lnTo>
                    <a:pt x="1938852" y="395684"/>
                  </a:lnTo>
                  <a:lnTo>
                    <a:pt x="1938852" y="329737"/>
                  </a:lnTo>
                  <a:lnTo>
                    <a:pt x="1938852" y="263789"/>
                  </a:lnTo>
                  <a:lnTo>
                    <a:pt x="1938852" y="197842"/>
                  </a:lnTo>
                  <a:lnTo>
                    <a:pt x="1938852" y="131894"/>
                  </a:lnTo>
                  <a:lnTo>
                    <a:pt x="1938852" y="65947"/>
                  </a:lnTo>
                  <a:lnTo>
                    <a:pt x="1938852" y="0"/>
                  </a:lnTo>
                  <a:lnTo>
                    <a:pt x="1872723" y="1128"/>
                  </a:lnTo>
                  <a:lnTo>
                    <a:pt x="1806671" y="4510"/>
                  </a:lnTo>
                  <a:lnTo>
                    <a:pt x="1740772" y="10144"/>
                  </a:lnTo>
                  <a:lnTo>
                    <a:pt x="1675104" y="18022"/>
                  </a:lnTo>
                  <a:lnTo>
                    <a:pt x="1609744" y="28136"/>
                  </a:lnTo>
                  <a:lnTo>
                    <a:pt x="1544766" y="40472"/>
                  </a:lnTo>
                  <a:lnTo>
                    <a:pt x="1480246" y="55018"/>
                  </a:lnTo>
                  <a:lnTo>
                    <a:pt x="1416261" y="71756"/>
                  </a:lnTo>
                  <a:lnTo>
                    <a:pt x="1352883" y="90666"/>
                  </a:lnTo>
                  <a:lnTo>
                    <a:pt x="1290187" y="111728"/>
                  </a:lnTo>
                  <a:lnTo>
                    <a:pt x="1228246" y="134915"/>
                  </a:lnTo>
                  <a:lnTo>
                    <a:pt x="1167132" y="160201"/>
                  </a:lnTo>
                  <a:lnTo>
                    <a:pt x="1106916" y="187557"/>
                  </a:lnTo>
                  <a:lnTo>
                    <a:pt x="1047668" y="216951"/>
                  </a:lnTo>
                  <a:lnTo>
                    <a:pt x="989457" y="248349"/>
                  </a:lnTo>
                  <a:lnTo>
                    <a:pt x="932351" y="281714"/>
                  </a:lnTo>
                  <a:lnTo>
                    <a:pt x="876416" y="317007"/>
                  </a:lnTo>
                  <a:lnTo>
                    <a:pt x="821718" y="354187"/>
                  </a:lnTo>
                  <a:lnTo>
                    <a:pt x="768319" y="393212"/>
                  </a:lnTo>
                  <a:lnTo>
                    <a:pt x="716282" y="434035"/>
                  </a:lnTo>
                  <a:lnTo>
                    <a:pt x="665668" y="476609"/>
                  </a:lnTo>
                  <a:lnTo>
                    <a:pt x="616536" y="520884"/>
                  </a:lnTo>
                  <a:lnTo>
                    <a:pt x="568942" y="566810"/>
                  </a:lnTo>
                  <a:lnTo>
                    <a:pt x="522943" y="614332"/>
                  </a:lnTo>
                  <a:lnTo>
                    <a:pt x="478590" y="663396"/>
                  </a:lnTo>
                  <a:lnTo>
                    <a:pt x="435938" y="713943"/>
                  </a:lnTo>
                  <a:lnTo>
                    <a:pt x="395034" y="765916"/>
                  </a:lnTo>
                  <a:lnTo>
                    <a:pt x="355926" y="819254"/>
                  </a:lnTo>
                  <a:lnTo>
                    <a:pt x="318661" y="873895"/>
                  </a:lnTo>
                  <a:lnTo>
                    <a:pt x="283280" y="929775"/>
                  </a:lnTo>
                  <a:lnTo>
                    <a:pt x="249827" y="986829"/>
                  </a:lnTo>
                  <a:lnTo>
                    <a:pt x="218338" y="1044991"/>
                  </a:lnTo>
                  <a:lnTo>
                    <a:pt x="188852" y="1104193"/>
                  </a:lnTo>
                  <a:lnTo>
                    <a:pt x="161402" y="1164366"/>
                  </a:lnTo>
                  <a:lnTo>
                    <a:pt x="136021" y="1225441"/>
                  </a:lnTo>
                  <a:lnTo>
                    <a:pt x="112737" y="1287346"/>
                  </a:lnTo>
                  <a:lnTo>
                    <a:pt x="91579" y="1350009"/>
                  </a:lnTo>
                  <a:lnTo>
                    <a:pt x="72569" y="1413357"/>
                  </a:lnTo>
                  <a:lnTo>
                    <a:pt x="55732" y="1477316"/>
                  </a:lnTo>
                  <a:lnTo>
                    <a:pt x="41086" y="1541813"/>
                  </a:lnTo>
                  <a:lnTo>
                    <a:pt x="28648" y="1606772"/>
                  </a:lnTo>
                  <a:lnTo>
                    <a:pt x="18433" y="1672117"/>
                  </a:lnTo>
                  <a:lnTo>
                    <a:pt x="10453" y="1737772"/>
                  </a:lnTo>
                  <a:lnTo>
                    <a:pt x="4716" y="1803662"/>
                  </a:lnTo>
                  <a:lnTo>
                    <a:pt x="1231" y="1869708"/>
                  </a:lnTo>
                  <a:lnTo>
                    <a:pt x="0" y="1935836"/>
                  </a:lnTo>
                  <a:lnTo>
                    <a:pt x="1025" y="2001966"/>
                  </a:lnTo>
                  <a:lnTo>
                    <a:pt x="4305" y="2068024"/>
                  </a:lnTo>
                  <a:lnTo>
                    <a:pt x="9836" y="2133931"/>
                  </a:lnTo>
                  <a:lnTo>
                    <a:pt x="17612" y="2199611"/>
                  </a:lnTo>
                  <a:lnTo>
                    <a:pt x="27623" y="2264987"/>
                  </a:lnTo>
                  <a:lnTo>
                    <a:pt x="39859" y="2329984"/>
                  </a:lnTo>
                  <a:lnTo>
                    <a:pt x="54304" y="2394526"/>
                  </a:lnTo>
                  <a:lnTo>
                    <a:pt x="70942" y="2458538"/>
                  </a:lnTo>
                  <a:lnTo>
                    <a:pt x="89754" y="2521945"/>
                  </a:lnTo>
                  <a:lnTo>
                    <a:pt x="110718" y="2584673"/>
                  </a:lnTo>
                  <a:lnTo>
                    <a:pt x="133808" y="2646650"/>
                  </a:lnTo>
                  <a:lnTo>
                    <a:pt x="159000" y="2707804"/>
                  </a:lnTo>
                  <a:lnTo>
                    <a:pt x="186262" y="2768062"/>
                  </a:lnTo>
                  <a:lnTo>
                    <a:pt x="215564" y="2827356"/>
                  </a:lnTo>
                  <a:lnTo>
                    <a:pt x="246871" y="2885615"/>
                  </a:lnTo>
                  <a:lnTo>
                    <a:pt x="280146" y="2942773"/>
                  </a:lnTo>
                  <a:lnTo>
                    <a:pt x="315353" y="2998763"/>
                  </a:lnTo>
                  <a:lnTo>
                    <a:pt x="352448" y="3053520"/>
                  </a:lnTo>
                  <a:lnTo>
                    <a:pt x="391389" y="3106979"/>
                  </a:lnTo>
                  <a:lnTo>
                    <a:pt x="432131" y="3159079"/>
                  </a:lnTo>
                  <a:lnTo>
                    <a:pt x="474626" y="3209759"/>
                  </a:lnTo>
                  <a:lnTo>
                    <a:pt x="518825" y="3258961"/>
                  </a:lnTo>
                  <a:lnTo>
                    <a:pt x="564677" y="3306626"/>
                  </a:lnTo>
                  <a:lnTo>
                    <a:pt x="612127" y="3352700"/>
                  </a:lnTo>
                  <a:lnTo>
                    <a:pt x="661121" y="3397128"/>
                  </a:lnTo>
                  <a:lnTo>
                    <a:pt x="711603" y="3439859"/>
                  </a:lnTo>
                  <a:lnTo>
                    <a:pt x="763512" y="3480844"/>
                  </a:lnTo>
                  <a:lnTo>
                    <a:pt x="816789" y="3520035"/>
                  </a:lnTo>
                  <a:lnTo>
                    <a:pt x="871371" y="3557385"/>
                  </a:lnTo>
                  <a:lnTo>
                    <a:pt x="927196" y="3592852"/>
                  </a:lnTo>
                  <a:lnTo>
                    <a:pt x="984198" y="3626395"/>
                  </a:lnTo>
                  <a:lnTo>
                    <a:pt x="1016669" y="3568996"/>
                  </a:lnTo>
                  <a:lnTo>
                    <a:pt x="1049141" y="3511596"/>
                  </a:lnTo>
                  <a:lnTo>
                    <a:pt x="1081612" y="3454197"/>
                  </a:lnTo>
                  <a:lnTo>
                    <a:pt x="1114083" y="3396798"/>
                  </a:lnTo>
                  <a:lnTo>
                    <a:pt x="1146554" y="3339398"/>
                  </a:lnTo>
                  <a:lnTo>
                    <a:pt x="1179025" y="3281999"/>
                  </a:lnTo>
                  <a:lnTo>
                    <a:pt x="1211497" y="3224599"/>
                  </a:lnTo>
                  <a:lnTo>
                    <a:pt x="1243968" y="3167200"/>
                  </a:lnTo>
                  <a:lnTo>
                    <a:pt x="1276439" y="3109801"/>
                  </a:lnTo>
                  <a:lnTo>
                    <a:pt x="1308910" y="3052401"/>
                  </a:lnTo>
                  <a:lnTo>
                    <a:pt x="1341382" y="2995002"/>
                  </a:lnTo>
                  <a:lnTo>
                    <a:pt x="1373853" y="2937603"/>
                  </a:lnTo>
                  <a:lnTo>
                    <a:pt x="1406324" y="2880203"/>
                  </a:lnTo>
                  <a:lnTo>
                    <a:pt x="1438795" y="2822804"/>
                  </a:lnTo>
                  <a:lnTo>
                    <a:pt x="1471266" y="2765405"/>
                  </a:lnTo>
                  <a:lnTo>
                    <a:pt x="1503738" y="2708005"/>
                  </a:lnTo>
                  <a:lnTo>
                    <a:pt x="1536209" y="2650606"/>
                  </a:lnTo>
                  <a:lnTo>
                    <a:pt x="1568680" y="2593207"/>
                  </a:lnTo>
                  <a:lnTo>
                    <a:pt x="1601151" y="2535807"/>
                  </a:lnTo>
                  <a:lnTo>
                    <a:pt x="1633622" y="2478408"/>
                  </a:lnTo>
                  <a:lnTo>
                    <a:pt x="1666094" y="2421009"/>
                  </a:lnTo>
                  <a:lnTo>
                    <a:pt x="1610604" y="2385086"/>
                  </a:lnTo>
                  <a:lnTo>
                    <a:pt x="1559788" y="2342810"/>
                  </a:lnTo>
                  <a:lnTo>
                    <a:pt x="1514369" y="2294782"/>
                  </a:lnTo>
                  <a:lnTo>
                    <a:pt x="1474995" y="2241685"/>
                  </a:lnTo>
                  <a:lnTo>
                    <a:pt x="1442226" y="2184277"/>
                  </a:lnTo>
                  <a:lnTo>
                    <a:pt x="1416528" y="2123374"/>
                  </a:lnTo>
                  <a:lnTo>
                    <a:pt x="1398267" y="2059843"/>
                  </a:lnTo>
                  <a:lnTo>
                    <a:pt x="1387704" y="1994590"/>
                  </a:lnTo>
                  <a:lnTo>
                    <a:pt x="1384989" y="1928543"/>
                  </a:lnTo>
                  <a:lnTo>
                    <a:pt x="1390161" y="1862643"/>
                  </a:lnTo>
                  <a:lnTo>
                    <a:pt x="1403145" y="1797829"/>
                  </a:lnTo>
                  <a:lnTo>
                    <a:pt x="1423757" y="1735022"/>
                  </a:lnTo>
                  <a:lnTo>
                    <a:pt x="1451704" y="1675117"/>
                  </a:lnTo>
                  <a:lnTo>
                    <a:pt x="1486587" y="1618968"/>
                  </a:lnTo>
                  <a:lnTo>
                    <a:pt x="1527910" y="1567374"/>
                  </a:lnTo>
                  <a:lnTo>
                    <a:pt x="1575085" y="1521070"/>
                  </a:lnTo>
                  <a:lnTo>
                    <a:pt x="1627439" y="1480714"/>
                  </a:lnTo>
                  <a:lnTo>
                    <a:pt x="1684228" y="1446882"/>
                  </a:lnTo>
                  <a:lnTo>
                    <a:pt x="1744642" y="1420055"/>
                  </a:lnTo>
                  <a:lnTo>
                    <a:pt x="1807822" y="1400615"/>
                  </a:lnTo>
                  <a:lnTo>
                    <a:pt x="1872867" y="1388840"/>
                  </a:lnTo>
                  <a:close/>
                </a:path>
              </a:pathLst>
            </a:custGeom>
            <a:solidFill>
              <a:srgbClr val="F26829">
                <a:alpha val="100000"/>
              </a:srgbClr>
            </a:solidFill>
            <a:ln w="13550" cap="flat">
              <a:solidFill>
                <a:srgbClr val="000000">
                  <a:alpha val="100000"/>
                </a:srgbClr>
              </a:solidFill>
              <a:prstDash val="solid"/>
              <a:miter/>
            </a:ln>
          </p:spPr>
          <p:txBody>
            <a:bodyPr/>
            <a:lstStyle/>
            <a:p/>
          </p:txBody>
        </p:sp>
        <p:sp>
          <p:nvSpPr>
            <p:cNvPr id="6" name="tx6"/>
            <p:cNvSpPr/>
            <p:nvPr/>
          </p:nvSpPr>
          <p:spPr>
            <a:xfrm>
              <a:off x="2893874" y="3869192"/>
              <a:ext cx="614385"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20.8m</a:t>
              </a:r>
            </a:p>
          </p:txBody>
        </p:sp>
        <p:sp>
          <p:nvSpPr>
            <p:cNvPr id="7" name="tx7"/>
            <p:cNvSpPr/>
            <p:nvPr/>
          </p:nvSpPr>
          <p:spPr>
            <a:xfrm>
              <a:off x="5696635" y="3642510"/>
              <a:ext cx="29441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MCV1 unvaccinated (% of total unvaccinated)</a:t>
              </a:r>
            </a:p>
          </p:txBody>
        </p:sp>
        <p:sp>
          <p:nvSpPr>
            <p:cNvPr id="8" name="rc8"/>
            <p:cNvSpPr/>
            <p:nvPr/>
          </p:nvSpPr>
          <p:spPr>
            <a:xfrm>
              <a:off x="5705635" y="3835857"/>
              <a:ext cx="201456" cy="201456"/>
            </a:xfrm>
            <a:prstGeom prst="rect">
              <a:avLst/>
            </a:prstGeom>
            <a:solidFill>
              <a:srgbClr val="6A1E74">
                <a:alpha val="100000"/>
              </a:srgbClr>
            </a:solidFill>
            <a:ln w="13550" cap="flat">
              <a:solidFill>
                <a:srgbClr val="000000">
                  <a:alpha val="100000"/>
                </a:srgbClr>
              </a:solidFill>
              <a:prstDash val="solid"/>
              <a:miter/>
            </a:ln>
          </p:spPr>
          <p:txBody>
            <a:bodyPr/>
            <a:lstStyle/>
            <a:p/>
          </p:txBody>
        </p:sp>
        <p:sp>
          <p:nvSpPr>
            <p:cNvPr id="9" name="rc9"/>
            <p:cNvSpPr/>
            <p:nvPr/>
          </p:nvSpPr>
          <p:spPr>
            <a:xfrm>
              <a:off x="5705635" y="4055313"/>
              <a:ext cx="201456" cy="201456"/>
            </a:xfrm>
            <a:prstGeom prst="rect">
              <a:avLst/>
            </a:prstGeom>
            <a:solidFill>
              <a:srgbClr val="F26829">
                <a:alpha val="100000"/>
              </a:srgbClr>
            </a:solidFill>
            <a:ln w="13550" cap="flat">
              <a:solidFill>
                <a:srgbClr val="000000">
                  <a:alpha val="100000"/>
                </a:srgbClr>
              </a:solidFill>
              <a:prstDash val="solid"/>
              <a:miter/>
            </a:ln>
          </p:spPr>
          <p:txBody>
            <a:bodyPr/>
            <a:lstStyle/>
            <a:p/>
          </p:txBody>
        </p:sp>
        <p:sp>
          <p:nvSpPr>
            <p:cNvPr id="10" name="tx10"/>
            <p:cNvSpPr/>
            <p:nvPr/>
          </p:nvSpPr>
          <p:spPr>
            <a:xfrm>
              <a:off x="5985680" y="3896580"/>
              <a:ext cx="20500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non-FCV countries: 12.1 million (58%) </a:t>
              </a:r>
            </a:p>
          </p:txBody>
        </p:sp>
        <p:sp>
          <p:nvSpPr>
            <p:cNvPr id="11" name="tx11"/>
            <p:cNvSpPr/>
            <p:nvPr/>
          </p:nvSpPr>
          <p:spPr>
            <a:xfrm>
              <a:off x="5985680" y="4116036"/>
              <a:ext cx="19751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WB FCV countries: 8.7 million (42%) </a:t>
              </a:r>
            </a:p>
          </p:txBody>
        </p:sp>
        <p:sp>
          <p:nvSpPr>
            <p:cNvPr id="12" name="tx12"/>
            <p:cNvSpPr/>
            <p:nvPr/>
          </p:nvSpPr>
          <p:spPr>
            <a:xfrm>
              <a:off x="777499" y="1368037"/>
              <a:ext cx="709656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Rank, number and percentage of children unprotected against measles, by region, Global, 2025</a:t>
              </a:r>
            </a:p>
          </p:txBody>
        </p:sp>
        <p:sp>
          <p:nvSpPr>
            <p:cNvPr id="13" name="tx13"/>
            <p:cNvSpPr/>
            <p:nvPr/>
          </p:nvSpPr>
          <p:spPr>
            <a:xfrm>
              <a:off x="1462652"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 name="tx14"/>
            <p:cNvSpPr/>
            <p:nvPr/>
          </p:nvSpPr>
          <p:spPr>
            <a:xfrm>
              <a:off x="1579147"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15" name="tx15"/>
            <p:cNvSpPr/>
            <p:nvPr/>
          </p:nvSpPr>
          <p:spPr>
            <a:xfrm>
              <a:off x="2008092"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1 regions accounted for over half (58%) of all children unprotected against measles, globally.
non-FCV countries had the highest number of children who did not receive MCV1 (n=12.1 million), which is approximately 58% of all children unprotected against measles, globally (n=20.8m).</a:t>
            </a:r>
          </a:p>
        </p:txBody>
      </p:sp>
      <p:sp>
        <p:nvSpPr>
          <p:cNvPr id="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one region - non-FCV countries - accounted for over half of all children unprotected against measles, globally.</a:t>
            </a:r>
          </a:p>
        </p:txBody>
      </p:sp>
      <p:grpSp xmlns:pic="http://schemas.openxmlformats.org/drawingml/2006/picture">
        <p:nvGrpSpPr>
          <p:cNvPr id="18" name=""/>
          <p:cNvGrpSpPr/>
          <p:nvPr/>
        </p:nvGrpSpPr>
        <p:grpSpPr>
          <a:xfrm>
            <a:off x="292608" y="914400"/>
            <a:ext cx="8595360" cy="28575"/>
            <a:chOff x="292608" y="914400"/>
            <a:chExt cx="8595360" cy="28575"/>
          </a:xfrm>
        </p:grpSpPr>
        <p:sp>
          <p:nvSpPr>
            <p:cNvPr id="19"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7535" y="4534687"/>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5" name="pl5"/>
            <p:cNvSpPr/>
            <p:nvPr/>
          </p:nvSpPr>
          <p:spPr>
            <a:xfrm>
              <a:off x="867535" y="3455294"/>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6" name="pl6"/>
            <p:cNvSpPr/>
            <p:nvPr/>
          </p:nvSpPr>
          <p:spPr>
            <a:xfrm>
              <a:off x="867535" y="2375902"/>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7" name="pl7"/>
            <p:cNvSpPr/>
            <p:nvPr/>
          </p:nvSpPr>
          <p:spPr>
            <a:xfrm>
              <a:off x="867535" y="1296510"/>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8" name="pl8"/>
            <p:cNvSpPr/>
            <p:nvPr/>
          </p:nvSpPr>
          <p:spPr>
            <a:xfrm>
              <a:off x="867535" y="5074383"/>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9" name="pl9"/>
            <p:cNvSpPr/>
            <p:nvPr/>
          </p:nvSpPr>
          <p:spPr>
            <a:xfrm>
              <a:off x="867535" y="3994990"/>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0" name="pl10"/>
            <p:cNvSpPr/>
            <p:nvPr/>
          </p:nvSpPr>
          <p:spPr>
            <a:xfrm>
              <a:off x="867535" y="2915598"/>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1" name="pl11"/>
            <p:cNvSpPr/>
            <p:nvPr/>
          </p:nvSpPr>
          <p:spPr>
            <a:xfrm>
              <a:off x="867535" y="1836206"/>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2" name="pl12"/>
            <p:cNvSpPr/>
            <p:nvPr/>
          </p:nvSpPr>
          <p:spPr>
            <a:xfrm>
              <a:off x="96725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13346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29966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46586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32072"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79827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64479"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130682"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96886"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63089"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629293"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79549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61700"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12790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892466" y="4669438"/>
              <a:ext cx="149583" cy="404944"/>
            </a:xfrm>
            <a:prstGeom prst="rect">
              <a:avLst/>
            </a:prstGeom>
            <a:solidFill>
              <a:srgbClr val="1CABE2">
                <a:alpha val="100000"/>
              </a:srgbClr>
            </a:solidFill>
          </p:spPr>
          <p:txBody>
            <a:bodyPr/>
            <a:lstStyle/>
            <a:p/>
          </p:txBody>
        </p:sp>
        <p:sp>
          <p:nvSpPr>
            <p:cNvPr id="27" name="rc27"/>
            <p:cNvSpPr/>
            <p:nvPr/>
          </p:nvSpPr>
          <p:spPr>
            <a:xfrm>
              <a:off x="1058669" y="4432051"/>
              <a:ext cx="149583" cy="642331"/>
            </a:xfrm>
            <a:prstGeom prst="rect">
              <a:avLst/>
            </a:prstGeom>
            <a:solidFill>
              <a:srgbClr val="1CABE2">
                <a:alpha val="100000"/>
              </a:srgbClr>
            </a:solidFill>
          </p:spPr>
          <p:txBody>
            <a:bodyPr/>
            <a:lstStyle/>
            <a:p/>
          </p:txBody>
        </p:sp>
        <p:sp>
          <p:nvSpPr>
            <p:cNvPr id="28" name="rc28"/>
            <p:cNvSpPr/>
            <p:nvPr/>
          </p:nvSpPr>
          <p:spPr>
            <a:xfrm>
              <a:off x="1224873" y="4027775"/>
              <a:ext cx="149583" cy="1046607"/>
            </a:xfrm>
            <a:prstGeom prst="rect">
              <a:avLst/>
            </a:prstGeom>
            <a:solidFill>
              <a:srgbClr val="1CABE2">
                <a:alpha val="100000"/>
              </a:srgbClr>
            </a:solidFill>
          </p:spPr>
          <p:txBody>
            <a:bodyPr/>
            <a:lstStyle/>
            <a:p/>
          </p:txBody>
        </p:sp>
        <p:sp>
          <p:nvSpPr>
            <p:cNvPr id="29" name="rc29"/>
            <p:cNvSpPr/>
            <p:nvPr/>
          </p:nvSpPr>
          <p:spPr>
            <a:xfrm>
              <a:off x="1391076" y="4183978"/>
              <a:ext cx="149583" cy="890405"/>
            </a:xfrm>
            <a:prstGeom prst="rect">
              <a:avLst/>
            </a:prstGeom>
            <a:solidFill>
              <a:srgbClr val="1CABE2">
                <a:alpha val="100000"/>
              </a:srgbClr>
            </a:solidFill>
          </p:spPr>
          <p:txBody>
            <a:bodyPr/>
            <a:lstStyle/>
            <a:p/>
          </p:txBody>
        </p:sp>
        <p:sp>
          <p:nvSpPr>
            <p:cNvPr id="30" name="rc30"/>
            <p:cNvSpPr/>
            <p:nvPr/>
          </p:nvSpPr>
          <p:spPr>
            <a:xfrm>
              <a:off x="1557280" y="4426693"/>
              <a:ext cx="149583" cy="647689"/>
            </a:xfrm>
            <a:prstGeom prst="rect">
              <a:avLst/>
            </a:prstGeom>
            <a:solidFill>
              <a:srgbClr val="1CABE2">
                <a:alpha val="100000"/>
              </a:srgbClr>
            </a:solidFill>
          </p:spPr>
          <p:txBody>
            <a:bodyPr/>
            <a:lstStyle/>
            <a:p/>
          </p:txBody>
        </p:sp>
        <p:sp>
          <p:nvSpPr>
            <p:cNvPr id="31" name="rc31"/>
            <p:cNvSpPr/>
            <p:nvPr/>
          </p:nvSpPr>
          <p:spPr>
            <a:xfrm>
              <a:off x="1723483" y="4469240"/>
              <a:ext cx="149583" cy="605143"/>
            </a:xfrm>
            <a:prstGeom prst="rect">
              <a:avLst/>
            </a:prstGeom>
            <a:solidFill>
              <a:srgbClr val="1CABE2">
                <a:alpha val="100000"/>
              </a:srgbClr>
            </a:solidFill>
          </p:spPr>
          <p:txBody>
            <a:bodyPr/>
            <a:lstStyle/>
            <a:p/>
          </p:txBody>
        </p:sp>
        <p:sp>
          <p:nvSpPr>
            <p:cNvPr id="32" name="rc32"/>
            <p:cNvSpPr/>
            <p:nvPr/>
          </p:nvSpPr>
          <p:spPr>
            <a:xfrm>
              <a:off x="1889687" y="4080781"/>
              <a:ext cx="149583" cy="993602"/>
            </a:xfrm>
            <a:prstGeom prst="rect">
              <a:avLst/>
            </a:prstGeom>
            <a:solidFill>
              <a:srgbClr val="1CABE2">
                <a:alpha val="100000"/>
              </a:srgbClr>
            </a:solidFill>
          </p:spPr>
          <p:txBody>
            <a:bodyPr/>
            <a:lstStyle/>
            <a:p/>
          </p:txBody>
        </p:sp>
        <p:sp>
          <p:nvSpPr>
            <p:cNvPr id="33" name="rc33"/>
            <p:cNvSpPr/>
            <p:nvPr/>
          </p:nvSpPr>
          <p:spPr>
            <a:xfrm>
              <a:off x="2055891" y="3126436"/>
              <a:ext cx="149583" cy="1947947"/>
            </a:xfrm>
            <a:prstGeom prst="rect">
              <a:avLst/>
            </a:prstGeom>
            <a:solidFill>
              <a:srgbClr val="1CABE2">
                <a:alpha val="100000"/>
              </a:srgbClr>
            </a:solidFill>
          </p:spPr>
          <p:txBody>
            <a:bodyPr/>
            <a:lstStyle/>
            <a:p/>
          </p:txBody>
        </p:sp>
        <p:sp>
          <p:nvSpPr>
            <p:cNvPr id="34" name="rc34"/>
            <p:cNvSpPr/>
            <p:nvPr/>
          </p:nvSpPr>
          <p:spPr>
            <a:xfrm>
              <a:off x="2222094" y="4736749"/>
              <a:ext cx="149583" cy="337633"/>
            </a:xfrm>
            <a:prstGeom prst="rect">
              <a:avLst/>
            </a:prstGeom>
            <a:solidFill>
              <a:srgbClr val="1CABE2">
                <a:alpha val="100000"/>
              </a:srgbClr>
            </a:solidFill>
          </p:spPr>
          <p:txBody>
            <a:bodyPr/>
            <a:lstStyle/>
            <a:p/>
          </p:txBody>
        </p:sp>
        <p:sp>
          <p:nvSpPr>
            <p:cNvPr id="35" name="rc35"/>
            <p:cNvSpPr/>
            <p:nvPr/>
          </p:nvSpPr>
          <p:spPr>
            <a:xfrm>
              <a:off x="2388298" y="4859875"/>
              <a:ext cx="149583" cy="214507"/>
            </a:xfrm>
            <a:prstGeom prst="rect">
              <a:avLst/>
            </a:prstGeom>
            <a:solidFill>
              <a:srgbClr val="1CABE2">
                <a:alpha val="100000"/>
              </a:srgbClr>
            </a:solidFill>
          </p:spPr>
          <p:txBody>
            <a:bodyPr/>
            <a:lstStyle/>
            <a:p/>
          </p:txBody>
        </p:sp>
        <p:sp>
          <p:nvSpPr>
            <p:cNvPr id="36" name="rc36"/>
            <p:cNvSpPr/>
            <p:nvPr/>
          </p:nvSpPr>
          <p:spPr>
            <a:xfrm>
              <a:off x="2554501" y="4439671"/>
              <a:ext cx="149583" cy="634711"/>
            </a:xfrm>
            <a:prstGeom prst="rect">
              <a:avLst/>
            </a:prstGeom>
            <a:solidFill>
              <a:srgbClr val="1CABE2">
                <a:alpha val="100000"/>
              </a:srgbClr>
            </a:solidFill>
          </p:spPr>
          <p:txBody>
            <a:bodyPr/>
            <a:lstStyle/>
            <a:p/>
          </p:txBody>
        </p:sp>
        <p:sp>
          <p:nvSpPr>
            <p:cNvPr id="37" name="rc37"/>
            <p:cNvSpPr/>
            <p:nvPr/>
          </p:nvSpPr>
          <p:spPr>
            <a:xfrm>
              <a:off x="2720705" y="3916281"/>
              <a:ext cx="149583" cy="1158101"/>
            </a:xfrm>
            <a:prstGeom prst="rect">
              <a:avLst/>
            </a:prstGeom>
            <a:solidFill>
              <a:srgbClr val="1CABE2">
                <a:alpha val="100000"/>
              </a:srgbClr>
            </a:solidFill>
          </p:spPr>
          <p:txBody>
            <a:bodyPr/>
            <a:lstStyle/>
            <a:p/>
          </p:txBody>
        </p:sp>
        <p:sp>
          <p:nvSpPr>
            <p:cNvPr id="38" name="rc38"/>
            <p:cNvSpPr/>
            <p:nvPr/>
          </p:nvSpPr>
          <p:spPr>
            <a:xfrm>
              <a:off x="2886909" y="3781102"/>
              <a:ext cx="149583" cy="1293281"/>
            </a:xfrm>
            <a:prstGeom prst="rect">
              <a:avLst/>
            </a:prstGeom>
            <a:solidFill>
              <a:srgbClr val="1CABE2">
                <a:alpha val="100000"/>
              </a:srgbClr>
            </a:solidFill>
          </p:spPr>
          <p:txBody>
            <a:bodyPr/>
            <a:lstStyle/>
            <a:p/>
          </p:txBody>
        </p:sp>
        <p:sp>
          <p:nvSpPr>
            <p:cNvPr id="39" name="rc39"/>
            <p:cNvSpPr/>
            <p:nvPr/>
          </p:nvSpPr>
          <p:spPr>
            <a:xfrm>
              <a:off x="3053112" y="4148063"/>
              <a:ext cx="149583" cy="926320"/>
            </a:xfrm>
            <a:prstGeom prst="rect">
              <a:avLst/>
            </a:prstGeom>
            <a:solidFill>
              <a:srgbClr val="1CABE2">
                <a:alpha val="100000"/>
              </a:srgbClr>
            </a:solidFill>
          </p:spPr>
          <p:txBody>
            <a:bodyPr/>
            <a:lstStyle/>
            <a:p/>
          </p:txBody>
        </p:sp>
        <p:sp>
          <p:nvSpPr>
            <p:cNvPr id="40" name="pl40"/>
            <p:cNvSpPr/>
            <p:nvPr/>
          </p:nvSpPr>
          <p:spPr>
            <a:xfrm>
              <a:off x="967257" y="1723914"/>
              <a:ext cx="2160646" cy="194794"/>
            </a:xfrm>
            <a:custGeom>
              <a:avLst/>
              <a:pathLst>
                <a:path w="2160646" h="194794">
                  <a:moveTo>
                    <a:pt x="0" y="77917"/>
                  </a:moveTo>
                  <a:lnTo>
                    <a:pt x="166203" y="77917"/>
                  </a:lnTo>
                  <a:lnTo>
                    <a:pt x="332407" y="77917"/>
                  </a:lnTo>
                  <a:lnTo>
                    <a:pt x="498610" y="77917"/>
                  </a:lnTo>
                  <a:lnTo>
                    <a:pt x="664814" y="38958"/>
                  </a:lnTo>
                  <a:lnTo>
                    <a:pt x="831017" y="38958"/>
                  </a:lnTo>
                  <a:lnTo>
                    <a:pt x="997221" y="0"/>
                  </a:lnTo>
                  <a:lnTo>
                    <a:pt x="1163425" y="0"/>
                  </a:lnTo>
                  <a:lnTo>
                    <a:pt x="1329628" y="116876"/>
                  </a:lnTo>
                  <a:lnTo>
                    <a:pt x="1495832" y="194794"/>
                  </a:lnTo>
                  <a:lnTo>
                    <a:pt x="1662035" y="116876"/>
                  </a:lnTo>
                  <a:lnTo>
                    <a:pt x="1828239" y="116876"/>
                  </a:lnTo>
                  <a:lnTo>
                    <a:pt x="1994442" y="77917"/>
                  </a:lnTo>
                  <a:lnTo>
                    <a:pt x="2160646" y="77917"/>
                  </a:lnTo>
                </a:path>
              </a:pathLst>
            </a:custGeom>
            <a:ln w="27101" cap="flat">
              <a:solidFill>
                <a:srgbClr val="00833D">
                  <a:alpha val="100000"/>
                </a:srgbClr>
              </a:solidFill>
              <a:prstDash val="solid"/>
              <a:round/>
            </a:ln>
          </p:spPr>
          <p:txBody>
            <a:bodyPr/>
            <a:lstStyle/>
            <a:p/>
          </p:txBody>
        </p:sp>
        <p:sp>
          <p:nvSpPr>
            <p:cNvPr id="41" name="pl41"/>
            <p:cNvSpPr/>
            <p:nvPr/>
          </p:nvSpPr>
          <p:spPr>
            <a:xfrm>
              <a:off x="967257" y="2074544"/>
              <a:ext cx="2160646" cy="973973"/>
            </a:xfrm>
            <a:custGeom>
              <a:avLst/>
              <a:pathLst>
                <a:path w="2160646" h="973973">
                  <a:moveTo>
                    <a:pt x="0" y="973973"/>
                  </a:moveTo>
                  <a:lnTo>
                    <a:pt x="166203" y="818137"/>
                  </a:lnTo>
                  <a:lnTo>
                    <a:pt x="332407" y="701260"/>
                  </a:lnTo>
                  <a:lnTo>
                    <a:pt x="498610" y="545425"/>
                  </a:lnTo>
                  <a:lnTo>
                    <a:pt x="664814" y="389589"/>
                  </a:lnTo>
                  <a:lnTo>
                    <a:pt x="831017" y="350630"/>
                  </a:lnTo>
                  <a:lnTo>
                    <a:pt x="997221" y="272712"/>
                  </a:lnTo>
                  <a:lnTo>
                    <a:pt x="1163425" y="233753"/>
                  </a:lnTo>
                  <a:lnTo>
                    <a:pt x="1329628" y="272712"/>
                  </a:lnTo>
                  <a:lnTo>
                    <a:pt x="1495832" y="272712"/>
                  </a:lnTo>
                  <a:lnTo>
                    <a:pt x="1662035" y="155835"/>
                  </a:lnTo>
                  <a:lnTo>
                    <a:pt x="1828239" y="116876"/>
                  </a:lnTo>
                  <a:lnTo>
                    <a:pt x="1994442" y="0"/>
                  </a:lnTo>
                  <a:lnTo>
                    <a:pt x="2160646" y="0"/>
                  </a:lnTo>
                </a:path>
              </a:pathLst>
            </a:custGeom>
            <a:ln w="27101" cap="flat">
              <a:solidFill>
                <a:srgbClr val="002759">
                  <a:alpha val="100000"/>
                </a:srgbClr>
              </a:solidFill>
              <a:prstDash val="solid"/>
              <a:round/>
            </a:ln>
          </p:spPr>
          <p:txBody>
            <a:bodyPr/>
            <a:lstStyle/>
            <a:p/>
          </p:txBody>
        </p:sp>
        <p:sp>
          <p:nvSpPr>
            <p:cNvPr id="42" name="tx42"/>
            <p:cNvSpPr/>
            <p:nvPr/>
          </p:nvSpPr>
          <p:spPr>
            <a:xfrm>
              <a:off x="880892" y="4552989"/>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112</a:t>
              </a:r>
            </a:p>
          </p:txBody>
        </p:sp>
        <p:sp>
          <p:nvSpPr>
            <p:cNvPr id="43" name="tx43"/>
            <p:cNvSpPr/>
            <p:nvPr/>
          </p:nvSpPr>
          <p:spPr>
            <a:xfrm>
              <a:off x="1043072" y="4315602"/>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178</a:t>
              </a:r>
            </a:p>
          </p:txBody>
        </p:sp>
        <p:sp>
          <p:nvSpPr>
            <p:cNvPr id="44" name="tx44"/>
            <p:cNvSpPr/>
            <p:nvPr/>
          </p:nvSpPr>
          <p:spPr>
            <a:xfrm>
              <a:off x="1209276" y="391132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291</a:t>
              </a:r>
            </a:p>
          </p:txBody>
        </p:sp>
        <p:sp>
          <p:nvSpPr>
            <p:cNvPr id="45" name="tx45"/>
            <p:cNvSpPr/>
            <p:nvPr/>
          </p:nvSpPr>
          <p:spPr>
            <a:xfrm>
              <a:off x="1375479" y="406752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248</a:t>
              </a:r>
            </a:p>
          </p:txBody>
        </p:sp>
        <p:sp>
          <p:nvSpPr>
            <p:cNvPr id="46" name="tx46"/>
            <p:cNvSpPr/>
            <p:nvPr/>
          </p:nvSpPr>
          <p:spPr>
            <a:xfrm>
              <a:off x="1541683" y="431024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180</a:t>
              </a:r>
            </a:p>
          </p:txBody>
        </p:sp>
        <p:sp>
          <p:nvSpPr>
            <p:cNvPr id="47" name="tx47"/>
            <p:cNvSpPr/>
            <p:nvPr/>
          </p:nvSpPr>
          <p:spPr>
            <a:xfrm>
              <a:off x="1707887" y="435279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168</a:t>
              </a:r>
            </a:p>
          </p:txBody>
        </p:sp>
        <p:sp>
          <p:nvSpPr>
            <p:cNvPr id="48" name="tx48"/>
            <p:cNvSpPr/>
            <p:nvPr/>
          </p:nvSpPr>
          <p:spPr>
            <a:xfrm>
              <a:off x="1874090" y="3964332"/>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276</a:t>
              </a:r>
            </a:p>
          </p:txBody>
        </p:sp>
        <p:sp>
          <p:nvSpPr>
            <p:cNvPr id="49" name="tx49"/>
            <p:cNvSpPr/>
            <p:nvPr/>
          </p:nvSpPr>
          <p:spPr>
            <a:xfrm>
              <a:off x="2040294" y="3009987"/>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541</a:t>
              </a:r>
            </a:p>
          </p:txBody>
        </p:sp>
        <p:sp>
          <p:nvSpPr>
            <p:cNvPr id="50" name="tx50"/>
            <p:cNvSpPr/>
            <p:nvPr/>
          </p:nvSpPr>
          <p:spPr>
            <a:xfrm>
              <a:off x="2236627" y="46203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94</a:t>
              </a:r>
            </a:p>
          </p:txBody>
        </p:sp>
        <p:sp>
          <p:nvSpPr>
            <p:cNvPr id="51" name="tx51"/>
            <p:cNvSpPr/>
            <p:nvPr/>
          </p:nvSpPr>
          <p:spPr>
            <a:xfrm>
              <a:off x="2402830" y="47434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60</a:t>
              </a:r>
            </a:p>
          </p:txBody>
        </p:sp>
        <p:sp>
          <p:nvSpPr>
            <p:cNvPr id="52" name="tx52"/>
            <p:cNvSpPr/>
            <p:nvPr/>
          </p:nvSpPr>
          <p:spPr>
            <a:xfrm>
              <a:off x="2538905" y="4323223"/>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176</a:t>
              </a:r>
            </a:p>
          </p:txBody>
        </p:sp>
        <p:sp>
          <p:nvSpPr>
            <p:cNvPr id="53" name="tx53"/>
            <p:cNvSpPr/>
            <p:nvPr/>
          </p:nvSpPr>
          <p:spPr>
            <a:xfrm>
              <a:off x="2705108" y="3799832"/>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322</a:t>
              </a:r>
            </a:p>
          </p:txBody>
        </p:sp>
        <p:sp>
          <p:nvSpPr>
            <p:cNvPr id="54" name="tx54"/>
            <p:cNvSpPr/>
            <p:nvPr/>
          </p:nvSpPr>
          <p:spPr>
            <a:xfrm>
              <a:off x="2871312" y="3664653"/>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359</a:t>
              </a:r>
            </a:p>
          </p:txBody>
        </p:sp>
        <p:sp>
          <p:nvSpPr>
            <p:cNvPr id="55" name="tx55"/>
            <p:cNvSpPr/>
            <p:nvPr/>
          </p:nvSpPr>
          <p:spPr>
            <a:xfrm>
              <a:off x="3037515" y="403161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258</a:t>
              </a:r>
            </a:p>
          </p:txBody>
        </p:sp>
        <p:sp>
          <p:nvSpPr>
            <p:cNvPr id="56" name="tx56"/>
            <p:cNvSpPr/>
            <p:nvPr/>
          </p:nvSpPr>
          <p:spPr>
            <a:xfrm>
              <a:off x="3240154" y="1761794"/>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833D">
                      <a:alpha val="100000"/>
                    </a:srgbClr>
                  </a:solidFill>
                  <a:latin typeface="Arial"/>
                  <a:cs typeface="Arial"/>
                </a:rPr>
                <a:t>84</a:t>
              </a:r>
            </a:p>
          </p:txBody>
        </p:sp>
        <p:sp>
          <p:nvSpPr>
            <p:cNvPr id="57" name="tx57"/>
            <p:cNvSpPr/>
            <p:nvPr/>
          </p:nvSpPr>
          <p:spPr>
            <a:xfrm>
              <a:off x="3240154" y="2034503"/>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2759">
                      <a:alpha val="100000"/>
                    </a:srgbClr>
                  </a:solidFill>
                  <a:latin typeface="Arial"/>
                  <a:cs typeface="Arial"/>
                </a:rPr>
                <a:t>77</a:t>
              </a:r>
            </a:p>
          </p:txBody>
        </p:sp>
        <p:sp>
          <p:nvSpPr>
            <p:cNvPr id="58" name="pl58"/>
            <p:cNvSpPr/>
            <p:nvPr/>
          </p:nvSpPr>
          <p:spPr>
            <a:xfrm>
              <a:off x="3480039" y="4534687"/>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59" name="pl59"/>
            <p:cNvSpPr/>
            <p:nvPr/>
          </p:nvSpPr>
          <p:spPr>
            <a:xfrm>
              <a:off x="3480039" y="3455294"/>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60" name="pl60"/>
            <p:cNvSpPr/>
            <p:nvPr/>
          </p:nvSpPr>
          <p:spPr>
            <a:xfrm>
              <a:off x="3480039" y="2375902"/>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61" name="pl61"/>
            <p:cNvSpPr/>
            <p:nvPr/>
          </p:nvSpPr>
          <p:spPr>
            <a:xfrm>
              <a:off x="3480039" y="1296510"/>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62" name="pl62"/>
            <p:cNvSpPr/>
            <p:nvPr/>
          </p:nvSpPr>
          <p:spPr>
            <a:xfrm>
              <a:off x="3480039" y="5074383"/>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63" name="pl63"/>
            <p:cNvSpPr/>
            <p:nvPr/>
          </p:nvSpPr>
          <p:spPr>
            <a:xfrm>
              <a:off x="3480039" y="3994990"/>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64" name="pl64"/>
            <p:cNvSpPr/>
            <p:nvPr/>
          </p:nvSpPr>
          <p:spPr>
            <a:xfrm>
              <a:off x="3480039" y="2915598"/>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65" name="pl65"/>
            <p:cNvSpPr/>
            <p:nvPr/>
          </p:nvSpPr>
          <p:spPr>
            <a:xfrm>
              <a:off x="3480039" y="1836206"/>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66" name="pl66"/>
            <p:cNvSpPr/>
            <p:nvPr/>
          </p:nvSpPr>
          <p:spPr>
            <a:xfrm>
              <a:off x="357976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374596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391216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4078372"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424457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4410779"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4576982"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4743186"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4909390"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5075593"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24179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08000"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57420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74040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80" name="rc80"/>
            <p:cNvSpPr/>
            <p:nvPr/>
          </p:nvSpPr>
          <p:spPr>
            <a:xfrm>
              <a:off x="3504969" y="4825119"/>
              <a:ext cx="149583" cy="249264"/>
            </a:xfrm>
            <a:prstGeom prst="rect">
              <a:avLst/>
            </a:prstGeom>
            <a:solidFill>
              <a:srgbClr val="1CABE2">
                <a:alpha val="100000"/>
              </a:srgbClr>
            </a:solidFill>
          </p:spPr>
          <p:txBody>
            <a:bodyPr/>
            <a:lstStyle/>
            <a:p/>
          </p:txBody>
        </p:sp>
        <p:sp>
          <p:nvSpPr>
            <p:cNvPr id="81" name="rc81"/>
            <p:cNvSpPr/>
            <p:nvPr/>
          </p:nvSpPr>
          <p:spPr>
            <a:xfrm>
              <a:off x="3671173" y="4707397"/>
              <a:ext cx="149583" cy="366986"/>
            </a:xfrm>
            <a:prstGeom prst="rect">
              <a:avLst/>
            </a:prstGeom>
            <a:solidFill>
              <a:srgbClr val="1CABE2">
                <a:alpha val="100000"/>
              </a:srgbClr>
            </a:solidFill>
          </p:spPr>
          <p:txBody>
            <a:bodyPr/>
            <a:lstStyle/>
            <a:p/>
          </p:txBody>
        </p:sp>
        <p:sp>
          <p:nvSpPr>
            <p:cNvPr id="82" name="rc82"/>
            <p:cNvSpPr/>
            <p:nvPr/>
          </p:nvSpPr>
          <p:spPr>
            <a:xfrm>
              <a:off x="3837377" y="4150563"/>
              <a:ext cx="149583" cy="923819"/>
            </a:xfrm>
            <a:prstGeom prst="rect">
              <a:avLst/>
            </a:prstGeom>
            <a:solidFill>
              <a:srgbClr val="1CABE2">
                <a:alpha val="100000"/>
              </a:srgbClr>
            </a:solidFill>
          </p:spPr>
          <p:txBody>
            <a:bodyPr/>
            <a:lstStyle/>
            <a:p/>
          </p:txBody>
        </p:sp>
        <p:sp>
          <p:nvSpPr>
            <p:cNvPr id="83" name="rc83"/>
            <p:cNvSpPr/>
            <p:nvPr/>
          </p:nvSpPr>
          <p:spPr>
            <a:xfrm>
              <a:off x="4003580" y="4339493"/>
              <a:ext cx="149583" cy="734889"/>
            </a:xfrm>
            <a:prstGeom prst="rect">
              <a:avLst/>
            </a:prstGeom>
            <a:solidFill>
              <a:srgbClr val="1CABE2">
                <a:alpha val="100000"/>
              </a:srgbClr>
            </a:solidFill>
          </p:spPr>
          <p:txBody>
            <a:bodyPr/>
            <a:lstStyle/>
            <a:p/>
          </p:txBody>
        </p:sp>
        <p:sp>
          <p:nvSpPr>
            <p:cNvPr id="84" name="rc84"/>
            <p:cNvSpPr/>
            <p:nvPr/>
          </p:nvSpPr>
          <p:spPr>
            <a:xfrm>
              <a:off x="4169784" y="4528710"/>
              <a:ext cx="149583" cy="545672"/>
            </a:xfrm>
            <a:prstGeom prst="rect">
              <a:avLst/>
            </a:prstGeom>
            <a:solidFill>
              <a:srgbClr val="1CABE2">
                <a:alpha val="100000"/>
              </a:srgbClr>
            </a:solidFill>
          </p:spPr>
          <p:txBody>
            <a:bodyPr/>
            <a:lstStyle/>
            <a:p/>
          </p:txBody>
        </p:sp>
        <p:sp>
          <p:nvSpPr>
            <p:cNvPr id="85" name="rc85"/>
            <p:cNvSpPr/>
            <p:nvPr/>
          </p:nvSpPr>
          <p:spPr>
            <a:xfrm>
              <a:off x="4335987" y="4647980"/>
              <a:ext cx="149583" cy="426403"/>
            </a:xfrm>
            <a:prstGeom prst="rect">
              <a:avLst/>
            </a:prstGeom>
            <a:solidFill>
              <a:srgbClr val="1CABE2">
                <a:alpha val="100000"/>
              </a:srgbClr>
            </a:solidFill>
          </p:spPr>
          <p:txBody>
            <a:bodyPr/>
            <a:lstStyle/>
            <a:p/>
          </p:txBody>
        </p:sp>
        <p:sp>
          <p:nvSpPr>
            <p:cNvPr id="86" name="rc86"/>
            <p:cNvSpPr/>
            <p:nvPr/>
          </p:nvSpPr>
          <p:spPr>
            <a:xfrm>
              <a:off x="4502191" y="4445255"/>
              <a:ext cx="149583" cy="629127"/>
            </a:xfrm>
            <a:prstGeom prst="rect">
              <a:avLst/>
            </a:prstGeom>
            <a:solidFill>
              <a:srgbClr val="1CABE2">
                <a:alpha val="100000"/>
              </a:srgbClr>
            </a:solidFill>
          </p:spPr>
          <p:txBody>
            <a:bodyPr/>
            <a:lstStyle/>
            <a:p/>
          </p:txBody>
        </p:sp>
        <p:sp>
          <p:nvSpPr>
            <p:cNvPr id="87" name="rc87"/>
            <p:cNvSpPr/>
            <p:nvPr/>
          </p:nvSpPr>
          <p:spPr>
            <a:xfrm>
              <a:off x="4668394" y="3587786"/>
              <a:ext cx="149583" cy="1486596"/>
            </a:xfrm>
            <a:prstGeom prst="rect">
              <a:avLst/>
            </a:prstGeom>
            <a:solidFill>
              <a:srgbClr val="1CABE2">
                <a:alpha val="100000"/>
              </a:srgbClr>
            </a:solidFill>
          </p:spPr>
          <p:txBody>
            <a:bodyPr/>
            <a:lstStyle/>
            <a:p/>
          </p:txBody>
        </p:sp>
        <p:sp>
          <p:nvSpPr>
            <p:cNvPr id="88" name="rc88"/>
            <p:cNvSpPr/>
            <p:nvPr/>
          </p:nvSpPr>
          <p:spPr>
            <a:xfrm>
              <a:off x="4834598" y="4843386"/>
              <a:ext cx="149583" cy="230997"/>
            </a:xfrm>
            <a:prstGeom prst="rect">
              <a:avLst/>
            </a:prstGeom>
            <a:solidFill>
              <a:srgbClr val="1CABE2">
                <a:alpha val="100000"/>
              </a:srgbClr>
            </a:solidFill>
          </p:spPr>
          <p:txBody>
            <a:bodyPr/>
            <a:lstStyle/>
            <a:p/>
          </p:txBody>
        </p:sp>
        <p:sp>
          <p:nvSpPr>
            <p:cNvPr id="89" name="rc89"/>
            <p:cNvSpPr/>
            <p:nvPr/>
          </p:nvSpPr>
          <p:spPr>
            <a:xfrm>
              <a:off x="5000802" y="4975284"/>
              <a:ext cx="149583" cy="99099"/>
            </a:xfrm>
            <a:prstGeom prst="rect">
              <a:avLst/>
            </a:prstGeom>
            <a:solidFill>
              <a:srgbClr val="1CABE2">
                <a:alpha val="100000"/>
              </a:srgbClr>
            </a:solidFill>
          </p:spPr>
          <p:txBody>
            <a:bodyPr/>
            <a:lstStyle/>
            <a:p/>
          </p:txBody>
        </p:sp>
        <p:sp>
          <p:nvSpPr>
            <p:cNvPr id="90" name="rc90"/>
            <p:cNvSpPr/>
            <p:nvPr/>
          </p:nvSpPr>
          <p:spPr>
            <a:xfrm>
              <a:off x="5167005" y="4761863"/>
              <a:ext cx="149583" cy="312520"/>
            </a:xfrm>
            <a:prstGeom prst="rect">
              <a:avLst/>
            </a:prstGeom>
            <a:solidFill>
              <a:srgbClr val="1CABE2">
                <a:alpha val="100000"/>
              </a:srgbClr>
            </a:solidFill>
          </p:spPr>
          <p:txBody>
            <a:bodyPr/>
            <a:lstStyle/>
            <a:p/>
          </p:txBody>
        </p:sp>
        <p:sp>
          <p:nvSpPr>
            <p:cNvPr id="91" name="rc91"/>
            <p:cNvSpPr/>
            <p:nvPr/>
          </p:nvSpPr>
          <p:spPr>
            <a:xfrm>
              <a:off x="5333209" y="4314645"/>
              <a:ext cx="149583" cy="759737"/>
            </a:xfrm>
            <a:prstGeom prst="rect">
              <a:avLst/>
            </a:prstGeom>
            <a:solidFill>
              <a:srgbClr val="1CABE2">
                <a:alpha val="100000"/>
              </a:srgbClr>
            </a:solidFill>
          </p:spPr>
          <p:txBody>
            <a:bodyPr/>
            <a:lstStyle/>
            <a:p/>
          </p:txBody>
        </p:sp>
        <p:sp>
          <p:nvSpPr>
            <p:cNvPr id="92" name="rc92"/>
            <p:cNvSpPr/>
            <p:nvPr/>
          </p:nvSpPr>
          <p:spPr>
            <a:xfrm>
              <a:off x="5499412" y="4234133"/>
              <a:ext cx="149583" cy="840249"/>
            </a:xfrm>
            <a:prstGeom prst="rect">
              <a:avLst/>
            </a:prstGeom>
            <a:solidFill>
              <a:srgbClr val="1CABE2">
                <a:alpha val="100000"/>
              </a:srgbClr>
            </a:solidFill>
          </p:spPr>
          <p:txBody>
            <a:bodyPr/>
            <a:lstStyle/>
            <a:p/>
          </p:txBody>
        </p:sp>
        <p:sp>
          <p:nvSpPr>
            <p:cNvPr id="93" name="rc93"/>
            <p:cNvSpPr/>
            <p:nvPr/>
          </p:nvSpPr>
          <p:spPr>
            <a:xfrm>
              <a:off x="5665616" y="4461630"/>
              <a:ext cx="149583" cy="612753"/>
            </a:xfrm>
            <a:prstGeom prst="rect">
              <a:avLst/>
            </a:prstGeom>
            <a:solidFill>
              <a:srgbClr val="1CABE2">
                <a:alpha val="100000"/>
              </a:srgbClr>
            </a:solidFill>
          </p:spPr>
          <p:txBody>
            <a:bodyPr/>
            <a:lstStyle/>
            <a:p/>
          </p:txBody>
        </p:sp>
        <p:sp>
          <p:nvSpPr>
            <p:cNvPr id="94" name="pl94"/>
            <p:cNvSpPr/>
            <p:nvPr/>
          </p:nvSpPr>
          <p:spPr>
            <a:xfrm>
              <a:off x="3579761" y="1568078"/>
              <a:ext cx="2160646" cy="155835"/>
            </a:xfrm>
            <a:custGeom>
              <a:avLst/>
              <a:pathLst>
                <a:path w="2160646" h="155835">
                  <a:moveTo>
                    <a:pt x="0" y="77917"/>
                  </a:moveTo>
                  <a:lnTo>
                    <a:pt x="166203" y="77917"/>
                  </a:lnTo>
                  <a:lnTo>
                    <a:pt x="332407" y="38958"/>
                  </a:lnTo>
                  <a:lnTo>
                    <a:pt x="498610" y="38958"/>
                  </a:lnTo>
                  <a:lnTo>
                    <a:pt x="664814" y="38958"/>
                  </a:lnTo>
                  <a:lnTo>
                    <a:pt x="831017" y="38958"/>
                  </a:lnTo>
                  <a:lnTo>
                    <a:pt x="997221" y="0"/>
                  </a:lnTo>
                  <a:lnTo>
                    <a:pt x="1163425" y="0"/>
                  </a:lnTo>
                  <a:lnTo>
                    <a:pt x="1329628" y="116876"/>
                  </a:lnTo>
                  <a:lnTo>
                    <a:pt x="1495832" y="155835"/>
                  </a:lnTo>
                  <a:lnTo>
                    <a:pt x="1662035" y="77917"/>
                  </a:lnTo>
                  <a:lnTo>
                    <a:pt x="1828239" y="116876"/>
                  </a:lnTo>
                  <a:lnTo>
                    <a:pt x="1994442" y="38958"/>
                  </a:lnTo>
                  <a:lnTo>
                    <a:pt x="2160646" y="77917"/>
                  </a:lnTo>
                </a:path>
              </a:pathLst>
            </a:custGeom>
            <a:ln w="27101" cap="flat">
              <a:solidFill>
                <a:srgbClr val="00833D">
                  <a:alpha val="100000"/>
                </a:srgbClr>
              </a:solidFill>
              <a:prstDash val="solid"/>
              <a:round/>
            </a:ln>
          </p:spPr>
          <p:txBody>
            <a:bodyPr/>
            <a:lstStyle/>
            <a:p/>
          </p:txBody>
        </p:sp>
        <p:sp>
          <p:nvSpPr>
            <p:cNvPr id="95" name="pl95"/>
            <p:cNvSpPr/>
            <p:nvPr/>
          </p:nvSpPr>
          <p:spPr>
            <a:xfrm>
              <a:off x="3579761" y="1840791"/>
              <a:ext cx="2160646" cy="973973"/>
            </a:xfrm>
            <a:custGeom>
              <a:avLst/>
              <a:pathLst>
                <a:path w="2160646" h="973973">
                  <a:moveTo>
                    <a:pt x="0" y="973973"/>
                  </a:moveTo>
                  <a:lnTo>
                    <a:pt x="166203" y="779178"/>
                  </a:lnTo>
                  <a:lnTo>
                    <a:pt x="332407" y="662301"/>
                  </a:lnTo>
                  <a:lnTo>
                    <a:pt x="498610" y="506466"/>
                  </a:lnTo>
                  <a:lnTo>
                    <a:pt x="664814" y="311671"/>
                  </a:lnTo>
                  <a:lnTo>
                    <a:pt x="831017" y="272712"/>
                  </a:lnTo>
                  <a:lnTo>
                    <a:pt x="997221" y="194794"/>
                  </a:lnTo>
                  <a:lnTo>
                    <a:pt x="1163425" y="233753"/>
                  </a:lnTo>
                  <a:lnTo>
                    <a:pt x="1329628" y="272712"/>
                  </a:lnTo>
                  <a:lnTo>
                    <a:pt x="1495832" y="272712"/>
                  </a:lnTo>
                  <a:lnTo>
                    <a:pt x="1662035" y="155835"/>
                  </a:lnTo>
                  <a:lnTo>
                    <a:pt x="1828239" y="116876"/>
                  </a:lnTo>
                  <a:lnTo>
                    <a:pt x="1994442" y="0"/>
                  </a:lnTo>
                  <a:lnTo>
                    <a:pt x="2160646" y="0"/>
                  </a:lnTo>
                </a:path>
              </a:pathLst>
            </a:custGeom>
            <a:ln w="27101" cap="flat">
              <a:solidFill>
                <a:srgbClr val="002759">
                  <a:alpha val="100000"/>
                </a:srgbClr>
              </a:solidFill>
              <a:prstDash val="solid"/>
              <a:round/>
            </a:ln>
          </p:spPr>
          <p:txBody>
            <a:bodyPr/>
            <a:lstStyle/>
            <a:p/>
          </p:txBody>
        </p:sp>
        <p:sp>
          <p:nvSpPr>
            <p:cNvPr id="96" name="tx96"/>
            <p:cNvSpPr/>
            <p:nvPr/>
          </p:nvSpPr>
          <p:spPr>
            <a:xfrm>
              <a:off x="3519502" y="4708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69</a:t>
              </a:r>
            </a:p>
          </p:txBody>
        </p:sp>
        <p:sp>
          <p:nvSpPr>
            <p:cNvPr id="97" name="tx97"/>
            <p:cNvSpPr/>
            <p:nvPr/>
          </p:nvSpPr>
          <p:spPr>
            <a:xfrm>
              <a:off x="3655576" y="4590948"/>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102</a:t>
              </a:r>
            </a:p>
          </p:txBody>
        </p:sp>
        <p:sp>
          <p:nvSpPr>
            <p:cNvPr id="98" name="tx98"/>
            <p:cNvSpPr/>
            <p:nvPr/>
          </p:nvSpPr>
          <p:spPr>
            <a:xfrm>
              <a:off x="3821780" y="403411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257</a:t>
              </a:r>
            </a:p>
          </p:txBody>
        </p:sp>
        <p:sp>
          <p:nvSpPr>
            <p:cNvPr id="99" name="tx99"/>
            <p:cNvSpPr/>
            <p:nvPr/>
          </p:nvSpPr>
          <p:spPr>
            <a:xfrm>
              <a:off x="3987983" y="422304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204</a:t>
              </a:r>
            </a:p>
          </p:txBody>
        </p:sp>
        <p:sp>
          <p:nvSpPr>
            <p:cNvPr id="100" name="tx100"/>
            <p:cNvSpPr/>
            <p:nvPr/>
          </p:nvSpPr>
          <p:spPr>
            <a:xfrm>
              <a:off x="4154187" y="4412262"/>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152</a:t>
              </a:r>
            </a:p>
          </p:txBody>
        </p:sp>
        <p:sp>
          <p:nvSpPr>
            <p:cNvPr id="101" name="tx101"/>
            <p:cNvSpPr/>
            <p:nvPr/>
          </p:nvSpPr>
          <p:spPr>
            <a:xfrm>
              <a:off x="4324414" y="4531531"/>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118</a:t>
              </a:r>
            </a:p>
          </p:txBody>
        </p:sp>
        <p:sp>
          <p:nvSpPr>
            <p:cNvPr id="102" name="tx102"/>
            <p:cNvSpPr/>
            <p:nvPr/>
          </p:nvSpPr>
          <p:spPr>
            <a:xfrm>
              <a:off x="4486594" y="4328807"/>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175</a:t>
              </a:r>
            </a:p>
          </p:txBody>
        </p:sp>
        <p:sp>
          <p:nvSpPr>
            <p:cNvPr id="103" name="tx103"/>
            <p:cNvSpPr/>
            <p:nvPr/>
          </p:nvSpPr>
          <p:spPr>
            <a:xfrm>
              <a:off x="4652798" y="3471337"/>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413</a:t>
              </a:r>
            </a:p>
          </p:txBody>
        </p:sp>
        <p:sp>
          <p:nvSpPr>
            <p:cNvPr id="104" name="tx104"/>
            <p:cNvSpPr/>
            <p:nvPr/>
          </p:nvSpPr>
          <p:spPr>
            <a:xfrm>
              <a:off x="4849131" y="4726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64</a:t>
              </a:r>
            </a:p>
          </p:txBody>
        </p:sp>
        <p:sp>
          <p:nvSpPr>
            <p:cNvPr id="105" name="tx105"/>
            <p:cNvSpPr/>
            <p:nvPr/>
          </p:nvSpPr>
          <p:spPr>
            <a:xfrm>
              <a:off x="5015334" y="4858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28</a:t>
              </a:r>
            </a:p>
          </p:txBody>
        </p:sp>
        <p:sp>
          <p:nvSpPr>
            <p:cNvPr id="106" name="tx106"/>
            <p:cNvSpPr/>
            <p:nvPr/>
          </p:nvSpPr>
          <p:spPr>
            <a:xfrm>
              <a:off x="5181538" y="4645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87</a:t>
              </a:r>
            </a:p>
          </p:txBody>
        </p:sp>
        <p:sp>
          <p:nvSpPr>
            <p:cNvPr id="107" name="tx107"/>
            <p:cNvSpPr/>
            <p:nvPr/>
          </p:nvSpPr>
          <p:spPr>
            <a:xfrm>
              <a:off x="5321635" y="4198197"/>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211</a:t>
              </a:r>
            </a:p>
          </p:txBody>
        </p:sp>
        <p:sp>
          <p:nvSpPr>
            <p:cNvPr id="108" name="tx108"/>
            <p:cNvSpPr/>
            <p:nvPr/>
          </p:nvSpPr>
          <p:spPr>
            <a:xfrm>
              <a:off x="5483815" y="411768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234</a:t>
              </a:r>
            </a:p>
          </p:txBody>
        </p:sp>
        <p:sp>
          <p:nvSpPr>
            <p:cNvPr id="109" name="tx109"/>
            <p:cNvSpPr/>
            <p:nvPr/>
          </p:nvSpPr>
          <p:spPr>
            <a:xfrm>
              <a:off x="5650019" y="434518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170</a:t>
              </a:r>
            </a:p>
          </p:txBody>
        </p:sp>
        <p:sp>
          <p:nvSpPr>
            <p:cNvPr id="110" name="tx110"/>
            <p:cNvSpPr/>
            <p:nvPr/>
          </p:nvSpPr>
          <p:spPr>
            <a:xfrm>
              <a:off x="5852658" y="1605959"/>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833D">
                      <a:alpha val="100000"/>
                    </a:srgbClr>
                  </a:solidFill>
                  <a:latin typeface="Arial"/>
                  <a:cs typeface="Arial"/>
                </a:rPr>
                <a:t>88</a:t>
              </a:r>
            </a:p>
          </p:txBody>
        </p:sp>
        <p:sp>
          <p:nvSpPr>
            <p:cNvPr id="111" name="tx111"/>
            <p:cNvSpPr/>
            <p:nvPr/>
          </p:nvSpPr>
          <p:spPr>
            <a:xfrm>
              <a:off x="5852658" y="1800748"/>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2759">
                      <a:alpha val="100000"/>
                    </a:srgbClr>
                  </a:solidFill>
                  <a:latin typeface="Arial"/>
                  <a:cs typeface="Arial"/>
                </a:rPr>
                <a:t>83</a:t>
              </a:r>
            </a:p>
          </p:txBody>
        </p:sp>
        <p:sp>
          <p:nvSpPr>
            <p:cNvPr id="112" name="pl112"/>
            <p:cNvSpPr/>
            <p:nvPr/>
          </p:nvSpPr>
          <p:spPr>
            <a:xfrm>
              <a:off x="6092543" y="4534687"/>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13" name="pl113"/>
            <p:cNvSpPr/>
            <p:nvPr/>
          </p:nvSpPr>
          <p:spPr>
            <a:xfrm>
              <a:off x="6092543" y="3455294"/>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14" name="pl114"/>
            <p:cNvSpPr/>
            <p:nvPr/>
          </p:nvSpPr>
          <p:spPr>
            <a:xfrm>
              <a:off x="6092543" y="2375902"/>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15" name="pl115"/>
            <p:cNvSpPr/>
            <p:nvPr/>
          </p:nvSpPr>
          <p:spPr>
            <a:xfrm>
              <a:off x="6092543" y="1296510"/>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16" name="pl116"/>
            <p:cNvSpPr/>
            <p:nvPr/>
          </p:nvSpPr>
          <p:spPr>
            <a:xfrm>
              <a:off x="6092543" y="5074383"/>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17" name="pl117"/>
            <p:cNvSpPr/>
            <p:nvPr/>
          </p:nvSpPr>
          <p:spPr>
            <a:xfrm>
              <a:off x="6092543" y="3994990"/>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18" name="pl118"/>
            <p:cNvSpPr/>
            <p:nvPr/>
          </p:nvSpPr>
          <p:spPr>
            <a:xfrm>
              <a:off x="6092543" y="2915598"/>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19" name="pl119"/>
            <p:cNvSpPr/>
            <p:nvPr/>
          </p:nvSpPr>
          <p:spPr>
            <a:xfrm>
              <a:off x="6092543" y="1836206"/>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20" name="pl120"/>
            <p:cNvSpPr/>
            <p:nvPr/>
          </p:nvSpPr>
          <p:spPr>
            <a:xfrm>
              <a:off x="619226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635846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6524672"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6690876"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6857079"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7023283"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7189486"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355690"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7521893"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68809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85430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02050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18670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35291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6117473" y="4918702"/>
              <a:ext cx="149583" cy="155680"/>
            </a:xfrm>
            <a:prstGeom prst="rect">
              <a:avLst/>
            </a:prstGeom>
            <a:solidFill>
              <a:srgbClr val="1CABE2">
                <a:alpha val="100000"/>
              </a:srgbClr>
            </a:solidFill>
          </p:spPr>
          <p:txBody>
            <a:bodyPr/>
            <a:lstStyle/>
            <a:p/>
          </p:txBody>
        </p:sp>
        <p:sp>
          <p:nvSpPr>
            <p:cNvPr id="135" name="rc135"/>
            <p:cNvSpPr/>
            <p:nvPr/>
          </p:nvSpPr>
          <p:spPr>
            <a:xfrm>
              <a:off x="6283677" y="4799037"/>
              <a:ext cx="149583" cy="275345"/>
            </a:xfrm>
            <a:prstGeom prst="rect">
              <a:avLst/>
            </a:prstGeom>
            <a:solidFill>
              <a:srgbClr val="1CABE2">
                <a:alpha val="100000"/>
              </a:srgbClr>
            </a:solidFill>
          </p:spPr>
          <p:txBody>
            <a:bodyPr/>
            <a:lstStyle/>
            <a:p/>
          </p:txBody>
        </p:sp>
        <p:sp>
          <p:nvSpPr>
            <p:cNvPr id="136" name="rc136"/>
            <p:cNvSpPr/>
            <p:nvPr/>
          </p:nvSpPr>
          <p:spPr>
            <a:xfrm>
              <a:off x="6449880" y="4951595"/>
              <a:ext cx="149583" cy="122788"/>
            </a:xfrm>
            <a:prstGeom prst="rect">
              <a:avLst/>
            </a:prstGeom>
            <a:solidFill>
              <a:srgbClr val="1CABE2">
                <a:alpha val="100000"/>
              </a:srgbClr>
            </a:solidFill>
          </p:spPr>
          <p:txBody>
            <a:bodyPr/>
            <a:lstStyle/>
            <a:p/>
          </p:txBody>
        </p:sp>
        <p:sp>
          <p:nvSpPr>
            <p:cNvPr id="137" name="rc137"/>
            <p:cNvSpPr/>
            <p:nvPr/>
          </p:nvSpPr>
          <p:spPr>
            <a:xfrm>
              <a:off x="6616084" y="4918868"/>
              <a:ext cx="149583" cy="155515"/>
            </a:xfrm>
            <a:prstGeom prst="rect">
              <a:avLst/>
            </a:prstGeom>
            <a:solidFill>
              <a:srgbClr val="1CABE2">
                <a:alpha val="100000"/>
              </a:srgbClr>
            </a:solidFill>
          </p:spPr>
          <p:txBody>
            <a:bodyPr/>
            <a:lstStyle/>
            <a:p/>
          </p:txBody>
        </p:sp>
        <p:sp>
          <p:nvSpPr>
            <p:cNvPr id="138" name="rc138"/>
            <p:cNvSpPr/>
            <p:nvPr/>
          </p:nvSpPr>
          <p:spPr>
            <a:xfrm>
              <a:off x="6782287" y="4972366"/>
              <a:ext cx="149583" cy="102016"/>
            </a:xfrm>
            <a:prstGeom prst="rect">
              <a:avLst/>
            </a:prstGeom>
            <a:solidFill>
              <a:srgbClr val="1CABE2">
                <a:alpha val="100000"/>
              </a:srgbClr>
            </a:solidFill>
          </p:spPr>
          <p:txBody>
            <a:bodyPr/>
            <a:lstStyle/>
            <a:p/>
          </p:txBody>
        </p:sp>
        <p:sp>
          <p:nvSpPr>
            <p:cNvPr id="139" name="rc139"/>
            <p:cNvSpPr/>
            <p:nvPr/>
          </p:nvSpPr>
          <p:spPr>
            <a:xfrm>
              <a:off x="6948491" y="4895643"/>
              <a:ext cx="149583" cy="178740"/>
            </a:xfrm>
            <a:prstGeom prst="rect">
              <a:avLst/>
            </a:prstGeom>
            <a:solidFill>
              <a:srgbClr val="1CABE2">
                <a:alpha val="100000"/>
              </a:srgbClr>
            </a:solidFill>
          </p:spPr>
          <p:txBody>
            <a:bodyPr/>
            <a:lstStyle/>
            <a:p/>
          </p:txBody>
        </p:sp>
        <p:sp>
          <p:nvSpPr>
            <p:cNvPr id="140" name="rc140"/>
            <p:cNvSpPr/>
            <p:nvPr/>
          </p:nvSpPr>
          <p:spPr>
            <a:xfrm>
              <a:off x="7114695" y="4709908"/>
              <a:ext cx="149583" cy="364474"/>
            </a:xfrm>
            <a:prstGeom prst="rect">
              <a:avLst/>
            </a:prstGeom>
            <a:solidFill>
              <a:srgbClr val="1CABE2">
                <a:alpha val="100000"/>
              </a:srgbClr>
            </a:solidFill>
          </p:spPr>
          <p:txBody>
            <a:bodyPr/>
            <a:lstStyle/>
            <a:p/>
          </p:txBody>
        </p:sp>
        <p:sp>
          <p:nvSpPr>
            <p:cNvPr id="141" name="rc141"/>
            <p:cNvSpPr/>
            <p:nvPr/>
          </p:nvSpPr>
          <p:spPr>
            <a:xfrm>
              <a:off x="7280898" y="4613033"/>
              <a:ext cx="149583" cy="461350"/>
            </a:xfrm>
            <a:prstGeom prst="rect">
              <a:avLst/>
            </a:prstGeom>
            <a:solidFill>
              <a:srgbClr val="1CABE2">
                <a:alpha val="100000"/>
              </a:srgbClr>
            </a:solidFill>
          </p:spPr>
          <p:txBody>
            <a:bodyPr/>
            <a:lstStyle/>
            <a:p/>
          </p:txBody>
        </p:sp>
        <p:sp>
          <p:nvSpPr>
            <p:cNvPr id="142" name="rc142"/>
            <p:cNvSpPr/>
            <p:nvPr/>
          </p:nvSpPr>
          <p:spPr>
            <a:xfrm>
              <a:off x="7447102" y="4967746"/>
              <a:ext cx="149583" cy="106636"/>
            </a:xfrm>
            <a:prstGeom prst="rect">
              <a:avLst/>
            </a:prstGeom>
            <a:solidFill>
              <a:srgbClr val="1CABE2">
                <a:alpha val="100000"/>
              </a:srgbClr>
            </a:solidFill>
          </p:spPr>
          <p:txBody>
            <a:bodyPr/>
            <a:lstStyle/>
            <a:p/>
          </p:txBody>
        </p:sp>
        <p:sp>
          <p:nvSpPr>
            <p:cNvPr id="143" name="rc143"/>
            <p:cNvSpPr/>
            <p:nvPr/>
          </p:nvSpPr>
          <p:spPr>
            <a:xfrm>
              <a:off x="7613305" y="4958974"/>
              <a:ext cx="149583" cy="115408"/>
            </a:xfrm>
            <a:prstGeom prst="rect">
              <a:avLst/>
            </a:prstGeom>
            <a:solidFill>
              <a:srgbClr val="1CABE2">
                <a:alpha val="100000"/>
              </a:srgbClr>
            </a:solidFill>
          </p:spPr>
          <p:txBody>
            <a:bodyPr/>
            <a:lstStyle/>
            <a:p/>
          </p:txBody>
        </p:sp>
        <p:sp>
          <p:nvSpPr>
            <p:cNvPr id="144" name="rc144"/>
            <p:cNvSpPr/>
            <p:nvPr/>
          </p:nvSpPr>
          <p:spPr>
            <a:xfrm>
              <a:off x="7779509" y="4752191"/>
              <a:ext cx="149583" cy="322191"/>
            </a:xfrm>
            <a:prstGeom prst="rect">
              <a:avLst/>
            </a:prstGeom>
            <a:solidFill>
              <a:srgbClr val="1CABE2">
                <a:alpha val="100000"/>
              </a:srgbClr>
            </a:solidFill>
          </p:spPr>
          <p:txBody>
            <a:bodyPr/>
            <a:lstStyle/>
            <a:p/>
          </p:txBody>
        </p:sp>
        <p:sp>
          <p:nvSpPr>
            <p:cNvPr id="145" name="rc145"/>
            <p:cNvSpPr/>
            <p:nvPr/>
          </p:nvSpPr>
          <p:spPr>
            <a:xfrm>
              <a:off x="7945713" y="4676019"/>
              <a:ext cx="149583" cy="398364"/>
            </a:xfrm>
            <a:prstGeom prst="rect">
              <a:avLst/>
            </a:prstGeom>
            <a:solidFill>
              <a:srgbClr val="1CABE2">
                <a:alpha val="100000"/>
              </a:srgbClr>
            </a:solidFill>
          </p:spPr>
          <p:txBody>
            <a:bodyPr/>
            <a:lstStyle/>
            <a:p/>
          </p:txBody>
        </p:sp>
        <p:sp>
          <p:nvSpPr>
            <p:cNvPr id="146" name="rc146"/>
            <p:cNvSpPr/>
            <p:nvPr/>
          </p:nvSpPr>
          <p:spPr>
            <a:xfrm>
              <a:off x="8111916" y="4621351"/>
              <a:ext cx="149583" cy="453031"/>
            </a:xfrm>
            <a:prstGeom prst="rect">
              <a:avLst/>
            </a:prstGeom>
            <a:solidFill>
              <a:srgbClr val="1CABE2">
                <a:alpha val="100000"/>
              </a:srgbClr>
            </a:solidFill>
          </p:spPr>
          <p:txBody>
            <a:bodyPr/>
            <a:lstStyle/>
            <a:p/>
          </p:txBody>
        </p:sp>
        <p:sp>
          <p:nvSpPr>
            <p:cNvPr id="147" name="rc147"/>
            <p:cNvSpPr/>
            <p:nvPr/>
          </p:nvSpPr>
          <p:spPr>
            <a:xfrm>
              <a:off x="8278120" y="4760816"/>
              <a:ext cx="149583" cy="313567"/>
            </a:xfrm>
            <a:prstGeom prst="rect">
              <a:avLst/>
            </a:prstGeom>
            <a:solidFill>
              <a:srgbClr val="1CABE2">
                <a:alpha val="100000"/>
              </a:srgbClr>
            </a:solidFill>
          </p:spPr>
          <p:txBody>
            <a:bodyPr/>
            <a:lstStyle/>
            <a:p/>
          </p:txBody>
        </p:sp>
        <p:sp>
          <p:nvSpPr>
            <p:cNvPr id="148" name="pl148"/>
            <p:cNvSpPr/>
            <p:nvPr/>
          </p:nvSpPr>
          <p:spPr>
            <a:xfrm>
              <a:off x="6192265" y="2386216"/>
              <a:ext cx="2160646" cy="233753"/>
            </a:xfrm>
            <a:custGeom>
              <a:avLst/>
              <a:pathLst>
                <a:path w="2160646" h="233753">
                  <a:moveTo>
                    <a:pt x="0" y="194794"/>
                  </a:moveTo>
                  <a:lnTo>
                    <a:pt x="166203" y="233753"/>
                  </a:lnTo>
                  <a:lnTo>
                    <a:pt x="332407" y="233753"/>
                  </a:lnTo>
                  <a:lnTo>
                    <a:pt x="498610" y="233753"/>
                  </a:lnTo>
                  <a:lnTo>
                    <a:pt x="664814" y="155835"/>
                  </a:lnTo>
                  <a:lnTo>
                    <a:pt x="831017" y="38958"/>
                  </a:lnTo>
                  <a:lnTo>
                    <a:pt x="997221" y="0"/>
                  </a:lnTo>
                  <a:lnTo>
                    <a:pt x="1163425" y="0"/>
                  </a:lnTo>
                  <a:lnTo>
                    <a:pt x="1329628" y="0"/>
                  </a:lnTo>
                  <a:lnTo>
                    <a:pt x="1495832" y="233753"/>
                  </a:lnTo>
                  <a:lnTo>
                    <a:pt x="1662035" y="155835"/>
                  </a:lnTo>
                  <a:lnTo>
                    <a:pt x="1828239" y="116876"/>
                  </a:lnTo>
                  <a:lnTo>
                    <a:pt x="1994442" y="77917"/>
                  </a:lnTo>
                  <a:lnTo>
                    <a:pt x="2160646" y="38958"/>
                  </a:lnTo>
                </a:path>
              </a:pathLst>
            </a:custGeom>
            <a:ln w="27101" cap="flat">
              <a:solidFill>
                <a:srgbClr val="00833D">
                  <a:alpha val="100000"/>
                </a:srgbClr>
              </a:solidFill>
              <a:prstDash val="solid"/>
              <a:round/>
            </a:ln>
          </p:spPr>
          <p:txBody>
            <a:bodyPr/>
            <a:lstStyle/>
            <a:p/>
          </p:txBody>
        </p:sp>
        <p:sp>
          <p:nvSpPr>
            <p:cNvPr id="149" name="pl149"/>
            <p:cNvSpPr/>
            <p:nvPr/>
          </p:nvSpPr>
          <p:spPr>
            <a:xfrm>
              <a:off x="6192265" y="2970600"/>
              <a:ext cx="2160646" cy="1285645"/>
            </a:xfrm>
            <a:custGeom>
              <a:avLst/>
              <a:pathLst>
                <a:path w="2160646" h="1285645">
                  <a:moveTo>
                    <a:pt x="0" y="1285645"/>
                  </a:moveTo>
                  <a:lnTo>
                    <a:pt x="166203" y="1207727"/>
                  </a:lnTo>
                  <a:lnTo>
                    <a:pt x="332407" y="1168768"/>
                  </a:lnTo>
                  <a:lnTo>
                    <a:pt x="498610" y="1090850"/>
                  </a:lnTo>
                  <a:lnTo>
                    <a:pt x="664814" y="973973"/>
                  </a:lnTo>
                  <a:lnTo>
                    <a:pt x="831017" y="896055"/>
                  </a:lnTo>
                  <a:lnTo>
                    <a:pt x="997221" y="857096"/>
                  </a:lnTo>
                  <a:lnTo>
                    <a:pt x="1163425" y="506466"/>
                  </a:lnTo>
                  <a:lnTo>
                    <a:pt x="1329628" y="350630"/>
                  </a:lnTo>
                  <a:lnTo>
                    <a:pt x="1495832" y="350630"/>
                  </a:lnTo>
                  <a:lnTo>
                    <a:pt x="1662035" y="233753"/>
                  </a:lnTo>
                  <a:lnTo>
                    <a:pt x="1828239" y="194794"/>
                  </a:lnTo>
                  <a:lnTo>
                    <a:pt x="1994442" y="77917"/>
                  </a:lnTo>
                  <a:lnTo>
                    <a:pt x="2160646" y="0"/>
                  </a:lnTo>
                </a:path>
              </a:pathLst>
            </a:custGeom>
            <a:ln w="27101" cap="flat">
              <a:solidFill>
                <a:srgbClr val="002759">
                  <a:alpha val="100000"/>
                </a:srgbClr>
              </a:solidFill>
              <a:prstDash val="solid"/>
              <a:round/>
            </a:ln>
          </p:spPr>
          <p:txBody>
            <a:bodyPr/>
            <a:lstStyle/>
            <a:p/>
          </p:txBody>
        </p:sp>
        <p:sp>
          <p:nvSpPr>
            <p:cNvPr id="150" name="tx150"/>
            <p:cNvSpPr/>
            <p:nvPr/>
          </p:nvSpPr>
          <p:spPr>
            <a:xfrm>
              <a:off x="6132006" y="48022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43</a:t>
              </a:r>
            </a:p>
          </p:txBody>
        </p:sp>
        <p:sp>
          <p:nvSpPr>
            <p:cNvPr id="151" name="tx151"/>
            <p:cNvSpPr/>
            <p:nvPr/>
          </p:nvSpPr>
          <p:spPr>
            <a:xfrm>
              <a:off x="6298209" y="46825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76</a:t>
              </a:r>
            </a:p>
          </p:txBody>
        </p:sp>
        <p:sp>
          <p:nvSpPr>
            <p:cNvPr id="152" name="tx152"/>
            <p:cNvSpPr/>
            <p:nvPr/>
          </p:nvSpPr>
          <p:spPr>
            <a:xfrm>
              <a:off x="6464413" y="4835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34</a:t>
              </a:r>
            </a:p>
          </p:txBody>
        </p:sp>
        <p:sp>
          <p:nvSpPr>
            <p:cNvPr id="153" name="tx153"/>
            <p:cNvSpPr/>
            <p:nvPr/>
          </p:nvSpPr>
          <p:spPr>
            <a:xfrm>
              <a:off x="6630617" y="48024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43</a:t>
              </a:r>
            </a:p>
          </p:txBody>
        </p:sp>
        <p:sp>
          <p:nvSpPr>
            <p:cNvPr id="154" name="tx154"/>
            <p:cNvSpPr/>
            <p:nvPr/>
          </p:nvSpPr>
          <p:spPr>
            <a:xfrm>
              <a:off x="6796820" y="48559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28</a:t>
              </a:r>
            </a:p>
          </p:txBody>
        </p:sp>
        <p:sp>
          <p:nvSpPr>
            <p:cNvPr id="155" name="tx155"/>
            <p:cNvSpPr/>
            <p:nvPr/>
          </p:nvSpPr>
          <p:spPr>
            <a:xfrm>
              <a:off x="6963024" y="47791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50</a:t>
              </a:r>
            </a:p>
          </p:txBody>
        </p:sp>
        <p:sp>
          <p:nvSpPr>
            <p:cNvPr id="156" name="tx156"/>
            <p:cNvSpPr/>
            <p:nvPr/>
          </p:nvSpPr>
          <p:spPr>
            <a:xfrm>
              <a:off x="7099098" y="459345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101</a:t>
              </a:r>
            </a:p>
          </p:txBody>
        </p:sp>
        <p:sp>
          <p:nvSpPr>
            <p:cNvPr id="157" name="tx157"/>
            <p:cNvSpPr/>
            <p:nvPr/>
          </p:nvSpPr>
          <p:spPr>
            <a:xfrm>
              <a:off x="7265301" y="449658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128</a:t>
              </a:r>
            </a:p>
          </p:txBody>
        </p:sp>
        <p:sp>
          <p:nvSpPr>
            <p:cNvPr id="158" name="tx158"/>
            <p:cNvSpPr/>
            <p:nvPr/>
          </p:nvSpPr>
          <p:spPr>
            <a:xfrm>
              <a:off x="7461634" y="48512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30</a:t>
              </a:r>
            </a:p>
          </p:txBody>
        </p:sp>
        <p:sp>
          <p:nvSpPr>
            <p:cNvPr id="159" name="tx159"/>
            <p:cNvSpPr/>
            <p:nvPr/>
          </p:nvSpPr>
          <p:spPr>
            <a:xfrm>
              <a:off x="7627838" y="48425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32</a:t>
              </a:r>
            </a:p>
          </p:txBody>
        </p:sp>
        <p:sp>
          <p:nvSpPr>
            <p:cNvPr id="160" name="tx160"/>
            <p:cNvSpPr/>
            <p:nvPr/>
          </p:nvSpPr>
          <p:spPr>
            <a:xfrm>
              <a:off x="7794042" y="46357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90</a:t>
              </a:r>
            </a:p>
          </p:txBody>
        </p:sp>
        <p:sp>
          <p:nvSpPr>
            <p:cNvPr id="161" name="tx161"/>
            <p:cNvSpPr/>
            <p:nvPr/>
          </p:nvSpPr>
          <p:spPr>
            <a:xfrm>
              <a:off x="7938162" y="4559570"/>
              <a:ext cx="16468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111</a:t>
              </a:r>
            </a:p>
          </p:txBody>
        </p:sp>
        <p:sp>
          <p:nvSpPr>
            <p:cNvPr id="162" name="tx162"/>
            <p:cNvSpPr/>
            <p:nvPr/>
          </p:nvSpPr>
          <p:spPr>
            <a:xfrm>
              <a:off x="8096319" y="4504902"/>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126</a:t>
              </a:r>
            </a:p>
          </p:txBody>
        </p:sp>
        <p:sp>
          <p:nvSpPr>
            <p:cNvPr id="163" name="tx163"/>
            <p:cNvSpPr/>
            <p:nvPr/>
          </p:nvSpPr>
          <p:spPr>
            <a:xfrm>
              <a:off x="8292652" y="46443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87</a:t>
              </a:r>
            </a:p>
          </p:txBody>
        </p:sp>
        <p:sp>
          <p:nvSpPr>
            <p:cNvPr id="164" name="tx164"/>
            <p:cNvSpPr/>
            <p:nvPr/>
          </p:nvSpPr>
          <p:spPr>
            <a:xfrm>
              <a:off x="8465162" y="2385134"/>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833D">
                      <a:alpha val="100000"/>
                    </a:srgbClr>
                  </a:solidFill>
                  <a:latin typeface="Arial"/>
                  <a:cs typeface="Arial"/>
                </a:rPr>
                <a:t>68</a:t>
              </a:r>
            </a:p>
          </p:txBody>
        </p:sp>
        <p:sp>
          <p:nvSpPr>
            <p:cNvPr id="165" name="tx165"/>
            <p:cNvSpPr/>
            <p:nvPr/>
          </p:nvSpPr>
          <p:spPr>
            <a:xfrm>
              <a:off x="8465162" y="2930548"/>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2759">
                      <a:alpha val="100000"/>
                    </a:srgbClr>
                  </a:solidFill>
                  <a:latin typeface="Arial"/>
                  <a:cs typeface="Arial"/>
                </a:rPr>
                <a:t>54</a:t>
              </a:r>
            </a:p>
          </p:txBody>
        </p:sp>
        <p:sp>
          <p:nvSpPr>
            <p:cNvPr id="166" name="tx166"/>
            <p:cNvSpPr/>
            <p:nvPr/>
          </p:nvSpPr>
          <p:spPr>
            <a:xfrm>
              <a:off x="1977464" y="713542"/>
              <a:ext cx="3230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Global</a:t>
              </a:r>
            </a:p>
          </p:txBody>
        </p:sp>
        <p:sp>
          <p:nvSpPr>
            <p:cNvPr id="167" name="tx167"/>
            <p:cNvSpPr/>
            <p:nvPr/>
          </p:nvSpPr>
          <p:spPr>
            <a:xfrm>
              <a:off x="4285609" y="713542"/>
              <a:ext cx="9317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non-FCV countries</a:t>
              </a:r>
            </a:p>
          </p:txBody>
        </p:sp>
        <p:sp>
          <p:nvSpPr>
            <p:cNvPr id="168" name="tx168"/>
            <p:cNvSpPr/>
            <p:nvPr/>
          </p:nvSpPr>
          <p:spPr>
            <a:xfrm>
              <a:off x="6904468" y="713542"/>
              <a:ext cx="9190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WB FCV countries</a:t>
              </a:r>
            </a:p>
          </p:txBody>
        </p:sp>
        <p:sp>
          <p:nvSpPr>
            <p:cNvPr id="169" name="tx169"/>
            <p:cNvSpPr/>
            <p:nvPr/>
          </p:nvSpPr>
          <p:spPr>
            <a:xfrm rot="-5400000">
              <a:off x="82589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170" name="tx170"/>
            <p:cNvSpPr/>
            <p:nvPr/>
          </p:nvSpPr>
          <p:spPr>
            <a:xfrm rot="-5400000">
              <a:off x="99209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171" name="tx171"/>
            <p:cNvSpPr/>
            <p:nvPr/>
          </p:nvSpPr>
          <p:spPr>
            <a:xfrm rot="-5400000">
              <a:off x="115829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172" name="tx172"/>
            <p:cNvSpPr/>
            <p:nvPr/>
          </p:nvSpPr>
          <p:spPr>
            <a:xfrm rot="-5400000">
              <a:off x="132450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73" name="tx173"/>
            <p:cNvSpPr/>
            <p:nvPr/>
          </p:nvSpPr>
          <p:spPr>
            <a:xfrm rot="-5400000">
              <a:off x="149070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174" name="tx174"/>
            <p:cNvSpPr/>
            <p:nvPr/>
          </p:nvSpPr>
          <p:spPr>
            <a:xfrm rot="-5400000">
              <a:off x="165690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175" name="tx175"/>
            <p:cNvSpPr/>
            <p:nvPr/>
          </p:nvSpPr>
          <p:spPr>
            <a:xfrm rot="-5400000">
              <a:off x="182311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176" name="tx176"/>
            <p:cNvSpPr/>
            <p:nvPr/>
          </p:nvSpPr>
          <p:spPr>
            <a:xfrm rot="-5400000">
              <a:off x="198931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77" name="tx177"/>
            <p:cNvSpPr/>
            <p:nvPr/>
          </p:nvSpPr>
          <p:spPr>
            <a:xfrm rot="-5400000">
              <a:off x="2155520"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178" name="tx178"/>
            <p:cNvSpPr/>
            <p:nvPr/>
          </p:nvSpPr>
          <p:spPr>
            <a:xfrm rot="-5400000">
              <a:off x="2321723"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179" name="tx179"/>
            <p:cNvSpPr/>
            <p:nvPr/>
          </p:nvSpPr>
          <p:spPr>
            <a:xfrm rot="-5400000">
              <a:off x="2487927"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180" name="tx180"/>
            <p:cNvSpPr/>
            <p:nvPr/>
          </p:nvSpPr>
          <p:spPr>
            <a:xfrm rot="-5400000">
              <a:off x="2654130"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181" name="tx181"/>
            <p:cNvSpPr/>
            <p:nvPr/>
          </p:nvSpPr>
          <p:spPr>
            <a:xfrm rot="-5400000">
              <a:off x="282033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82" name="tx182"/>
            <p:cNvSpPr/>
            <p:nvPr/>
          </p:nvSpPr>
          <p:spPr>
            <a:xfrm rot="-5400000">
              <a:off x="2986537"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83" name="tx183"/>
            <p:cNvSpPr/>
            <p:nvPr/>
          </p:nvSpPr>
          <p:spPr>
            <a:xfrm rot="-5400000">
              <a:off x="343839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184" name="tx184"/>
            <p:cNvSpPr/>
            <p:nvPr/>
          </p:nvSpPr>
          <p:spPr>
            <a:xfrm rot="-5400000">
              <a:off x="360459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185" name="tx185"/>
            <p:cNvSpPr/>
            <p:nvPr/>
          </p:nvSpPr>
          <p:spPr>
            <a:xfrm rot="-5400000">
              <a:off x="377080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186" name="tx186"/>
            <p:cNvSpPr/>
            <p:nvPr/>
          </p:nvSpPr>
          <p:spPr>
            <a:xfrm rot="-5400000">
              <a:off x="393700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87" name="tx187"/>
            <p:cNvSpPr/>
            <p:nvPr/>
          </p:nvSpPr>
          <p:spPr>
            <a:xfrm rot="-5400000">
              <a:off x="410320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188" name="tx188"/>
            <p:cNvSpPr/>
            <p:nvPr/>
          </p:nvSpPr>
          <p:spPr>
            <a:xfrm rot="-5400000">
              <a:off x="4269413"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189" name="tx189"/>
            <p:cNvSpPr/>
            <p:nvPr/>
          </p:nvSpPr>
          <p:spPr>
            <a:xfrm rot="-5400000">
              <a:off x="443561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190" name="tx190"/>
            <p:cNvSpPr/>
            <p:nvPr/>
          </p:nvSpPr>
          <p:spPr>
            <a:xfrm rot="-5400000">
              <a:off x="4601820"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91" name="tx191"/>
            <p:cNvSpPr/>
            <p:nvPr/>
          </p:nvSpPr>
          <p:spPr>
            <a:xfrm rot="-5400000">
              <a:off x="4768023"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192" name="tx192"/>
            <p:cNvSpPr/>
            <p:nvPr/>
          </p:nvSpPr>
          <p:spPr>
            <a:xfrm rot="-5400000">
              <a:off x="4934227"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193" name="tx193"/>
            <p:cNvSpPr/>
            <p:nvPr/>
          </p:nvSpPr>
          <p:spPr>
            <a:xfrm rot="-5400000">
              <a:off x="510043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194" name="tx194"/>
            <p:cNvSpPr/>
            <p:nvPr/>
          </p:nvSpPr>
          <p:spPr>
            <a:xfrm rot="-5400000">
              <a:off x="526663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195" name="tx195"/>
            <p:cNvSpPr/>
            <p:nvPr/>
          </p:nvSpPr>
          <p:spPr>
            <a:xfrm rot="-5400000">
              <a:off x="543283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96" name="tx196"/>
            <p:cNvSpPr/>
            <p:nvPr/>
          </p:nvSpPr>
          <p:spPr>
            <a:xfrm rot="-5400000">
              <a:off x="559904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97" name="tx197"/>
            <p:cNvSpPr/>
            <p:nvPr/>
          </p:nvSpPr>
          <p:spPr>
            <a:xfrm rot="-5400000">
              <a:off x="605089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198" name="tx198"/>
            <p:cNvSpPr/>
            <p:nvPr/>
          </p:nvSpPr>
          <p:spPr>
            <a:xfrm rot="-5400000">
              <a:off x="621710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199" name="tx199"/>
            <p:cNvSpPr/>
            <p:nvPr/>
          </p:nvSpPr>
          <p:spPr>
            <a:xfrm rot="-5400000">
              <a:off x="638330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200" name="tx200"/>
            <p:cNvSpPr/>
            <p:nvPr/>
          </p:nvSpPr>
          <p:spPr>
            <a:xfrm rot="-5400000">
              <a:off x="654950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201" name="tx201"/>
            <p:cNvSpPr/>
            <p:nvPr/>
          </p:nvSpPr>
          <p:spPr>
            <a:xfrm rot="-5400000">
              <a:off x="6715713"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202" name="tx202"/>
            <p:cNvSpPr/>
            <p:nvPr/>
          </p:nvSpPr>
          <p:spPr>
            <a:xfrm rot="-5400000">
              <a:off x="688191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203" name="tx203"/>
            <p:cNvSpPr/>
            <p:nvPr/>
          </p:nvSpPr>
          <p:spPr>
            <a:xfrm rot="-5400000">
              <a:off x="7048120"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204" name="tx204"/>
            <p:cNvSpPr/>
            <p:nvPr/>
          </p:nvSpPr>
          <p:spPr>
            <a:xfrm rot="-5400000">
              <a:off x="721432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205" name="tx205"/>
            <p:cNvSpPr/>
            <p:nvPr/>
          </p:nvSpPr>
          <p:spPr>
            <a:xfrm rot="-5400000">
              <a:off x="7380527"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206" name="tx206"/>
            <p:cNvSpPr/>
            <p:nvPr/>
          </p:nvSpPr>
          <p:spPr>
            <a:xfrm rot="-5400000">
              <a:off x="754673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207" name="tx207"/>
            <p:cNvSpPr/>
            <p:nvPr/>
          </p:nvSpPr>
          <p:spPr>
            <a:xfrm rot="-5400000">
              <a:off x="771293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208" name="tx208"/>
            <p:cNvSpPr/>
            <p:nvPr/>
          </p:nvSpPr>
          <p:spPr>
            <a:xfrm rot="-5400000">
              <a:off x="787913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209" name="tx209"/>
            <p:cNvSpPr/>
            <p:nvPr/>
          </p:nvSpPr>
          <p:spPr>
            <a:xfrm rot="-5400000">
              <a:off x="804534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210" name="tx210"/>
            <p:cNvSpPr/>
            <p:nvPr/>
          </p:nvSpPr>
          <p:spPr>
            <a:xfrm rot="-5400000">
              <a:off x="821154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211" name="tx211"/>
            <p:cNvSpPr/>
            <p:nvPr/>
          </p:nvSpPr>
          <p:spPr>
            <a:xfrm>
              <a:off x="649548" y="5028891"/>
              <a:ext cx="1553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0K</a:t>
              </a:r>
            </a:p>
          </p:txBody>
        </p:sp>
        <p:sp>
          <p:nvSpPr>
            <p:cNvPr id="212" name="tx212"/>
            <p:cNvSpPr/>
            <p:nvPr/>
          </p:nvSpPr>
          <p:spPr>
            <a:xfrm>
              <a:off x="508182" y="3949499"/>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300K</a:t>
              </a:r>
            </a:p>
          </p:txBody>
        </p:sp>
        <p:sp>
          <p:nvSpPr>
            <p:cNvPr id="213" name="tx213"/>
            <p:cNvSpPr/>
            <p:nvPr/>
          </p:nvSpPr>
          <p:spPr>
            <a:xfrm>
              <a:off x="508182" y="2870107"/>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600K</a:t>
              </a:r>
            </a:p>
          </p:txBody>
        </p:sp>
        <p:sp>
          <p:nvSpPr>
            <p:cNvPr id="214" name="tx214"/>
            <p:cNvSpPr/>
            <p:nvPr/>
          </p:nvSpPr>
          <p:spPr>
            <a:xfrm>
              <a:off x="508182" y="1790714"/>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900K</a:t>
              </a:r>
            </a:p>
          </p:txBody>
        </p:sp>
        <p:sp>
          <p:nvSpPr>
            <p:cNvPr id="215" name="tx215"/>
            <p:cNvSpPr/>
            <p:nvPr/>
          </p:nvSpPr>
          <p:spPr>
            <a:xfrm>
              <a:off x="8698088" y="502889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216" name="tx216"/>
            <p:cNvSpPr/>
            <p:nvPr/>
          </p:nvSpPr>
          <p:spPr>
            <a:xfrm>
              <a:off x="8698088" y="424971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217" name="tx217"/>
            <p:cNvSpPr/>
            <p:nvPr/>
          </p:nvSpPr>
          <p:spPr>
            <a:xfrm>
              <a:off x="8698088" y="347053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218" name="tx218"/>
            <p:cNvSpPr/>
            <p:nvPr/>
          </p:nvSpPr>
          <p:spPr>
            <a:xfrm>
              <a:off x="8698088" y="269135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219" name="tx219"/>
            <p:cNvSpPr/>
            <p:nvPr/>
          </p:nvSpPr>
          <p:spPr>
            <a:xfrm>
              <a:off x="8698088" y="191217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220" name="tx220"/>
            <p:cNvSpPr/>
            <p:nvPr/>
          </p:nvSpPr>
          <p:spPr>
            <a:xfrm>
              <a:off x="8698088" y="113299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221" name="tx221"/>
            <p:cNvSpPr/>
            <p:nvPr/>
          </p:nvSpPr>
          <p:spPr>
            <a:xfrm rot="-5400000">
              <a:off x="-802245" y="3017980"/>
              <a:ext cx="239234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measles cases (thousands)</a:t>
              </a:r>
            </a:p>
          </p:txBody>
        </p:sp>
        <p:sp>
          <p:nvSpPr>
            <p:cNvPr id="222" name="tx222"/>
            <p:cNvSpPr/>
            <p:nvPr/>
          </p:nvSpPr>
          <p:spPr>
            <a:xfrm rot="5400000">
              <a:off x="8233391" y="3017980"/>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sp>
          <p:nvSpPr>
            <p:cNvPr id="223" name="pl223"/>
            <p:cNvSpPr/>
            <p:nvPr/>
          </p:nvSpPr>
          <p:spPr>
            <a:xfrm>
              <a:off x="3315647" y="6103153"/>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224" name="pl224"/>
            <p:cNvSpPr/>
            <p:nvPr/>
          </p:nvSpPr>
          <p:spPr>
            <a:xfrm>
              <a:off x="4062444" y="6103153"/>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225" name="tx225"/>
            <p:cNvSpPr/>
            <p:nvPr/>
          </p:nvSpPr>
          <p:spPr>
            <a:xfrm>
              <a:off x="358274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a:t>
              </a:r>
            </a:p>
          </p:txBody>
        </p:sp>
        <p:sp>
          <p:nvSpPr>
            <p:cNvPr id="226" name="tx226"/>
            <p:cNvSpPr/>
            <p:nvPr/>
          </p:nvSpPr>
          <p:spPr>
            <a:xfrm>
              <a:off x="4329543"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227" name="rc227"/>
            <p:cNvSpPr/>
            <p:nvPr/>
          </p:nvSpPr>
          <p:spPr>
            <a:xfrm>
              <a:off x="5005062" y="6002425"/>
              <a:ext cx="201456" cy="201456"/>
            </a:xfrm>
            <a:prstGeom prst="rect">
              <a:avLst/>
            </a:prstGeom>
            <a:solidFill>
              <a:srgbClr val="1CABE2">
                <a:alpha val="100000"/>
              </a:srgbClr>
            </a:solidFill>
          </p:spPr>
          <p:txBody>
            <a:bodyPr/>
            <a:lstStyle/>
            <a:p/>
          </p:txBody>
        </p:sp>
        <p:sp>
          <p:nvSpPr>
            <p:cNvPr id="228" name="tx228"/>
            <p:cNvSpPr/>
            <p:nvPr/>
          </p:nvSpPr>
          <p:spPr>
            <a:xfrm>
              <a:off x="5285107" y="6053135"/>
              <a:ext cx="92418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Measles cases</a:t>
              </a:r>
            </a:p>
          </p:txBody>
        </p:sp>
        <p:sp>
          <p:nvSpPr>
            <p:cNvPr id="229" name="tx229"/>
            <p:cNvSpPr/>
            <p:nvPr/>
          </p:nvSpPr>
          <p:spPr>
            <a:xfrm>
              <a:off x="2339583" y="435349"/>
              <a:ext cx="482382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Trends in the number of measles cases and MCV coverage, 2012-2025</a:t>
              </a:r>
            </a:p>
          </p:txBody>
        </p:sp>
        <p:sp>
          <p:nvSpPr>
            <p:cNvPr id="230" name="tx230"/>
            <p:cNvSpPr/>
            <p:nvPr/>
          </p:nvSpPr>
          <p:spPr>
            <a:xfrm>
              <a:off x="4442385" y="6352059"/>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31" name="tx231"/>
            <p:cNvSpPr/>
            <p:nvPr/>
          </p:nvSpPr>
          <p:spPr>
            <a:xfrm>
              <a:off x="3533837" y="6472760"/>
              <a:ext cx="51016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Reported measles and rubella cases and incidence rates by WHO Member States, as of 12 June 2026.</a:t>
              </a:r>
            </a:p>
          </p:txBody>
        </p:sp>
        <p:sp>
          <p:nvSpPr>
            <p:cNvPr id="232" name="tx232"/>
            <p:cNvSpPr/>
            <p:nvPr/>
          </p:nvSpPr>
          <p:spPr>
            <a:xfrm>
              <a:off x="4291509" y="6593460"/>
              <a:ext cx="43439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Provisional data based on monthly data reported to WHO (Geneva) as of 12 June 2026.</a:t>
              </a:r>
            </a:p>
          </p:txBody>
        </p:sp>
      </p:grpSp>
      <p:sp>
        <p:nvSpPr>
          <p:cNvPr id="23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This chart shows trends in the number of measles cases and MCV coverage, by region.
In 2025, there were 257,456 confirmed measles cases, globally. non-FCV countries had the highest number of cases (n=170,305), accounting for 66% of all measles cases globally.
Very high vaccination coverage is necessary to interrupt measles transmission due to the virus's high transmissibility. The WHO recommends a minimum of 95% coverage with two doses of MCV through routine immunization services.</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91440" y="0"/>
            <a:ext cx="9326880" cy="73152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Globally, 32 out of 195 (16%) countries had MCV1 coverage below 70% in 2025.
These countries account for approximately 27.1 million (21%) of the total annual cohort of surviving infants.
There were 102 (52%) countries that achieved MCV1 of 90% or higher, accounting for 68.2 million (53%)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102 countries achieved at least 90% MCV1 coverage, while 32 had coverage below 70%.</a:t>
            </a:r>
          </a:p>
        </p:txBody>
      </p:sp>
      <p:grpSp xmlns:pic="http://schemas.openxmlformats.org/drawingml/2006/picture">
        <p:nvGrpSpPr>
          <p:cNvPr id="5" name=""/>
          <p:cNvGrpSpPr/>
          <p:nvPr/>
        </p:nvGrpSpPr>
        <p:grpSpPr>
          <a:xfrm>
            <a:off x="292608" y="914400"/>
            <a:ext cx="8595360" cy="28575"/>
            <a:chOff x="292608" y="914400"/>
            <a:chExt cx="8595360" cy="28575"/>
          </a:xfrm>
        </p:grpSpPr>
        <p:sp>
          <p:nvSpPr>
            <p:cNvPr id="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MCV1 coverage in 2025, North Macedonia had the highest coverage (63%), while Montenegro had the lowest coverage (13%).
MCV1 coverage increased in 6 out of these 20 countries between 2024 and 2025. The largest increase was 9 percentage points in Equatorial Guinea from 53% to 62%.
12 countries saw a decrease in coverage (Afghanistan, Benin, Bosnia and Herzegovina, Cote d'Ivoire, Gabon, Haiti, Montenegro, Nigeria, North Macedonia, Somalia, Timor-Leste, and Venezuela). The largest decline was 23% points in Bosnia and Herzegovina from 69% to 46%. Coverage remained constant between 2024 and 2025 in the remaining 2 countries.
In 2025, 0 out of these 20 countries had achieved MCV1 coverage of at least 90%.</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MCV1 coverage compared to 2019, for the 20 countries with the largest declines in coverage between 2019 and 2025. Among the 20 countries with the largest declines in MCV1 coverage between 2019 and 2025, Coverage was not higher in 2025 compared to 2019 in any of these 20 countries. Coverage was lower than in 2019 in 20 of these 20 countries (Albania, Bosnia and Herzegovina, Botswana, Cote d'Ivoire, Georgia, Guinea-Bissau, Kazakhstan, Lebanon, Moldova, Montenegro, Mozambique, Myanmar, Nauru, Romania, Samoa, Serbia, South Africa, Sudan, Timor-Leste, and Venezuela). The largest decline in coverage was 40% points in Venezuela from 93% in 2019 to 53% in 2025.</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top 20 countries globally with the lowest MCV1 coverage (based on tied ranks) and/or the top 20 countries with the highest absolute number of unvaccinated children.
In 2025, Montenegro had the lowest MCV1 coverage (13%), followed by Yemen (41%).
Nigeria had the highest absolute number of unvaccinated children, followed by DRC.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Montenegro and Yemen had the lowest MCV1 coverage, while Nigeria and DRC had the highest number of unvaccinated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701757"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2627605"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3553454"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091245" y="5349919"/>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9" name="pl9"/>
            <p:cNvSpPr/>
            <p:nvPr/>
          </p:nvSpPr>
          <p:spPr>
            <a:xfrm>
              <a:off x="1091245" y="4987757"/>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0" name="pl10"/>
            <p:cNvSpPr/>
            <p:nvPr/>
          </p:nvSpPr>
          <p:spPr>
            <a:xfrm>
              <a:off x="1091245" y="4625594"/>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1" name="pl11"/>
            <p:cNvSpPr/>
            <p:nvPr/>
          </p:nvSpPr>
          <p:spPr>
            <a:xfrm>
              <a:off x="1091245" y="4263432"/>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2" name="pl12"/>
            <p:cNvSpPr/>
            <p:nvPr/>
          </p:nvSpPr>
          <p:spPr>
            <a:xfrm>
              <a:off x="1091245" y="3901270"/>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3" name="pl13"/>
            <p:cNvSpPr/>
            <p:nvPr/>
          </p:nvSpPr>
          <p:spPr>
            <a:xfrm>
              <a:off x="1091245" y="3539107"/>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4" name="pl14"/>
            <p:cNvSpPr/>
            <p:nvPr/>
          </p:nvSpPr>
          <p:spPr>
            <a:xfrm>
              <a:off x="1091245" y="3176945"/>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5" name="pl15"/>
            <p:cNvSpPr/>
            <p:nvPr/>
          </p:nvSpPr>
          <p:spPr>
            <a:xfrm>
              <a:off x="1091245" y="2814783"/>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6" name="pl16"/>
            <p:cNvSpPr/>
            <p:nvPr/>
          </p:nvSpPr>
          <p:spPr>
            <a:xfrm>
              <a:off x="1091245" y="2452620"/>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7" name="pl17"/>
            <p:cNvSpPr/>
            <p:nvPr/>
          </p:nvSpPr>
          <p:spPr>
            <a:xfrm>
              <a:off x="1091245" y="2090458"/>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8" name="pl18"/>
            <p:cNvSpPr/>
            <p:nvPr/>
          </p:nvSpPr>
          <p:spPr>
            <a:xfrm>
              <a:off x="1238833"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164681"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90530"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16378"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38833" y="1927485"/>
              <a:ext cx="2951763"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23" name="rc23"/>
            <p:cNvSpPr/>
            <p:nvPr/>
          </p:nvSpPr>
          <p:spPr>
            <a:xfrm>
              <a:off x="1238833" y="2289647"/>
              <a:ext cx="1824974"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24" name="rc24"/>
            <p:cNvSpPr/>
            <p:nvPr/>
          </p:nvSpPr>
          <p:spPr>
            <a:xfrm>
              <a:off x="1238833" y="2651810"/>
              <a:ext cx="983724"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25" name="rc25"/>
            <p:cNvSpPr/>
            <p:nvPr/>
          </p:nvSpPr>
          <p:spPr>
            <a:xfrm>
              <a:off x="1238833" y="3013972"/>
              <a:ext cx="865529" cy="32594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26" name="rc26"/>
            <p:cNvSpPr/>
            <p:nvPr/>
          </p:nvSpPr>
          <p:spPr>
            <a:xfrm>
              <a:off x="1238833" y="3376134"/>
              <a:ext cx="745082"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27" name="rc27"/>
            <p:cNvSpPr/>
            <p:nvPr/>
          </p:nvSpPr>
          <p:spPr>
            <a:xfrm>
              <a:off x="1238833" y="3738297"/>
              <a:ext cx="607956"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28" name="rc28"/>
            <p:cNvSpPr/>
            <p:nvPr/>
          </p:nvSpPr>
          <p:spPr>
            <a:xfrm>
              <a:off x="1238833" y="4100459"/>
              <a:ext cx="592939"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29" name="rc29"/>
            <p:cNvSpPr/>
            <p:nvPr/>
          </p:nvSpPr>
          <p:spPr>
            <a:xfrm>
              <a:off x="1238833" y="4462621"/>
              <a:ext cx="475424"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30" name="rc30"/>
            <p:cNvSpPr/>
            <p:nvPr/>
          </p:nvSpPr>
          <p:spPr>
            <a:xfrm>
              <a:off x="1238833" y="4824784"/>
              <a:ext cx="470214" cy="32594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31" name="rc31"/>
            <p:cNvSpPr/>
            <p:nvPr/>
          </p:nvSpPr>
          <p:spPr>
            <a:xfrm>
              <a:off x="1238833" y="5186946"/>
              <a:ext cx="465734"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32" name="tx32"/>
            <p:cNvSpPr/>
            <p:nvPr/>
          </p:nvSpPr>
          <p:spPr>
            <a:xfrm>
              <a:off x="3853402" y="2051642"/>
              <a:ext cx="24085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3.2m</a:t>
              </a:r>
            </a:p>
          </p:txBody>
        </p:sp>
        <p:sp>
          <p:nvSpPr>
            <p:cNvPr id="33" name="tx33"/>
            <p:cNvSpPr/>
            <p:nvPr/>
          </p:nvSpPr>
          <p:spPr>
            <a:xfrm>
              <a:off x="3093909" y="2413804"/>
              <a:ext cx="15051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2m</a:t>
              </a:r>
            </a:p>
          </p:txBody>
        </p:sp>
        <p:sp>
          <p:nvSpPr>
            <p:cNvPr id="34" name="tx34"/>
            <p:cNvSpPr/>
            <p:nvPr/>
          </p:nvSpPr>
          <p:spPr>
            <a:xfrm>
              <a:off x="2270728" y="2775966"/>
              <a:ext cx="24085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1.1m</a:t>
              </a:r>
            </a:p>
          </p:txBody>
        </p:sp>
        <p:sp>
          <p:nvSpPr>
            <p:cNvPr id="35" name="tx35"/>
            <p:cNvSpPr/>
            <p:nvPr/>
          </p:nvSpPr>
          <p:spPr>
            <a:xfrm>
              <a:off x="2182690" y="3138129"/>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935,000</a:t>
              </a:r>
            </a:p>
          </p:txBody>
        </p:sp>
        <p:sp>
          <p:nvSpPr>
            <p:cNvPr id="36" name="tx36"/>
            <p:cNvSpPr/>
            <p:nvPr/>
          </p:nvSpPr>
          <p:spPr>
            <a:xfrm>
              <a:off x="2062242" y="3500291"/>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805,000</a:t>
              </a:r>
            </a:p>
          </p:txBody>
        </p:sp>
        <p:sp>
          <p:nvSpPr>
            <p:cNvPr id="37" name="tx37"/>
            <p:cNvSpPr/>
            <p:nvPr/>
          </p:nvSpPr>
          <p:spPr>
            <a:xfrm>
              <a:off x="1925117" y="3862453"/>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657,000</a:t>
              </a:r>
            </a:p>
          </p:txBody>
        </p:sp>
        <p:sp>
          <p:nvSpPr>
            <p:cNvPr id="38" name="tx38"/>
            <p:cNvSpPr/>
            <p:nvPr/>
          </p:nvSpPr>
          <p:spPr>
            <a:xfrm>
              <a:off x="1910100" y="4224616"/>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640,000</a:t>
              </a:r>
            </a:p>
          </p:txBody>
        </p:sp>
        <p:sp>
          <p:nvSpPr>
            <p:cNvPr id="39" name="tx39"/>
            <p:cNvSpPr/>
            <p:nvPr/>
          </p:nvSpPr>
          <p:spPr>
            <a:xfrm>
              <a:off x="1792584" y="4586778"/>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514,000</a:t>
              </a:r>
            </a:p>
          </p:txBody>
        </p:sp>
        <p:sp>
          <p:nvSpPr>
            <p:cNvPr id="40" name="tx40"/>
            <p:cNvSpPr/>
            <p:nvPr/>
          </p:nvSpPr>
          <p:spPr>
            <a:xfrm>
              <a:off x="1787375" y="4948940"/>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508,000</a:t>
              </a:r>
            </a:p>
          </p:txBody>
        </p:sp>
        <p:sp>
          <p:nvSpPr>
            <p:cNvPr id="41" name="tx41"/>
            <p:cNvSpPr/>
            <p:nvPr/>
          </p:nvSpPr>
          <p:spPr>
            <a:xfrm>
              <a:off x="1782894" y="5311103"/>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503,000</a:t>
              </a:r>
            </a:p>
          </p:txBody>
        </p:sp>
        <p:sp>
          <p:nvSpPr>
            <p:cNvPr id="42" name="tx42"/>
            <p:cNvSpPr/>
            <p:nvPr/>
          </p:nvSpPr>
          <p:spPr>
            <a:xfrm>
              <a:off x="413498" y="5298164"/>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Madagascar</a:t>
              </a:r>
            </a:p>
          </p:txBody>
        </p:sp>
        <p:sp>
          <p:nvSpPr>
            <p:cNvPr id="43" name="tx43"/>
            <p:cNvSpPr/>
            <p:nvPr/>
          </p:nvSpPr>
          <p:spPr>
            <a:xfrm>
              <a:off x="488204" y="4936002"/>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Philippines</a:t>
              </a:r>
            </a:p>
          </p:txBody>
        </p:sp>
        <p:sp>
          <p:nvSpPr>
            <p:cNvPr id="44" name="tx44"/>
            <p:cNvSpPr/>
            <p:nvPr/>
          </p:nvSpPr>
          <p:spPr>
            <a:xfrm>
              <a:off x="705374" y="4573839"/>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45" name="tx45"/>
            <p:cNvSpPr/>
            <p:nvPr/>
          </p:nvSpPr>
          <p:spPr>
            <a:xfrm>
              <a:off x="438186" y="4211677"/>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Afghanistan</a:t>
              </a:r>
            </a:p>
          </p:txBody>
        </p:sp>
        <p:sp>
          <p:nvSpPr>
            <p:cNvPr id="46" name="tx46"/>
            <p:cNvSpPr/>
            <p:nvPr/>
          </p:nvSpPr>
          <p:spPr>
            <a:xfrm>
              <a:off x="543800" y="3849515"/>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Indonesia</a:t>
              </a:r>
            </a:p>
          </p:txBody>
        </p:sp>
        <p:sp>
          <p:nvSpPr>
            <p:cNvPr id="47" name="tx47"/>
            <p:cNvSpPr/>
            <p:nvPr/>
          </p:nvSpPr>
          <p:spPr>
            <a:xfrm>
              <a:off x="684709" y="3487352"/>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Yemen</a:t>
              </a:r>
            </a:p>
          </p:txBody>
        </p:sp>
        <p:sp>
          <p:nvSpPr>
            <p:cNvPr id="48" name="tx48"/>
            <p:cNvSpPr/>
            <p:nvPr/>
          </p:nvSpPr>
          <p:spPr>
            <a:xfrm>
              <a:off x="624724" y="3125190"/>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49" name="tx49"/>
            <p:cNvSpPr/>
            <p:nvPr/>
          </p:nvSpPr>
          <p:spPr>
            <a:xfrm>
              <a:off x="599944" y="2763028"/>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Pakistan</a:t>
              </a:r>
            </a:p>
          </p:txBody>
        </p:sp>
        <p:sp>
          <p:nvSpPr>
            <p:cNvPr id="50" name="tx50"/>
            <p:cNvSpPr/>
            <p:nvPr/>
          </p:nvSpPr>
          <p:spPr>
            <a:xfrm>
              <a:off x="786664" y="2400865"/>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DRC</a:t>
              </a:r>
            </a:p>
          </p:txBody>
        </p:sp>
        <p:sp>
          <p:nvSpPr>
            <p:cNvPr id="51" name="tx51"/>
            <p:cNvSpPr/>
            <p:nvPr/>
          </p:nvSpPr>
          <p:spPr>
            <a:xfrm>
              <a:off x="674650" y="2038703"/>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Nigeria</a:t>
              </a:r>
            </a:p>
          </p:txBody>
        </p:sp>
        <p:sp>
          <p:nvSpPr>
            <p:cNvPr id="52" name="tx52"/>
            <p:cNvSpPr/>
            <p:nvPr/>
          </p:nvSpPr>
          <p:spPr>
            <a:xfrm>
              <a:off x="1207743" y="562984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3" name="tx53"/>
            <p:cNvSpPr/>
            <p:nvPr/>
          </p:nvSpPr>
          <p:spPr>
            <a:xfrm>
              <a:off x="1915964"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1,000,000</a:t>
              </a:r>
            </a:p>
          </p:txBody>
        </p:sp>
        <p:sp>
          <p:nvSpPr>
            <p:cNvPr id="54" name="tx54"/>
            <p:cNvSpPr/>
            <p:nvPr/>
          </p:nvSpPr>
          <p:spPr>
            <a:xfrm>
              <a:off x="2841813"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2,000,000</a:t>
              </a:r>
            </a:p>
          </p:txBody>
        </p:sp>
        <p:sp>
          <p:nvSpPr>
            <p:cNvPr id="55" name="tx55"/>
            <p:cNvSpPr/>
            <p:nvPr/>
          </p:nvSpPr>
          <p:spPr>
            <a:xfrm>
              <a:off x="3767661"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3,000,000</a:t>
              </a:r>
            </a:p>
          </p:txBody>
        </p:sp>
        <p:sp>
          <p:nvSpPr>
            <p:cNvPr id="56" name="tx56"/>
            <p:cNvSpPr/>
            <p:nvPr/>
          </p:nvSpPr>
          <p:spPr>
            <a:xfrm>
              <a:off x="1091245" y="1662388"/>
              <a:ext cx="187223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Top 10 MCV1 zero-dose (#)</a:t>
              </a:r>
            </a:p>
          </p:txBody>
        </p:sp>
        <p:sp>
          <p:nvSpPr>
            <p:cNvPr id="57" name="pl57"/>
            <p:cNvSpPr/>
            <p:nvPr/>
          </p:nvSpPr>
          <p:spPr>
            <a:xfrm>
              <a:off x="6144422"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58" name="pl58"/>
            <p:cNvSpPr/>
            <p:nvPr/>
          </p:nvSpPr>
          <p:spPr>
            <a:xfrm>
              <a:off x="6917503"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59" name="pl59"/>
            <p:cNvSpPr/>
            <p:nvPr/>
          </p:nvSpPr>
          <p:spPr>
            <a:xfrm>
              <a:off x="7690584"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0" name="pl60"/>
            <p:cNvSpPr/>
            <p:nvPr/>
          </p:nvSpPr>
          <p:spPr>
            <a:xfrm>
              <a:off x="8463665"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1" name="pl61"/>
            <p:cNvSpPr/>
            <p:nvPr/>
          </p:nvSpPr>
          <p:spPr>
            <a:xfrm>
              <a:off x="5757882" y="5349919"/>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2" name="pl62"/>
            <p:cNvSpPr/>
            <p:nvPr/>
          </p:nvSpPr>
          <p:spPr>
            <a:xfrm>
              <a:off x="5757882" y="4987757"/>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3" name="pl63"/>
            <p:cNvSpPr/>
            <p:nvPr/>
          </p:nvSpPr>
          <p:spPr>
            <a:xfrm>
              <a:off x="5757882" y="4625594"/>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4" name="pl64"/>
            <p:cNvSpPr/>
            <p:nvPr/>
          </p:nvSpPr>
          <p:spPr>
            <a:xfrm>
              <a:off x="5757882" y="4263432"/>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5" name="pl65"/>
            <p:cNvSpPr/>
            <p:nvPr/>
          </p:nvSpPr>
          <p:spPr>
            <a:xfrm>
              <a:off x="5757882" y="3901270"/>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6" name="pl66"/>
            <p:cNvSpPr/>
            <p:nvPr/>
          </p:nvSpPr>
          <p:spPr>
            <a:xfrm>
              <a:off x="5757882" y="3539107"/>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7" name="pl67"/>
            <p:cNvSpPr/>
            <p:nvPr/>
          </p:nvSpPr>
          <p:spPr>
            <a:xfrm>
              <a:off x="5757882" y="3176945"/>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8" name="pl68"/>
            <p:cNvSpPr/>
            <p:nvPr/>
          </p:nvSpPr>
          <p:spPr>
            <a:xfrm>
              <a:off x="5757882" y="2814783"/>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9" name="pl69"/>
            <p:cNvSpPr/>
            <p:nvPr/>
          </p:nvSpPr>
          <p:spPr>
            <a:xfrm>
              <a:off x="5757882" y="2452620"/>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70" name="pl70"/>
            <p:cNvSpPr/>
            <p:nvPr/>
          </p:nvSpPr>
          <p:spPr>
            <a:xfrm>
              <a:off x="5757882" y="2090458"/>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71" name="pl71"/>
            <p:cNvSpPr/>
            <p:nvPr/>
          </p:nvSpPr>
          <p:spPr>
            <a:xfrm>
              <a:off x="5757882"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530963"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304044"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77124"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50205"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6" name="rc76"/>
            <p:cNvSpPr/>
            <p:nvPr/>
          </p:nvSpPr>
          <p:spPr>
            <a:xfrm>
              <a:off x="5757882" y="1927485"/>
              <a:ext cx="2690321"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77" name="rc77"/>
            <p:cNvSpPr/>
            <p:nvPr/>
          </p:nvSpPr>
          <p:spPr>
            <a:xfrm>
              <a:off x="5757882" y="2289647"/>
              <a:ext cx="1824470"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78" name="rc78"/>
            <p:cNvSpPr/>
            <p:nvPr/>
          </p:nvSpPr>
          <p:spPr>
            <a:xfrm>
              <a:off x="5757882" y="2651810"/>
              <a:ext cx="1731701"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79" name="rc79"/>
            <p:cNvSpPr/>
            <p:nvPr/>
          </p:nvSpPr>
          <p:spPr>
            <a:xfrm>
              <a:off x="5757882" y="3013972"/>
              <a:ext cx="1700777"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0" name="rc80"/>
            <p:cNvSpPr/>
            <p:nvPr/>
          </p:nvSpPr>
          <p:spPr>
            <a:xfrm>
              <a:off x="5757882" y="3376134"/>
              <a:ext cx="1669854"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1" name="rc81"/>
            <p:cNvSpPr/>
            <p:nvPr/>
          </p:nvSpPr>
          <p:spPr>
            <a:xfrm>
              <a:off x="5757882" y="3738297"/>
              <a:ext cx="1577084"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2" name="rc82"/>
            <p:cNvSpPr/>
            <p:nvPr/>
          </p:nvSpPr>
          <p:spPr>
            <a:xfrm>
              <a:off x="5757882" y="4100459"/>
              <a:ext cx="1577084"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3" name="rc83"/>
            <p:cNvSpPr/>
            <p:nvPr/>
          </p:nvSpPr>
          <p:spPr>
            <a:xfrm>
              <a:off x="5757882" y="4462621"/>
              <a:ext cx="1453392"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4" name="rc84"/>
            <p:cNvSpPr/>
            <p:nvPr/>
          </p:nvSpPr>
          <p:spPr>
            <a:xfrm>
              <a:off x="5757882" y="4824784"/>
              <a:ext cx="1391545"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5" name="rc85"/>
            <p:cNvSpPr/>
            <p:nvPr/>
          </p:nvSpPr>
          <p:spPr>
            <a:xfrm>
              <a:off x="5757882" y="5186946"/>
              <a:ext cx="1360622"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6" name="tx86"/>
            <p:cNvSpPr/>
            <p:nvPr/>
          </p:nvSpPr>
          <p:spPr>
            <a:xfrm>
              <a:off x="8508462" y="2051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7" name="tx87"/>
            <p:cNvSpPr/>
            <p:nvPr/>
          </p:nvSpPr>
          <p:spPr>
            <a:xfrm>
              <a:off x="7642612" y="24138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88" name="tx88"/>
            <p:cNvSpPr/>
            <p:nvPr/>
          </p:nvSpPr>
          <p:spPr>
            <a:xfrm>
              <a:off x="7549842" y="27759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89" name="tx89"/>
            <p:cNvSpPr/>
            <p:nvPr/>
          </p:nvSpPr>
          <p:spPr>
            <a:xfrm>
              <a:off x="7518919" y="3138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90" name="tx90"/>
            <p:cNvSpPr/>
            <p:nvPr/>
          </p:nvSpPr>
          <p:spPr>
            <a:xfrm>
              <a:off x="7487995" y="35002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91" name="tx91"/>
            <p:cNvSpPr/>
            <p:nvPr/>
          </p:nvSpPr>
          <p:spPr>
            <a:xfrm>
              <a:off x="7395226" y="38624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92" name="tx92"/>
            <p:cNvSpPr/>
            <p:nvPr/>
          </p:nvSpPr>
          <p:spPr>
            <a:xfrm>
              <a:off x="7395226" y="42246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93" name="tx93"/>
            <p:cNvSpPr/>
            <p:nvPr/>
          </p:nvSpPr>
          <p:spPr>
            <a:xfrm>
              <a:off x="7271533" y="45867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47</a:t>
              </a:r>
            </a:p>
          </p:txBody>
        </p:sp>
        <p:sp>
          <p:nvSpPr>
            <p:cNvPr id="94" name="tx94"/>
            <p:cNvSpPr/>
            <p:nvPr/>
          </p:nvSpPr>
          <p:spPr>
            <a:xfrm>
              <a:off x="7209686" y="49489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a:t>
              </a:r>
            </a:p>
          </p:txBody>
        </p:sp>
        <p:sp>
          <p:nvSpPr>
            <p:cNvPr id="95" name="tx95"/>
            <p:cNvSpPr/>
            <p:nvPr/>
          </p:nvSpPr>
          <p:spPr>
            <a:xfrm>
              <a:off x="7178763" y="53111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96" name="tx96"/>
            <p:cNvSpPr/>
            <p:nvPr/>
          </p:nvSpPr>
          <p:spPr>
            <a:xfrm>
              <a:off x="5341287" y="5298164"/>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Nigeria</a:t>
              </a:r>
            </a:p>
          </p:txBody>
        </p:sp>
        <p:sp>
          <p:nvSpPr>
            <p:cNvPr id="97" name="tx97"/>
            <p:cNvSpPr/>
            <p:nvPr/>
          </p:nvSpPr>
          <p:spPr>
            <a:xfrm>
              <a:off x="5453301" y="4936002"/>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DRC</a:t>
              </a:r>
            </a:p>
          </p:txBody>
        </p:sp>
        <p:sp>
          <p:nvSpPr>
            <p:cNvPr id="98" name="tx98"/>
            <p:cNvSpPr/>
            <p:nvPr/>
          </p:nvSpPr>
          <p:spPr>
            <a:xfrm>
              <a:off x="5173129" y="4573839"/>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Venezuela</a:t>
              </a:r>
            </a:p>
          </p:txBody>
        </p:sp>
        <p:sp>
          <p:nvSpPr>
            <p:cNvPr id="99" name="tx99"/>
            <p:cNvSpPr/>
            <p:nvPr/>
          </p:nvSpPr>
          <p:spPr>
            <a:xfrm>
              <a:off x="5409410" y="4211677"/>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Benin</a:t>
              </a:r>
            </a:p>
          </p:txBody>
        </p:sp>
        <p:sp>
          <p:nvSpPr>
            <p:cNvPr id="100" name="tx100"/>
            <p:cNvSpPr/>
            <p:nvPr/>
          </p:nvSpPr>
          <p:spPr>
            <a:xfrm>
              <a:off x="5080135" y="3849515"/>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Madagascar</a:t>
              </a:r>
            </a:p>
          </p:txBody>
        </p:sp>
        <p:sp>
          <p:nvSpPr>
            <p:cNvPr id="101" name="tx101"/>
            <p:cNvSpPr/>
            <p:nvPr/>
          </p:nvSpPr>
          <p:spPr>
            <a:xfrm>
              <a:off x="4477362" y="3487352"/>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Bosnia</a:t>
              </a:r>
            </a:p>
          </p:txBody>
        </p:sp>
        <p:sp>
          <p:nvSpPr>
            <p:cNvPr id="102" name="tx102"/>
            <p:cNvSpPr/>
            <p:nvPr/>
          </p:nvSpPr>
          <p:spPr>
            <a:xfrm>
              <a:off x="4850163" y="348735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and</a:t>
              </a:r>
            </a:p>
          </p:txBody>
        </p:sp>
        <p:sp>
          <p:nvSpPr>
            <p:cNvPr id="103" name="tx103"/>
            <p:cNvSpPr/>
            <p:nvPr/>
          </p:nvSpPr>
          <p:spPr>
            <a:xfrm>
              <a:off x="5067790" y="3487352"/>
              <a:ext cx="6274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Herzegovina</a:t>
              </a:r>
            </a:p>
          </p:txBody>
        </p:sp>
        <p:sp>
          <p:nvSpPr>
            <p:cNvPr id="104" name="tx104"/>
            <p:cNvSpPr/>
            <p:nvPr/>
          </p:nvSpPr>
          <p:spPr>
            <a:xfrm>
              <a:off x="4725896" y="3125190"/>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Papua</a:t>
              </a:r>
            </a:p>
          </p:txBody>
        </p:sp>
        <p:sp>
          <p:nvSpPr>
            <p:cNvPr id="105" name="tx105"/>
            <p:cNvSpPr/>
            <p:nvPr/>
          </p:nvSpPr>
          <p:spPr>
            <a:xfrm>
              <a:off x="5080226" y="3125190"/>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New</a:t>
              </a:r>
            </a:p>
          </p:txBody>
        </p:sp>
        <p:sp>
          <p:nvSpPr>
            <p:cNvPr id="106" name="tx106"/>
            <p:cNvSpPr/>
            <p:nvPr/>
          </p:nvSpPr>
          <p:spPr>
            <a:xfrm>
              <a:off x="5334795" y="3125190"/>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a:t>
              </a:r>
            </a:p>
          </p:txBody>
        </p:sp>
        <p:sp>
          <p:nvSpPr>
            <p:cNvPr id="107" name="tx107"/>
            <p:cNvSpPr/>
            <p:nvPr/>
          </p:nvSpPr>
          <p:spPr>
            <a:xfrm>
              <a:off x="5459428" y="2763028"/>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108" name="tx108"/>
            <p:cNvSpPr/>
            <p:nvPr/>
          </p:nvSpPr>
          <p:spPr>
            <a:xfrm>
              <a:off x="5351346" y="2400865"/>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Yemen</a:t>
              </a:r>
            </a:p>
          </p:txBody>
        </p:sp>
        <p:sp>
          <p:nvSpPr>
            <p:cNvPr id="109" name="tx109"/>
            <p:cNvSpPr/>
            <p:nvPr/>
          </p:nvSpPr>
          <p:spPr>
            <a:xfrm>
              <a:off x="5098606" y="2038703"/>
              <a:ext cx="596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Montenegro</a:t>
              </a:r>
            </a:p>
          </p:txBody>
        </p:sp>
        <p:sp>
          <p:nvSpPr>
            <p:cNvPr id="110" name="tx110"/>
            <p:cNvSpPr/>
            <p:nvPr/>
          </p:nvSpPr>
          <p:spPr>
            <a:xfrm>
              <a:off x="5726792" y="562984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11" name="tx111"/>
            <p:cNvSpPr/>
            <p:nvPr/>
          </p:nvSpPr>
          <p:spPr>
            <a:xfrm>
              <a:off x="6468783"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12" name="tx112"/>
            <p:cNvSpPr/>
            <p:nvPr/>
          </p:nvSpPr>
          <p:spPr>
            <a:xfrm>
              <a:off x="7241864"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13" name="tx113"/>
            <p:cNvSpPr/>
            <p:nvPr/>
          </p:nvSpPr>
          <p:spPr>
            <a:xfrm>
              <a:off x="8014945"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14" name="tx114"/>
            <p:cNvSpPr/>
            <p:nvPr/>
          </p:nvSpPr>
          <p:spPr>
            <a:xfrm>
              <a:off x="8756936" y="562984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15" name="tx115"/>
            <p:cNvSpPr/>
            <p:nvPr/>
          </p:nvSpPr>
          <p:spPr>
            <a:xfrm>
              <a:off x="5757882" y="1662388"/>
              <a:ext cx="271101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Top 10 MCV1 zero-dose prevalence (%)</a:t>
              </a:r>
            </a:p>
          </p:txBody>
        </p:sp>
        <p:sp>
          <p:nvSpPr>
            <p:cNvPr id="116" name="tx116"/>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6867229" y="6421459"/>
              <a:ext cx="21375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in blue appear in both lists.</a:t>
              </a:r>
            </a:p>
          </p:txBody>
        </p:sp>
        <p:sp>
          <p:nvSpPr>
            <p:cNvPr id="118" name="tx118"/>
            <p:cNvSpPr/>
            <p:nvPr/>
          </p:nvSpPr>
          <p:spPr>
            <a:xfrm>
              <a:off x="299733" y="6542159"/>
              <a:ext cx="87050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Where multiple countries are tied on MCV1 zero-dose prevalence, countries with the highest numbers of unvaccinated children are prioritised to limit the ranking to 10 countries.</a:t>
              </a:r>
            </a:p>
          </p:txBody>
        </p:sp>
        <p:sp>
          <p:nvSpPr>
            <p:cNvPr id="119" name="tx119"/>
            <p:cNvSpPr/>
            <p:nvPr/>
          </p:nvSpPr>
          <p:spPr>
            <a:xfrm>
              <a:off x="3162482" y="6001834"/>
              <a:ext cx="12891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 (%)</a:t>
              </a:r>
            </a:p>
          </p:txBody>
        </p:sp>
        <p:sp>
          <p:nvSpPr>
            <p:cNvPr id="120" name="rc120"/>
            <p:cNvSpPr/>
            <p:nvPr/>
          </p:nvSpPr>
          <p:spPr>
            <a:xfrm>
              <a:off x="4530192" y="5951124"/>
              <a:ext cx="201456" cy="20145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121" name="rc121"/>
            <p:cNvSpPr/>
            <p:nvPr/>
          </p:nvSpPr>
          <p:spPr>
            <a:xfrm>
              <a:off x="5078472" y="5951124"/>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122" name="rc122"/>
            <p:cNvSpPr/>
            <p:nvPr/>
          </p:nvSpPr>
          <p:spPr>
            <a:xfrm>
              <a:off x="5723039" y="5951124"/>
              <a:ext cx="201456" cy="20145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123" name="rc123"/>
            <p:cNvSpPr/>
            <p:nvPr/>
          </p:nvSpPr>
          <p:spPr>
            <a:xfrm>
              <a:off x="6367606" y="5951124"/>
              <a:ext cx="201455" cy="20145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124" name="tx124"/>
            <p:cNvSpPr/>
            <p:nvPr/>
          </p:nvSpPr>
          <p:spPr>
            <a:xfrm>
              <a:off x="4810237" y="6011847"/>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125" name="tx125"/>
            <p:cNvSpPr/>
            <p:nvPr/>
          </p:nvSpPr>
          <p:spPr>
            <a:xfrm>
              <a:off x="5358518"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126" name="tx126"/>
            <p:cNvSpPr/>
            <p:nvPr/>
          </p:nvSpPr>
          <p:spPr>
            <a:xfrm>
              <a:off x="6003084"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127" name="tx127"/>
            <p:cNvSpPr/>
            <p:nvPr/>
          </p:nvSpPr>
          <p:spPr>
            <a:xfrm>
              <a:off x="6647651"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128" name="tx128"/>
            <p:cNvSpPr/>
            <p:nvPr/>
          </p:nvSpPr>
          <p:spPr>
            <a:xfrm>
              <a:off x="413498" y="1368037"/>
              <a:ext cx="671443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Top 10 countries with highest number and prevalence of measles zero-dose children, 2025</a:t>
              </a:r>
            </a:p>
          </p:txBody>
        </p:sp>
      </p:grpSp>
      <p:sp>
        <p:nvSpPr>
          <p:cNvPr id="12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the top 10 countries (out of 195) accounted for 10.8 million (52%) of children who did not receive the first dose of measles vaccine (MCV1), globally.
Nigeria had the highest number of children who did not receive MCV1 (3.2 million), followed by DRC (2 million), accounting for approximately 15% and 9% of measles zero-dose children, respectively.
Absolute numbers of unvaccinated children is driven by a combination of birth cohort size and programme performance, as such, large birth cohort countries may have a large number of zero-dose children despite higher coverage than other countries.
Montenegro had the highest prevalence of measles zero-dose children, with over three in four (87%) of surviving infants missing out on any DTP vaccine.
Four countries appeared in both lists based on number and prevalance of unvaccinated children (Nigeria, DRC, Yemen, and Madagascar).</a:t>
            </a:r>
          </a:p>
        </p:txBody>
      </p:sp>
      <p:sp>
        <p:nvSpPr>
          <p:cNvPr id="13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Four countries face the double burden of having the largest absolute numbers and highest prevalence of children missing out on measles vaccines.</a:t>
            </a:r>
          </a:p>
        </p:txBody>
      </p:sp>
      <p:grpSp xmlns:pic="http://schemas.openxmlformats.org/drawingml/2006/picture">
        <p:nvGrpSpPr>
          <p:cNvPr id="131" name=""/>
          <p:cNvGrpSpPr/>
          <p:nvPr/>
        </p:nvGrpSpPr>
        <p:grpSpPr>
          <a:xfrm>
            <a:off x="292608" y="1005840"/>
            <a:ext cx="8595360" cy="28575"/>
            <a:chOff x="292608" y="1005840"/>
            <a:chExt cx="8595360" cy="28575"/>
          </a:xfrm>
        </p:grpSpPr>
        <p:sp>
          <p:nvSpPr>
            <p:cNvPr id="13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Overview</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DTP1 coverage increased 1 percentage point from 89% in 2024 to 90% in 2025.
• DTP3 coverage increased 1 percentage point from 84% in 2024 to 85% in 2025.
• Globally, there were 745,000 fewer zero-dose children compared to in 2024. This leaves 13.5 million children without vaccination, vulnerable to vaccine-preventable diseases and a further 6.2 million with only partial protection.
• Globally, 9 countries* accounted for over half (52.4%) of all zero-dose children.
• There were 107 (55%) countries that achieved DTP3 coverage of at least 90% (IA2030 target).
• MCV1 coverage remained constant at 84% between 2024 and 2025. There were 20.8 million children who missed out on the first measles vaccination.
• MCV2 coverage remained constant at 77% between 2024 and 2025.
• Last dose coverage of HPV vaccination (HPVc) among girls increased from 28% to 31% in 2025.</a:t>
            </a:r>
          </a:p>
        </p:txBody>
      </p:sp>
      <p:sp>
        <p:nvSpPr>
          <p:cNvPr id="4" name="body"/>
          <p:cNvSpPr>
            <a:spLocks noGrp="1"/>
          </p:cNvSpPr>
          <p:nvPr>
            <p:ph/>
          </p:nvPr>
        </p:nvSpPr>
        <p:spPr>
          <a:xfrm>
            <a:off x="411480" y="6217920"/>
            <a:ext cx="11430000" cy="4572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*Nigeria (16.1%), DRC (5.9%), Yemen (5.2%), India (5%), Indonesia (4.9%), Ethiopia (4.8%), Afghanistan (3.6%), Pakistan (3.5%), and Angola (3.4%)</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280124" y="2342135"/>
              <a:ext cx="1318361" cy="1367481"/>
            </a:xfrm>
            <a:custGeom>
              <a:avLst/>
              <a:pathLst>
                <a:path w="1318361" h="1367481">
                  <a:moveTo>
                    <a:pt x="341797" y="1367481"/>
                  </a:moveTo>
                  <a:lnTo>
                    <a:pt x="388300" y="1335214"/>
                  </a:lnTo>
                  <a:lnTo>
                    <a:pt x="434803" y="1302947"/>
                  </a:lnTo>
                  <a:lnTo>
                    <a:pt x="481306" y="1270680"/>
                  </a:lnTo>
                  <a:lnTo>
                    <a:pt x="527809" y="1238413"/>
                  </a:lnTo>
                  <a:lnTo>
                    <a:pt x="574312" y="1206146"/>
                  </a:lnTo>
                  <a:lnTo>
                    <a:pt x="620815" y="1173879"/>
                  </a:lnTo>
                  <a:lnTo>
                    <a:pt x="667318" y="1141612"/>
                  </a:lnTo>
                  <a:lnTo>
                    <a:pt x="713821" y="1109345"/>
                  </a:lnTo>
                  <a:lnTo>
                    <a:pt x="760325" y="1077078"/>
                  </a:lnTo>
                  <a:lnTo>
                    <a:pt x="806828" y="1044811"/>
                  </a:lnTo>
                  <a:lnTo>
                    <a:pt x="853331" y="1012544"/>
                  </a:lnTo>
                  <a:lnTo>
                    <a:pt x="899834" y="980277"/>
                  </a:lnTo>
                  <a:lnTo>
                    <a:pt x="946337" y="948010"/>
                  </a:lnTo>
                  <a:lnTo>
                    <a:pt x="992840" y="915743"/>
                  </a:lnTo>
                  <a:lnTo>
                    <a:pt x="1039343" y="883475"/>
                  </a:lnTo>
                  <a:lnTo>
                    <a:pt x="1085846" y="851208"/>
                  </a:lnTo>
                  <a:lnTo>
                    <a:pt x="1132349" y="818941"/>
                  </a:lnTo>
                  <a:lnTo>
                    <a:pt x="1178852" y="786674"/>
                  </a:lnTo>
                  <a:lnTo>
                    <a:pt x="1225355" y="754407"/>
                  </a:lnTo>
                  <a:lnTo>
                    <a:pt x="1271858" y="722140"/>
                  </a:lnTo>
                  <a:lnTo>
                    <a:pt x="1318361" y="689873"/>
                  </a:lnTo>
                  <a:lnTo>
                    <a:pt x="1286085" y="645026"/>
                  </a:lnTo>
                  <a:lnTo>
                    <a:pt x="1252284" y="601317"/>
                  </a:lnTo>
                  <a:lnTo>
                    <a:pt x="1216999" y="558797"/>
                  </a:lnTo>
                  <a:lnTo>
                    <a:pt x="1180270" y="517517"/>
                  </a:lnTo>
                  <a:lnTo>
                    <a:pt x="1142142" y="477526"/>
                  </a:lnTo>
                  <a:lnTo>
                    <a:pt x="1102659" y="438872"/>
                  </a:lnTo>
                  <a:lnTo>
                    <a:pt x="1061869" y="401600"/>
                  </a:lnTo>
                  <a:lnTo>
                    <a:pt x="1019820" y="365754"/>
                  </a:lnTo>
                  <a:lnTo>
                    <a:pt x="976562" y="331377"/>
                  </a:lnTo>
                  <a:lnTo>
                    <a:pt x="932146" y="298510"/>
                  </a:lnTo>
                  <a:lnTo>
                    <a:pt x="886625" y="267192"/>
                  </a:lnTo>
                  <a:lnTo>
                    <a:pt x="840053" y="237459"/>
                  </a:lnTo>
                  <a:lnTo>
                    <a:pt x="792484" y="209348"/>
                  </a:lnTo>
                  <a:lnTo>
                    <a:pt x="743976" y="182891"/>
                  </a:lnTo>
                  <a:lnTo>
                    <a:pt x="694586" y="158119"/>
                  </a:lnTo>
                  <a:lnTo>
                    <a:pt x="644372" y="135063"/>
                  </a:lnTo>
                  <a:lnTo>
                    <a:pt x="593394" y="113749"/>
                  </a:lnTo>
                  <a:lnTo>
                    <a:pt x="541712" y="94203"/>
                  </a:lnTo>
                  <a:lnTo>
                    <a:pt x="489389" y="76448"/>
                  </a:lnTo>
                  <a:lnTo>
                    <a:pt x="436484" y="60505"/>
                  </a:lnTo>
                  <a:lnTo>
                    <a:pt x="383063" y="46393"/>
                  </a:lnTo>
                  <a:lnTo>
                    <a:pt x="329187" y="34128"/>
                  </a:lnTo>
                  <a:lnTo>
                    <a:pt x="274921" y="23726"/>
                  </a:lnTo>
                  <a:lnTo>
                    <a:pt x="220329" y="15198"/>
                  </a:lnTo>
                  <a:lnTo>
                    <a:pt x="165475" y="8555"/>
                  </a:lnTo>
                  <a:lnTo>
                    <a:pt x="110426" y="3804"/>
                  </a:lnTo>
                  <a:lnTo>
                    <a:pt x="55245" y="951"/>
                  </a:lnTo>
                  <a:lnTo>
                    <a:pt x="0" y="0"/>
                  </a:lnTo>
                  <a:lnTo>
                    <a:pt x="0" y="56601"/>
                  </a:lnTo>
                  <a:lnTo>
                    <a:pt x="0" y="113202"/>
                  </a:lnTo>
                  <a:lnTo>
                    <a:pt x="0" y="169803"/>
                  </a:lnTo>
                  <a:lnTo>
                    <a:pt x="0" y="226404"/>
                  </a:lnTo>
                  <a:lnTo>
                    <a:pt x="0" y="283005"/>
                  </a:lnTo>
                  <a:lnTo>
                    <a:pt x="0" y="339607"/>
                  </a:lnTo>
                  <a:lnTo>
                    <a:pt x="0" y="396208"/>
                  </a:lnTo>
                  <a:lnTo>
                    <a:pt x="0" y="452809"/>
                  </a:lnTo>
                  <a:lnTo>
                    <a:pt x="0" y="509410"/>
                  </a:lnTo>
                  <a:lnTo>
                    <a:pt x="0" y="566011"/>
                  </a:lnTo>
                  <a:lnTo>
                    <a:pt x="0" y="622613"/>
                  </a:lnTo>
                  <a:lnTo>
                    <a:pt x="0" y="679214"/>
                  </a:lnTo>
                  <a:lnTo>
                    <a:pt x="0" y="735815"/>
                  </a:lnTo>
                  <a:lnTo>
                    <a:pt x="0" y="792416"/>
                  </a:lnTo>
                  <a:lnTo>
                    <a:pt x="0" y="849017"/>
                  </a:lnTo>
                  <a:lnTo>
                    <a:pt x="0" y="905619"/>
                  </a:lnTo>
                  <a:lnTo>
                    <a:pt x="0" y="962220"/>
                  </a:lnTo>
                  <a:lnTo>
                    <a:pt x="0" y="1018821"/>
                  </a:lnTo>
                  <a:lnTo>
                    <a:pt x="0" y="1075422"/>
                  </a:lnTo>
                  <a:lnTo>
                    <a:pt x="0" y="1132023"/>
                  </a:lnTo>
                  <a:lnTo>
                    <a:pt x="0" y="1188624"/>
                  </a:lnTo>
                  <a:lnTo>
                    <a:pt x="57122" y="1192565"/>
                  </a:lnTo>
                  <a:lnTo>
                    <a:pt x="113162" y="1204311"/>
                  </a:lnTo>
                  <a:lnTo>
                    <a:pt x="167059" y="1223641"/>
                  </a:lnTo>
                  <a:lnTo>
                    <a:pt x="217791" y="1250188"/>
                  </a:lnTo>
                  <a:lnTo>
                    <a:pt x="264398" y="1283450"/>
                  </a:lnTo>
                  <a:lnTo>
                    <a:pt x="305996" y="1322796"/>
                  </a:lnTo>
                  <a:close/>
                </a:path>
              </a:pathLst>
            </a:custGeom>
            <a:solidFill>
              <a:srgbClr val="7ED7D1">
                <a:alpha val="100000"/>
              </a:srgbClr>
            </a:solidFill>
            <a:ln w="13550" cap="flat">
              <a:solidFill>
                <a:srgbClr val="000000">
                  <a:alpha val="100000"/>
                </a:srgbClr>
              </a:solidFill>
              <a:prstDash val="solid"/>
              <a:miter/>
            </a:ln>
          </p:spPr>
          <p:txBody>
            <a:bodyPr/>
            <a:lstStyle/>
            <a:p/>
          </p:txBody>
        </p:sp>
        <p:sp>
          <p:nvSpPr>
            <p:cNvPr id="5" name="pg5"/>
            <p:cNvSpPr/>
            <p:nvPr/>
          </p:nvSpPr>
          <p:spPr>
            <a:xfrm>
              <a:off x="2621922" y="3032009"/>
              <a:ext cx="1262758" cy="910414"/>
            </a:xfrm>
            <a:custGeom>
              <a:avLst/>
              <a:pathLst>
                <a:path w="1262758" h="910414">
                  <a:moveTo>
                    <a:pt x="74198" y="910414"/>
                  </a:moveTo>
                  <a:lnTo>
                    <a:pt x="130796" y="909822"/>
                  </a:lnTo>
                  <a:lnTo>
                    <a:pt x="187394" y="909229"/>
                  </a:lnTo>
                  <a:lnTo>
                    <a:pt x="243992" y="908637"/>
                  </a:lnTo>
                  <a:lnTo>
                    <a:pt x="300590" y="908044"/>
                  </a:lnTo>
                  <a:lnTo>
                    <a:pt x="357188" y="907451"/>
                  </a:lnTo>
                  <a:lnTo>
                    <a:pt x="413786" y="906859"/>
                  </a:lnTo>
                  <a:lnTo>
                    <a:pt x="470385" y="906266"/>
                  </a:lnTo>
                  <a:lnTo>
                    <a:pt x="526983" y="905674"/>
                  </a:lnTo>
                  <a:lnTo>
                    <a:pt x="583581" y="905081"/>
                  </a:lnTo>
                  <a:lnTo>
                    <a:pt x="640179" y="904489"/>
                  </a:lnTo>
                  <a:lnTo>
                    <a:pt x="696777" y="903896"/>
                  </a:lnTo>
                  <a:lnTo>
                    <a:pt x="753375" y="903304"/>
                  </a:lnTo>
                  <a:lnTo>
                    <a:pt x="809973" y="902711"/>
                  </a:lnTo>
                  <a:lnTo>
                    <a:pt x="866571" y="902119"/>
                  </a:lnTo>
                  <a:lnTo>
                    <a:pt x="923169" y="901526"/>
                  </a:lnTo>
                  <a:lnTo>
                    <a:pt x="979767" y="900933"/>
                  </a:lnTo>
                  <a:lnTo>
                    <a:pt x="1036365" y="900341"/>
                  </a:lnTo>
                  <a:lnTo>
                    <a:pt x="1092964" y="899748"/>
                  </a:lnTo>
                  <a:lnTo>
                    <a:pt x="1149562" y="899156"/>
                  </a:lnTo>
                  <a:lnTo>
                    <a:pt x="1206160" y="898563"/>
                  </a:lnTo>
                  <a:lnTo>
                    <a:pt x="1262758" y="897971"/>
                  </a:lnTo>
                  <a:lnTo>
                    <a:pt x="1261182" y="841727"/>
                  </a:lnTo>
                  <a:lnTo>
                    <a:pt x="1257636" y="785572"/>
                  </a:lnTo>
                  <a:lnTo>
                    <a:pt x="1252123" y="729576"/>
                  </a:lnTo>
                  <a:lnTo>
                    <a:pt x="1244651" y="673809"/>
                  </a:lnTo>
                  <a:lnTo>
                    <a:pt x="1235227" y="618337"/>
                  </a:lnTo>
                  <a:lnTo>
                    <a:pt x="1223865" y="563230"/>
                  </a:lnTo>
                  <a:lnTo>
                    <a:pt x="1210578" y="508555"/>
                  </a:lnTo>
                  <a:lnTo>
                    <a:pt x="1195382" y="454379"/>
                  </a:lnTo>
                  <a:lnTo>
                    <a:pt x="1178296" y="400770"/>
                  </a:lnTo>
                  <a:lnTo>
                    <a:pt x="1159341" y="347792"/>
                  </a:lnTo>
                  <a:lnTo>
                    <a:pt x="1138541" y="295512"/>
                  </a:lnTo>
                  <a:lnTo>
                    <a:pt x="1115920" y="243993"/>
                  </a:lnTo>
                  <a:lnTo>
                    <a:pt x="1091507" y="193299"/>
                  </a:lnTo>
                  <a:lnTo>
                    <a:pt x="1065331" y="143492"/>
                  </a:lnTo>
                  <a:lnTo>
                    <a:pt x="1037426" y="94633"/>
                  </a:lnTo>
                  <a:lnTo>
                    <a:pt x="1007824" y="46783"/>
                  </a:lnTo>
                  <a:lnTo>
                    <a:pt x="976564" y="0"/>
                  </a:lnTo>
                  <a:lnTo>
                    <a:pt x="930061" y="32267"/>
                  </a:lnTo>
                  <a:lnTo>
                    <a:pt x="883558" y="64534"/>
                  </a:lnTo>
                  <a:lnTo>
                    <a:pt x="837055" y="96801"/>
                  </a:lnTo>
                  <a:lnTo>
                    <a:pt x="790552" y="129068"/>
                  </a:lnTo>
                  <a:lnTo>
                    <a:pt x="744048" y="161335"/>
                  </a:lnTo>
                  <a:lnTo>
                    <a:pt x="697545" y="193602"/>
                  </a:lnTo>
                  <a:lnTo>
                    <a:pt x="651042" y="225869"/>
                  </a:lnTo>
                  <a:lnTo>
                    <a:pt x="604539" y="258136"/>
                  </a:lnTo>
                  <a:lnTo>
                    <a:pt x="558036" y="290403"/>
                  </a:lnTo>
                  <a:lnTo>
                    <a:pt x="511533" y="322670"/>
                  </a:lnTo>
                  <a:lnTo>
                    <a:pt x="465030" y="354937"/>
                  </a:lnTo>
                  <a:lnTo>
                    <a:pt x="418527" y="387204"/>
                  </a:lnTo>
                  <a:lnTo>
                    <a:pt x="372024" y="419471"/>
                  </a:lnTo>
                  <a:lnTo>
                    <a:pt x="325521" y="451738"/>
                  </a:lnTo>
                  <a:lnTo>
                    <a:pt x="279018" y="484005"/>
                  </a:lnTo>
                  <a:lnTo>
                    <a:pt x="232515" y="516272"/>
                  </a:lnTo>
                  <a:lnTo>
                    <a:pt x="186012" y="548539"/>
                  </a:lnTo>
                  <a:lnTo>
                    <a:pt x="139509" y="580806"/>
                  </a:lnTo>
                  <a:lnTo>
                    <a:pt x="93006" y="613073"/>
                  </a:lnTo>
                  <a:lnTo>
                    <a:pt x="46503" y="645340"/>
                  </a:lnTo>
                  <a:lnTo>
                    <a:pt x="0" y="677607"/>
                  </a:lnTo>
                  <a:lnTo>
                    <a:pt x="31425" y="730986"/>
                  </a:lnTo>
                  <a:lnTo>
                    <a:pt x="54576" y="788440"/>
                  </a:lnTo>
                  <a:lnTo>
                    <a:pt x="68940" y="848695"/>
                  </a:lnTo>
                  <a:close/>
                </a:path>
              </a:pathLst>
            </a:custGeom>
            <a:solidFill>
              <a:srgbClr val="66B0FF">
                <a:alpha val="100000"/>
              </a:srgbClr>
            </a:solidFill>
            <a:ln w="13550" cap="flat">
              <a:solidFill>
                <a:srgbClr val="000000">
                  <a:alpha val="100000"/>
                </a:srgbClr>
              </a:solidFill>
              <a:prstDash val="solid"/>
              <a:miter/>
            </a:ln>
          </p:spPr>
          <p:txBody>
            <a:bodyPr/>
            <a:lstStyle/>
            <a:p/>
          </p:txBody>
        </p:sp>
        <p:sp>
          <p:nvSpPr>
            <p:cNvPr id="6" name="pg6"/>
            <p:cNvSpPr/>
            <p:nvPr/>
          </p:nvSpPr>
          <p:spPr>
            <a:xfrm>
              <a:off x="2676203" y="3929980"/>
              <a:ext cx="1208477" cy="507631"/>
            </a:xfrm>
            <a:custGeom>
              <a:avLst/>
              <a:pathLst>
                <a:path w="1208477" h="507631">
                  <a:moveTo>
                    <a:pt x="0" y="144051"/>
                  </a:moveTo>
                  <a:lnTo>
                    <a:pt x="53888" y="161365"/>
                  </a:lnTo>
                  <a:lnTo>
                    <a:pt x="107776" y="178678"/>
                  </a:lnTo>
                  <a:lnTo>
                    <a:pt x="161664" y="195991"/>
                  </a:lnTo>
                  <a:lnTo>
                    <a:pt x="215552" y="213305"/>
                  </a:lnTo>
                  <a:lnTo>
                    <a:pt x="269441" y="230618"/>
                  </a:lnTo>
                  <a:lnTo>
                    <a:pt x="323329" y="247931"/>
                  </a:lnTo>
                  <a:lnTo>
                    <a:pt x="377217" y="265245"/>
                  </a:lnTo>
                  <a:lnTo>
                    <a:pt x="431105" y="282558"/>
                  </a:lnTo>
                  <a:lnTo>
                    <a:pt x="484994" y="299871"/>
                  </a:lnTo>
                  <a:lnTo>
                    <a:pt x="538882" y="317185"/>
                  </a:lnTo>
                  <a:lnTo>
                    <a:pt x="592770" y="334498"/>
                  </a:lnTo>
                  <a:lnTo>
                    <a:pt x="646658" y="351811"/>
                  </a:lnTo>
                  <a:lnTo>
                    <a:pt x="700547" y="369125"/>
                  </a:lnTo>
                  <a:lnTo>
                    <a:pt x="754435" y="386438"/>
                  </a:lnTo>
                  <a:lnTo>
                    <a:pt x="808323" y="403751"/>
                  </a:lnTo>
                  <a:lnTo>
                    <a:pt x="862211" y="421065"/>
                  </a:lnTo>
                  <a:lnTo>
                    <a:pt x="916100" y="438378"/>
                  </a:lnTo>
                  <a:lnTo>
                    <a:pt x="969988" y="455691"/>
                  </a:lnTo>
                  <a:lnTo>
                    <a:pt x="1023876" y="473005"/>
                  </a:lnTo>
                  <a:lnTo>
                    <a:pt x="1077764" y="490318"/>
                  </a:lnTo>
                  <a:lnTo>
                    <a:pt x="1131653" y="507631"/>
                  </a:lnTo>
                  <a:lnTo>
                    <a:pt x="1148200" y="452784"/>
                  </a:lnTo>
                  <a:lnTo>
                    <a:pt x="1162779" y="397381"/>
                  </a:lnTo>
                  <a:lnTo>
                    <a:pt x="1175371" y="341493"/>
                  </a:lnTo>
                  <a:lnTo>
                    <a:pt x="1185960" y="285192"/>
                  </a:lnTo>
                  <a:lnTo>
                    <a:pt x="1194532" y="228548"/>
                  </a:lnTo>
                  <a:lnTo>
                    <a:pt x="1201077" y="171634"/>
                  </a:lnTo>
                  <a:lnTo>
                    <a:pt x="1205586" y="114523"/>
                  </a:lnTo>
                  <a:lnTo>
                    <a:pt x="1208054" y="57287"/>
                  </a:lnTo>
                  <a:lnTo>
                    <a:pt x="1208477" y="0"/>
                  </a:lnTo>
                  <a:lnTo>
                    <a:pt x="1151879" y="592"/>
                  </a:lnTo>
                  <a:lnTo>
                    <a:pt x="1095281" y="1185"/>
                  </a:lnTo>
                  <a:lnTo>
                    <a:pt x="1038682" y="1777"/>
                  </a:lnTo>
                  <a:lnTo>
                    <a:pt x="982084" y="2370"/>
                  </a:lnTo>
                  <a:lnTo>
                    <a:pt x="925486" y="2962"/>
                  </a:lnTo>
                  <a:lnTo>
                    <a:pt x="868888" y="3555"/>
                  </a:lnTo>
                  <a:lnTo>
                    <a:pt x="812290" y="4147"/>
                  </a:lnTo>
                  <a:lnTo>
                    <a:pt x="755692" y="4740"/>
                  </a:lnTo>
                  <a:lnTo>
                    <a:pt x="699094" y="5332"/>
                  </a:lnTo>
                  <a:lnTo>
                    <a:pt x="642496" y="5925"/>
                  </a:lnTo>
                  <a:lnTo>
                    <a:pt x="585898" y="6517"/>
                  </a:lnTo>
                  <a:lnTo>
                    <a:pt x="529300" y="7110"/>
                  </a:lnTo>
                  <a:lnTo>
                    <a:pt x="472702" y="7703"/>
                  </a:lnTo>
                  <a:lnTo>
                    <a:pt x="416103" y="8295"/>
                  </a:lnTo>
                  <a:lnTo>
                    <a:pt x="359505" y="8888"/>
                  </a:lnTo>
                  <a:lnTo>
                    <a:pt x="302907" y="9480"/>
                  </a:lnTo>
                  <a:lnTo>
                    <a:pt x="246309" y="10073"/>
                  </a:lnTo>
                  <a:lnTo>
                    <a:pt x="189711" y="10665"/>
                  </a:lnTo>
                  <a:lnTo>
                    <a:pt x="133113" y="11258"/>
                  </a:lnTo>
                  <a:lnTo>
                    <a:pt x="76515" y="11850"/>
                  </a:lnTo>
                  <a:lnTo>
                    <a:pt x="19917" y="12443"/>
                  </a:lnTo>
                  <a:lnTo>
                    <a:pt x="15256" y="79049"/>
                  </a:lnTo>
                  <a:close/>
                </a:path>
              </a:pathLst>
            </a:custGeom>
            <a:solidFill>
              <a:srgbClr val="822E1C">
                <a:alpha val="100000"/>
              </a:srgbClr>
            </a:solidFill>
            <a:ln w="13550" cap="flat">
              <a:solidFill>
                <a:srgbClr val="000000">
                  <a:alpha val="100000"/>
                </a:srgbClr>
              </a:solidFill>
              <a:prstDash val="solid"/>
              <a:miter/>
            </a:ln>
          </p:spPr>
          <p:txBody>
            <a:bodyPr/>
            <a:lstStyle/>
            <a:p/>
          </p:txBody>
        </p:sp>
        <p:sp>
          <p:nvSpPr>
            <p:cNvPr id="7" name="pg7"/>
            <p:cNvSpPr/>
            <p:nvPr/>
          </p:nvSpPr>
          <p:spPr>
            <a:xfrm>
              <a:off x="2624977" y="4074032"/>
              <a:ext cx="1182878" cy="770292"/>
            </a:xfrm>
            <a:custGeom>
              <a:avLst/>
              <a:pathLst>
                <a:path w="1182878" h="770292">
                  <a:moveTo>
                    <a:pt x="0" y="105443"/>
                  </a:moveTo>
                  <a:lnTo>
                    <a:pt x="46918" y="137103"/>
                  </a:lnTo>
                  <a:lnTo>
                    <a:pt x="93837" y="168762"/>
                  </a:lnTo>
                  <a:lnTo>
                    <a:pt x="140756" y="200422"/>
                  </a:lnTo>
                  <a:lnTo>
                    <a:pt x="187675" y="232081"/>
                  </a:lnTo>
                  <a:lnTo>
                    <a:pt x="234594" y="263740"/>
                  </a:lnTo>
                  <a:lnTo>
                    <a:pt x="281512" y="295400"/>
                  </a:lnTo>
                  <a:lnTo>
                    <a:pt x="328431" y="327059"/>
                  </a:lnTo>
                  <a:lnTo>
                    <a:pt x="375350" y="358719"/>
                  </a:lnTo>
                  <a:lnTo>
                    <a:pt x="422269" y="390378"/>
                  </a:lnTo>
                  <a:lnTo>
                    <a:pt x="469188" y="422038"/>
                  </a:lnTo>
                  <a:lnTo>
                    <a:pt x="516106" y="453697"/>
                  </a:lnTo>
                  <a:lnTo>
                    <a:pt x="563025" y="485357"/>
                  </a:lnTo>
                  <a:lnTo>
                    <a:pt x="609944" y="517016"/>
                  </a:lnTo>
                  <a:lnTo>
                    <a:pt x="656863" y="548675"/>
                  </a:lnTo>
                  <a:lnTo>
                    <a:pt x="703782" y="580335"/>
                  </a:lnTo>
                  <a:lnTo>
                    <a:pt x="750700" y="611994"/>
                  </a:lnTo>
                  <a:lnTo>
                    <a:pt x="797619" y="643654"/>
                  </a:lnTo>
                  <a:lnTo>
                    <a:pt x="844538" y="675313"/>
                  </a:lnTo>
                  <a:lnTo>
                    <a:pt x="891457" y="706973"/>
                  </a:lnTo>
                  <a:lnTo>
                    <a:pt x="938376" y="738632"/>
                  </a:lnTo>
                  <a:lnTo>
                    <a:pt x="985294" y="770292"/>
                  </a:lnTo>
                  <a:lnTo>
                    <a:pt x="1016177" y="722732"/>
                  </a:lnTo>
                  <a:lnTo>
                    <a:pt x="1045360" y="674112"/>
                  </a:lnTo>
                  <a:lnTo>
                    <a:pt x="1072807" y="624490"/>
                  </a:lnTo>
                  <a:lnTo>
                    <a:pt x="1098484" y="573930"/>
                  </a:lnTo>
                  <a:lnTo>
                    <a:pt x="1122358" y="522494"/>
                  </a:lnTo>
                  <a:lnTo>
                    <a:pt x="1144399" y="470247"/>
                  </a:lnTo>
                  <a:lnTo>
                    <a:pt x="1164581" y="417253"/>
                  </a:lnTo>
                  <a:lnTo>
                    <a:pt x="1182878" y="363580"/>
                  </a:lnTo>
                  <a:lnTo>
                    <a:pt x="1128990" y="346266"/>
                  </a:lnTo>
                  <a:lnTo>
                    <a:pt x="1075101" y="328953"/>
                  </a:lnTo>
                  <a:lnTo>
                    <a:pt x="1021213" y="311640"/>
                  </a:lnTo>
                  <a:lnTo>
                    <a:pt x="967325" y="294326"/>
                  </a:lnTo>
                  <a:lnTo>
                    <a:pt x="913437" y="277013"/>
                  </a:lnTo>
                  <a:lnTo>
                    <a:pt x="859548" y="259700"/>
                  </a:lnTo>
                  <a:lnTo>
                    <a:pt x="805660" y="242386"/>
                  </a:lnTo>
                  <a:lnTo>
                    <a:pt x="751772" y="225073"/>
                  </a:lnTo>
                  <a:lnTo>
                    <a:pt x="697884" y="207760"/>
                  </a:lnTo>
                  <a:lnTo>
                    <a:pt x="643996" y="190446"/>
                  </a:lnTo>
                  <a:lnTo>
                    <a:pt x="590107" y="173133"/>
                  </a:lnTo>
                  <a:lnTo>
                    <a:pt x="536219" y="155820"/>
                  </a:lnTo>
                  <a:lnTo>
                    <a:pt x="482331" y="138506"/>
                  </a:lnTo>
                  <a:lnTo>
                    <a:pt x="428443" y="121193"/>
                  </a:lnTo>
                  <a:lnTo>
                    <a:pt x="374554" y="103880"/>
                  </a:lnTo>
                  <a:lnTo>
                    <a:pt x="320666" y="86566"/>
                  </a:lnTo>
                  <a:lnTo>
                    <a:pt x="266778" y="69253"/>
                  </a:lnTo>
                  <a:lnTo>
                    <a:pt x="212890" y="51940"/>
                  </a:lnTo>
                  <a:lnTo>
                    <a:pt x="159001" y="34626"/>
                  </a:lnTo>
                  <a:lnTo>
                    <a:pt x="105113" y="17313"/>
                  </a:lnTo>
                  <a:lnTo>
                    <a:pt x="51225" y="0"/>
                  </a:lnTo>
                  <a:lnTo>
                    <a:pt x="29345" y="54535"/>
                  </a:lnTo>
                  <a:close/>
                </a:path>
              </a:pathLst>
            </a:custGeom>
            <a:solidFill>
              <a:srgbClr val="1C7F93">
                <a:alpha val="100000"/>
              </a:srgbClr>
            </a:solidFill>
            <a:ln w="13550" cap="flat">
              <a:solidFill>
                <a:srgbClr val="000000">
                  <a:alpha val="100000"/>
                </a:srgbClr>
              </a:solidFill>
              <a:prstDash val="solid"/>
              <a:miter/>
            </a:ln>
          </p:spPr>
          <p:txBody>
            <a:bodyPr/>
            <a:lstStyle/>
            <a:p/>
          </p:txBody>
        </p:sp>
        <p:sp>
          <p:nvSpPr>
            <p:cNvPr id="8" name="pg8"/>
            <p:cNvSpPr/>
            <p:nvPr/>
          </p:nvSpPr>
          <p:spPr>
            <a:xfrm>
              <a:off x="2558737" y="4179475"/>
              <a:ext cx="1051535" cy="958943"/>
            </a:xfrm>
            <a:custGeom>
              <a:avLst/>
              <a:pathLst>
                <a:path w="1051535" h="958943">
                  <a:moveTo>
                    <a:pt x="0" y="76247"/>
                  </a:moveTo>
                  <a:lnTo>
                    <a:pt x="37906" y="118280"/>
                  </a:lnTo>
                  <a:lnTo>
                    <a:pt x="75813" y="160313"/>
                  </a:lnTo>
                  <a:lnTo>
                    <a:pt x="113719" y="202346"/>
                  </a:lnTo>
                  <a:lnTo>
                    <a:pt x="151626" y="244379"/>
                  </a:lnTo>
                  <a:lnTo>
                    <a:pt x="189532" y="286412"/>
                  </a:lnTo>
                  <a:lnTo>
                    <a:pt x="227439" y="328446"/>
                  </a:lnTo>
                  <a:lnTo>
                    <a:pt x="265345" y="370479"/>
                  </a:lnTo>
                  <a:lnTo>
                    <a:pt x="303252" y="412512"/>
                  </a:lnTo>
                  <a:lnTo>
                    <a:pt x="341158" y="454545"/>
                  </a:lnTo>
                  <a:lnTo>
                    <a:pt x="379065" y="496578"/>
                  </a:lnTo>
                  <a:lnTo>
                    <a:pt x="416972" y="538612"/>
                  </a:lnTo>
                  <a:lnTo>
                    <a:pt x="454878" y="580645"/>
                  </a:lnTo>
                  <a:lnTo>
                    <a:pt x="492785" y="622678"/>
                  </a:lnTo>
                  <a:lnTo>
                    <a:pt x="530691" y="664711"/>
                  </a:lnTo>
                  <a:lnTo>
                    <a:pt x="568598" y="706744"/>
                  </a:lnTo>
                  <a:lnTo>
                    <a:pt x="606504" y="748777"/>
                  </a:lnTo>
                  <a:lnTo>
                    <a:pt x="644411" y="790811"/>
                  </a:lnTo>
                  <a:lnTo>
                    <a:pt x="682317" y="832844"/>
                  </a:lnTo>
                  <a:lnTo>
                    <a:pt x="720224" y="874877"/>
                  </a:lnTo>
                  <a:lnTo>
                    <a:pt x="758130" y="916910"/>
                  </a:lnTo>
                  <a:lnTo>
                    <a:pt x="796037" y="958943"/>
                  </a:lnTo>
                  <a:lnTo>
                    <a:pt x="836811" y="920866"/>
                  </a:lnTo>
                  <a:lnTo>
                    <a:pt x="876237" y="881395"/>
                  </a:lnTo>
                  <a:lnTo>
                    <a:pt x="914267" y="840577"/>
                  </a:lnTo>
                  <a:lnTo>
                    <a:pt x="950855" y="798461"/>
                  </a:lnTo>
                  <a:lnTo>
                    <a:pt x="985957" y="755100"/>
                  </a:lnTo>
                  <a:lnTo>
                    <a:pt x="1019530" y="710544"/>
                  </a:lnTo>
                  <a:lnTo>
                    <a:pt x="1051535" y="664848"/>
                  </a:lnTo>
                  <a:lnTo>
                    <a:pt x="1004616" y="633188"/>
                  </a:lnTo>
                  <a:lnTo>
                    <a:pt x="957697" y="601529"/>
                  </a:lnTo>
                  <a:lnTo>
                    <a:pt x="910778" y="569869"/>
                  </a:lnTo>
                  <a:lnTo>
                    <a:pt x="863859" y="538210"/>
                  </a:lnTo>
                  <a:lnTo>
                    <a:pt x="816941" y="506551"/>
                  </a:lnTo>
                  <a:lnTo>
                    <a:pt x="770022" y="474891"/>
                  </a:lnTo>
                  <a:lnTo>
                    <a:pt x="723103" y="443232"/>
                  </a:lnTo>
                  <a:lnTo>
                    <a:pt x="676184" y="411572"/>
                  </a:lnTo>
                  <a:lnTo>
                    <a:pt x="629265" y="379913"/>
                  </a:lnTo>
                  <a:lnTo>
                    <a:pt x="582347" y="348253"/>
                  </a:lnTo>
                  <a:lnTo>
                    <a:pt x="535428" y="316594"/>
                  </a:lnTo>
                  <a:lnTo>
                    <a:pt x="488509" y="284934"/>
                  </a:lnTo>
                  <a:lnTo>
                    <a:pt x="441590" y="253275"/>
                  </a:lnTo>
                  <a:lnTo>
                    <a:pt x="394671" y="221616"/>
                  </a:lnTo>
                  <a:lnTo>
                    <a:pt x="347752" y="189956"/>
                  </a:lnTo>
                  <a:lnTo>
                    <a:pt x="300834" y="158297"/>
                  </a:lnTo>
                  <a:lnTo>
                    <a:pt x="253915" y="126637"/>
                  </a:lnTo>
                  <a:lnTo>
                    <a:pt x="206996" y="94978"/>
                  </a:lnTo>
                  <a:lnTo>
                    <a:pt x="160077" y="63318"/>
                  </a:lnTo>
                  <a:lnTo>
                    <a:pt x="113158" y="31659"/>
                  </a:lnTo>
                  <a:lnTo>
                    <a:pt x="66240" y="0"/>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9" name="pg9"/>
            <p:cNvSpPr/>
            <p:nvPr/>
          </p:nvSpPr>
          <p:spPr>
            <a:xfrm>
              <a:off x="2492311" y="4255722"/>
              <a:ext cx="862464" cy="1071290"/>
            </a:xfrm>
            <a:custGeom>
              <a:avLst/>
              <a:pathLst>
                <a:path w="862464" h="1071290">
                  <a:moveTo>
                    <a:pt x="0" y="48894"/>
                  </a:moveTo>
                  <a:lnTo>
                    <a:pt x="28868" y="97580"/>
                  </a:lnTo>
                  <a:lnTo>
                    <a:pt x="57737" y="146265"/>
                  </a:lnTo>
                  <a:lnTo>
                    <a:pt x="86606" y="194951"/>
                  </a:lnTo>
                  <a:lnTo>
                    <a:pt x="115475" y="243636"/>
                  </a:lnTo>
                  <a:lnTo>
                    <a:pt x="144344" y="292322"/>
                  </a:lnTo>
                  <a:lnTo>
                    <a:pt x="173213" y="341007"/>
                  </a:lnTo>
                  <a:lnTo>
                    <a:pt x="202082" y="389693"/>
                  </a:lnTo>
                  <a:lnTo>
                    <a:pt x="230951" y="438378"/>
                  </a:lnTo>
                  <a:lnTo>
                    <a:pt x="259820" y="487064"/>
                  </a:lnTo>
                  <a:lnTo>
                    <a:pt x="288689" y="535749"/>
                  </a:lnTo>
                  <a:lnTo>
                    <a:pt x="317558" y="584435"/>
                  </a:lnTo>
                  <a:lnTo>
                    <a:pt x="346427" y="633120"/>
                  </a:lnTo>
                  <a:lnTo>
                    <a:pt x="375295" y="681806"/>
                  </a:lnTo>
                  <a:lnTo>
                    <a:pt x="404164" y="730492"/>
                  </a:lnTo>
                  <a:lnTo>
                    <a:pt x="433033" y="779177"/>
                  </a:lnTo>
                  <a:lnTo>
                    <a:pt x="461902" y="827863"/>
                  </a:lnTo>
                  <a:lnTo>
                    <a:pt x="490771" y="876548"/>
                  </a:lnTo>
                  <a:lnTo>
                    <a:pt x="519640" y="925234"/>
                  </a:lnTo>
                  <a:lnTo>
                    <a:pt x="548509" y="973919"/>
                  </a:lnTo>
                  <a:lnTo>
                    <a:pt x="577378" y="1022605"/>
                  </a:lnTo>
                  <a:lnTo>
                    <a:pt x="606247" y="1071290"/>
                  </a:lnTo>
                  <a:lnTo>
                    <a:pt x="660407" y="1037704"/>
                  </a:lnTo>
                  <a:lnTo>
                    <a:pt x="713191" y="1001993"/>
                  </a:lnTo>
                  <a:lnTo>
                    <a:pt x="764515" y="964215"/>
                  </a:lnTo>
                  <a:lnTo>
                    <a:pt x="814299" y="924428"/>
                  </a:lnTo>
                  <a:lnTo>
                    <a:pt x="862464" y="882696"/>
                  </a:lnTo>
                  <a:lnTo>
                    <a:pt x="824557" y="840663"/>
                  </a:lnTo>
                  <a:lnTo>
                    <a:pt x="786650" y="798630"/>
                  </a:lnTo>
                  <a:lnTo>
                    <a:pt x="748744" y="756597"/>
                  </a:lnTo>
                  <a:lnTo>
                    <a:pt x="710837" y="714564"/>
                  </a:lnTo>
                  <a:lnTo>
                    <a:pt x="672931" y="672530"/>
                  </a:lnTo>
                  <a:lnTo>
                    <a:pt x="635024" y="630497"/>
                  </a:lnTo>
                  <a:lnTo>
                    <a:pt x="597118" y="588464"/>
                  </a:lnTo>
                  <a:lnTo>
                    <a:pt x="559211" y="546431"/>
                  </a:lnTo>
                  <a:lnTo>
                    <a:pt x="521305" y="504398"/>
                  </a:lnTo>
                  <a:lnTo>
                    <a:pt x="483398" y="462365"/>
                  </a:lnTo>
                  <a:lnTo>
                    <a:pt x="445492" y="420331"/>
                  </a:lnTo>
                  <a:lnTo>
                    <a:pt x="407585" y="378298"/>
                  </a:lnTo>
                  <a:lnTo>
                    <a:pt x="369678" y="336265"/>
                  </a:lnTo>
                  <a:lnTo>
                    <a:pt x="331772" y="294232"/>
                  </a:lnTo>
                  <a:lnTo>
                    <a:pt x="293865" y="252199"/>
                  </a:lnTo>
                  <a:lnTo>
                    <a:pt x="255959" y="210165"/>
                  </a:lnTo>
                  <a:lnTo>
                    <a:pt x="218052" y="168132"/>
                  </a:lnTo>
                  <a:lnTo>
                    <a:pt x="180146" y="126099"/>
                  </a:lnTo>
                  <a:lnTo>
                    <a:pt x="142239" y="84066"/>
                  </a:lnTo>
                  <a:lnTo>
                    <a:pt x="104333" y="42033"/>
                  </a:lnTo>
                  <a:lnTo>
                    <a:pt x="66426" y="0"/>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10" name="pg10"/>
            <p:cNvSpPr/>
            <p:nvPr/>
          </p:nvSpPr>
          <p:spPr>
            <a:xfrm>
              <a:off x="2419468" y="4304617"/>
              <a:ext cx="679090" cy="1154116"/>
            </a:xfrm>
            <a:custGeom>
              <a:avLst/>
              <a:pathLst>
                <a:path w="679090" h="1154116">
                  <a:moveTo>
                    <a:pt x="0" y="34149"/>
                  </a:moveTo>
                  <a:lnTo>
                    <a:pt x="18958" y="87481"/>
                  </a:lnTo>
                  <a:lnTo>
                    <a:pt x="37916" y="140813"/>
                  </a:lnTo>
                  <a:lnTo>
                    <a:pt x="56875" y="194145"/>
                  </a:lnTo>
                  <a:lnTo>
                    <a:pt x="75833" y="247476"/>
                  </a:lnTo>
                  <a:lnTo>
                    <a:pt x="94791" y="300808"/>
                  </a:lnTo>
                  <a:lnTo>
                    <a:pt x="113750" y="354140"/>
                  </a:lnTo>
                  <a:lnTo>
                    <a:pt x="132708" y="407472"/>
                  </a:lnTo>
                  <a:lnTo>
                    <a:pt x="151666" y="460803"/>
                  </a:lnTo>
                  <a:lnTo>
                    <a:pt x="170625" y="514135"/>
                  </a:lnTo>
                  <a:lnTo>
                    <a:pt x="189583" y="567467"/>
                  </a:lnTo>
                  <a:lnTo>
                    <a:pt x="208541" y="620799"/>
                  </a:lnTo>
                  <a:lnTo>
                    <a:pt x="227500" y="674130"/>
                  </a:lnTo>
                  <a:lnTo>
                    <a:pt x="246458" y="727462"/>
                  </a:lnTo>
                  <a:lnTo>
                    <a:pt x="265416" y="780794"/>
                  </a:lnTo>
                  <a:lnTo>
                    <a:pt x="284375" y="834126"/>
                  </a:lnTo>
                  <a:lnTo>
                    <a:pt x="303333" y="887457"/>
                  </a:lnTo>
                  <a:lnTo>
                    <a:pt x="322291" y="940789"/>
                  </a:lnTo>
                  <a:lnTo>
                    <a:pt x="341250" y="994121"/>
                  </a:lnTo>
                  <a:lnTo>
                    <a:pt x="360208" y="1047453"/>
                  </a:lnTo>
                  <a:lnTo>
                    <a:pt x="379166" y="1100784"/>
                  </a:lnTo>
                  <a:lnTo>
                    <a:pt x="398125" y="1154116"/>
                  </a:lnTo>
                  <a:lnTo>
                    <a:pt x="456275" y="1132167"/>
                  </a:lnTo>
                  <a:lnTo>
                    <a:pt x="513532" y="1107983"/>
                  </a:lnTo>
                  <a:lnTo>
                    <a:pt x="569810" y="1081599"/>
                  </a:lnTo>
                  <a:lnTo>
                    <a:pt x="625023" y="1053056"/>
                  </a:lnTo>
                  <a:lnTo>
                    <a:pt x="679090" y="1022395"/>
                  </a:lnTo>
                  <a:lnTo>
                    <a:pt x="650221" y="973710"/>
                  </a:lnTo>
                  <a:lnTo>
                    <a:pt x="621352" y="925024"/>
                  </a:lnTo>
                  <a:lnTo>
                    <a:pt x="592483" y="876339"/>
                  </a:lnTo>
                  <a:lnTo>
                    <a:pt x="563614" y="827653"/>
                  </a:lnTo>
                  <a:lnTo>
                    <a:pt x="534745" y="778968"/>
                  </a:lnTo>
                  <a:lnTo>
                    <a:pt x="505876" y="730282"/>
                  </a:lnTo>
                  <a:lnTo>
                    <a:pt x="477007" y="681597"/>
                  </a:lnTo>
                  <a:lnTo>
                    <a:pt x="448138" y="632911"/>
                  </a:lnTo>
                  <a:lnTo>
                    <a:pt x="419269" y="584226"/>
                  </a:lnTo>
                  <a:lnTo>
                    <a:pt x="390400" y="535540"/>
                  </a:lnTo>
                  <a:lnTo>
                    <a:pt x="361531" y="486855"/>
                  </a:lnTo>
                  <a:lnTo>
                    <a:pt x="332663" y="438169"/>
                  </a:lnTo>
                  <a:lnTo>
                    <a:pt x="303794" y="389484"/>
                  </a:lnTo>
                  <a:lnTo>
                    <a:pt x="274925" y="340798"/>
                  </a:lnTo>
                  <a:lnTo>
                    <a:pt x="246056" y="292113"/>
                  </a:lnTo>
                  <a:lnTo>
                    <a:pt x="217187" y="243427"/>
                  </a:lnTo>
                  <a:lnTo>
                    <a:pt x="188318" y="194742"/>
                  </a:lnTo>
                  <a:lnTo>
                    <a:pt x="159449" y="146056"/>
                  </a:lnTo>
                  <a:lnTo>
                    <a:pt x="130580" y="97371"/>
                  </a:lnTo>
                  <a:lnTo>
                    <a:pt x="101711" y="48685"/>
                  </a:lnTo>
                  <a:lnTo>
                    <a:pt x="72842" y="0"/>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11" name="pg11"/>
            <p:cNvSpPr/>
            <p:nvPr/>
          </p:nvSpPr>
          <p:spPr>
            <a:xfrm>
              <a:off x="2357160" y="4338767"/>
              <a:ext cx="460432" cy="1184903"/>
            </a:xfrm>
            <a:custGeom>
              <a:avLst/>
              <a:pathLst>
                <a:path w="460432" h="1184903">
                  <a:moveTo>
                    <a:pt x="0" y="16835"/>
                  </a:moveTo>
                  <a:lnTo>
                    <a:pt x="10481" y="72457"/>
                  </a:lnTo>
                  <a:lnTo>
                    <a:pt x="20962" y="128080"/>
                  </a:lnTo>
                  <a:lnTo>
                    <a:pt x="31443" y="183702"/>
                  </a:lnTo>
                  <a:lnTo>
                    <a:pt x="41924" y="239324"/>
                  </a:lnTo>
                  <a:lnTo>
                    <a:pt x="52405" y="294947"/>
                  </a:lnTo>
                  <a:lnTo>
                    <a:pt x="62886" y="350569"/>
                  </a:lnTo>
                  <a:lnTo>
                    <a:pt x="73367" y="406191"/>
                  </a:lnTo>
                  <a:lnTo>
                    <a:pt x="83849" y="461813"/>
                  </a:lnTo>
                  <a:lnTo>
                    <a:pt x="94330" y="517436"/>
                  </a:lnTo>
                  <a:lnTo>
                    <a:pt x="104811" y="573058"/>
                  </a:lnTo>
                  <a:lnTo>
                    <a:pt x="115292" y="628680"/>
                  </a:lnTo>
                  <a:lnTo>
                    <a:pt x="125773" y="684303"/>
                  </a:lnTo>
                  <a:lnTo>
                    <a:pt x="136254" y="739925"/>
                  </a:lnTo>
                  <a:lnTo>
                    <a:pt x="146735" y="795547"/>
                  </a:lnTo>
                  <a:lnTo>
                    <a:pt x="157216" y="851170"/>
                  </a:lnTo>
                  <a:lnTo>
                    <a:pt x="167698" y="906792"/>
                  </a:lnTo>
                  <a:lnTo>
                    <a:pt x="178179" y="962414"/>
                  </a:lnTo>
                  <a:lnTo>
                    <a:pt x="188660" y="1018036"/>
                  </a:lnTo>
                  <a:lnTo>
                    <a:pt x="199141" y="1073659"/>
                  </a:lnTo>
                  <a:lnTo>
                    <a:pt x="209622" y="1129281"/>
                  </a:lnTo>
                  <a:lnTo>
                    <a:pt x="220103" y="1184903"/>
                  </a:lnTo>
                  <a:lnTo>
                    <a:pt x="281086" y="1172182"/>
                  </a:lnTo>
                  <a:lnTo>
                    <a:pt x="341529" y="1157103"/>
                  </a:lnTo>
                  <a:lnTo>
                    <a:pt x="401341" y="1139689"/>
                  </a:lnTo>
                  <a:lnTo>
                    <a:pt x="460432" y="1119966"/>
                  </a:lnTo>
                  <a:lnTo>
                    <a:pt x="441474" y="1066635"/>
                  </a:lnTo>
                  <a:lnTo>
                    <a:pt x="422516" y="1013303"/>
                  </a:lnTo>
                  <a:lnTo>
                    <a:pt x="403557" y="959971"/>
                  </a:lnTo>
                  <a:lnTo>
                    <a:pt x="384599" y="906639"/>
                  </a:lnTo>
                  <a:lnTo>
                    <a:pt x="365641" y="853308"/>
                  </a:lnTo>
                  <a:lnTo>
                    <a:pt x="346682" y="799976"/>
                  </a:lnTo>
                  <a:lnTo>
                    <a:pt x="327724" y="746644"/>
                  </a:lnTo>
                  <a:lnTo>
                    <a:pt x="308765" y="693312"/>
                  </a:lnTo>
                  <a:lnTo>
                    <a:pt x="289807" y="639981"/>
                  </a:lnTo>
                  <a:lnTo>
                    <a:pt x="270849" y="586649"/>
                  </a:lnTo>
                  <a:lnTo>
                    <a:pt x="251890" y="533317"/>
                  </a:lnTo>
                  <a:lnTo>
                    <a:pt x="232932" y="479985"/>
                  </a:lnTo>
                  <a:lnTo>
                    <a:pt x="213974" y="426654"/>
                  </a:lnTo>
                  <a:lnTo>
                    <a:pt x="195015" y="373322"/>
                  </a:lnTo>
                  <a:lnTo>
                    <a:pt x="176057" y="319990"/>
                  </a:lnTo>
                  <a:lnTo>
                    <a:pt x="157099" y="266658"/>
                  </a:lnTo>
                  <a:lnTo>
                    <a:pt x="138140" y="213327"/>
                  </a:lnTo>
                  <a:lnTo>
                    <a:pt x="119182" y="159995"/>
                  </a:lnTo>
                  <a:lnTo>
                    <a:pt x="100224" y="106663"/>
                  </a:lnTo>
                  <a:lnTo>
                    <a:pt x="81265" y="53331"/>
                  </a:lnTo>
                  <a:lnTo>
                    <a:pt x="62307" y="0"/>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12" name="pg12"/>
            <p:cNvSpPr/>
            <p:nvPr/>
          </p:nvSpPr>
          <p:spPr>
            <a:xfrm>
              <a:off x="2293706" y="4355602"/>
              <a:ext cx="283557" cy="1194964"/>
            </a:xfrm>
            <a:custGeom>
              <a:avLst/>
              <a:pathLst>
                <a:path w="283557" h="1194964">
                  <a:moveTo>
                    <a:pt x="0" y="6973"/>
                  </a:moveTo>
                  <a:lnTo>
                    <a:pt x="1847" y="63544"/>
                  </a:lnTo>
                  <a:lnTo>
                    <a:pt x="3695" y="120115"/>
                  </a:lnTo>
                  <a:lnTo>
                    <a:pt x="5543" y="176686"/>
                  </a:lnTo>
                  <a:lnTo>
                    <a:pt x="7391" y="233257"/>
                  </a:lnTo>
                  <a:lnTo>
                    <a:pt x="9239" y="289828"/>
                  </a:lnTo>
                  <a:lnTo>
                    <a:pt x="11087" y="346399"/>
                  </a:lnTo>
                  <a:lnTo>
                    <a:pt x="12935" y="402970"/>
                  </a:lnTo>
                  <a:lnTo>
                    <a:pt x="14783" y="459541"/>
                  </a:lnTo>
                  <a:lnTo>
                    <a:pt x="16631" y="516112"/>
                  </a:lnTo>
                  <a:lnTo>
                    <a:pt x="18479" y="572683"/>
                  </a:lnTo>
                  <a:lnTo>
                    <a:pt x="20327" y="629254"/>
                  </a:lnTo>
                  <a:lnTo>
                    <a:pt x="22175" y="685825"/>
                  </a:lnTo>
                  <a:lnTo>
                    <a:pt x="24022" y="742396"/>
                  </a:lnTo>
                  <a:lnTo>
                    <a:pt x="25870" y="798967"/>
                  </a:lnTo>
                  <a:lnTo>
                    <a:pt x="27718" y="855538"/>
                  </a:lnTo>
                  <a:lnTo>
                    <a:pt x="29566" y="912109"/>
                  </a:lnTo>
                  <a:lnTo>
                    <a:pt x="31414" y="968680"/>
                  </a:lnTo>
                  <a:lnTo>
                    <a:pt x="33262" y="1025251"/>
                  </a:lnTo>
                  <a:lnTo>
                    <a:pt x="35110" y="1081822"/>
                  </a:lnTo>
                  <a:lnTo>
                    <a:pt x="36958" y="1138393"/>
                  </a:lnTo>
                  <a:lnTo>
                    <a:pt x="38806" y="1194964"/>
                  </a:lnTo>
                  <a:lnTo>
                    <a:pt x="100336" y="1191770"/>
                  </a:lnTo>
                  <a:lnTo>
                    <a:pt x="161698" y="1186217"/>
                  </a:lnTo>
                  <a:lnTo>
                    <a:pt x="222802" y="1178313"/>
                  </a:lnTo>
                  <a:lnTo>
                    <a:pt x="283557" y="1168068"/>
                  </a:lnTo>
                  <a:lnTo>
                    <a:pt x="273076" y="1112446"/>
                  </a:lnTo>
                  <a:lnTo>
                    <a:pt x="262595" y="1056823"/>
                  </a:lnTo>
                  <a:lnTo>
                    <a:pt x="252114" y="1001201"/>
                  </a:lnTo>
                  <a:lnTo>
                    <a:pt x="241633" y="945579"/>
                  </a:lnTo>
                  <a:lnTo>
                    <a:pt x="231152" y="889956"/>
                  </a:lnTo>
                  <a:lnTo>
                    <a:pt x="220671" y="834334"/>
                  </a:lnTo>
                  <a:lnTo>
                    <a:pt x="210189" y="778712"/>
                  </a:lnTo>
                  <a:lnTo>
                    <a:pt x="199708" y="723089"/>
                  </a:lnTo>
                  <a:lnTo>
                    <a:pt x="189227" y="667467"/>
                  </a:lnTo>
                  <a:lnTo>
                    <a:pt x="178746" y="611845"/>
                  </a:lnTo>
                  <a:lnTo>
                    <a:pt x="168265" y="556223"/>
                  </a:lnTo>
                  <a:lnTo>
                    <a:pt x="157784" y="500600"/>
                  </a:lnTo>
                  <a:lnTo>
                    <a:pt x="147303" y="444978"/>
                  </a:lnTo>
                  <a:lnTo>
                    <a:pt x="136822" y="389356"/>
                  </a:lnTo>
                  <a:lnTo>
                    <a:pt x="126340" y="333733"/>
                  </a:lnTo>
                  <a:lnTo>
                    <a:pt x="115859" y="278111"/>
                  </a:lnTo>
                  <a:lnTo>
                    <a:pt x="105378" y="222489"/>
                  </a:lnTo>
                  <a:lnTo>
                    <a:pt x="94897" y="166866"/>
                  </a:lnTo>
                  <a:lnTo>
                    <a:pt x="84416" y="111244"/>
                  </a:lnTo>
                  <a:lnTo>
                    <a:pt x="73935" y="55622"/>
                  </a:lnTo>
                  <a:lnTo>
                    <a:pt x="63454" y="0"/>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13" name="pg13"/>
            <p:cNvSpPr/>
            <p:nvPr/>
          </p:nvSpPr>
          <p:spPr>
            <a:xfrm>
              <a:off x="2088859" y="4359831"/>
              <a:ext cx="243653" cy="1191567"/>
            </a:xfrm>
            <a:custGeom>
              <a:avLst/>
              <a:pathLst>
                <a:path w="243653" h="1191567">
                  <a:moveTo>
                    <a:pt x="141677" y="0"/>
                  </a:moveTo>
                  <a:lnTo>
                    <a:pt x="134931" y="56197"/>
                  </a:lnTo>
                  <a:lnTo>
                    <a:pt x="128184" y="112395"/>
                  </a:lnTo>
                  <a:lnTo>
                    <a:pt x="121438" y="168593"/>
                  </a:lnTo>
                  <a:lnTo>
                    <a:pt x="114691" y="224790"/>
                  </a:lnTo>
                  <a:lnTo>
                    <a:pt x="107944" y="280988"/>
                  </a:lnTo>
                  <a:lnTo>
                    <a:pt x="101198" y="337186"/>
                  </a:lnTo>
                  <a:lnTo>
                    <a:pt x="94451" y="393383"/>
                  </a:lnTo>
                  <a:lnTo>
                    <a:pt x="87705" y="449581"/>
                  </a:lnTo>
                  <a:lnTo>
                    <a:pt x="80958" y="505779"/>
                  </a:lnTo>
                  <a:lnTo>
                    <a:pt x="74212" y="561976"/>
                  </a:lnTo>
                  <a:lnTo>
                    <a:pt x="67465" y="618174"/>
                  </a:lnTo>
                  <a:lnTo>
                    <a:pt x="60719" y="674372"/>
                  </a:lnTo>
                  <a:lnTo>
                    <a:pt x="53972" y="730569"/>
                  </a:lnTo>
                  <a:lnTo>
                    <a:pt x="47225" y="786767"/>
                  </a:lnTo>
                  <a:lnTo>
                    <a:pt x="40479" y="842965"/>
                  </a:lnTo>
                  <a:lnTo>
                    <a:pt x="33732" y="899162"/>
                  </a:lnTo>
                  <a:lnTo>
                    <a:pt x="26986" y="955360"/>
                  </a:lnTo>
                  <a:lnTo>
                    <a:pt x="20239" y="1011558"/>
                  </a:lnTo>
                  <a:lnTo>
                    <a:pt x="13493" y="1067755"/>
                  </a:lnTo>
                  <a:lnTo>
                    <a:pt x="6746" y="1123953"/>
                  </a:lnTo>
                  <a:lnTo>
                    <a:pt x="0" y="1180151"/>
                  </a:lnTo>
                  <a:lnTo>
                    <a:pt x="60718" y="1186271"/>
                  </a:lnTo>
                  <a:lnTo>
                    <a:pt x="121625" y="1190078"/>
                  </a:lnTo>
                  <a:lnTo>
                    <a:pt x="182633" y="1191567"/>
                  </a:lnTo>
                  <a:lnTo>
                    <a:pt x="243653" y="1190735"/>
                  </a:lnTo>
                  <a:lnTo>
                    <a:pt x="241805" y="1134164"/>
                  </a:lnTo>
                  <a:lnTo>
                    <a:pt x="239957" y="1077593"/>
                  </a:lnTo>
                  <a:lnTo>
                    <a:pt x="238109" y="1021022"/>
                  </a:lnTo>
                  <a:lnTo>
                    <a:pt x="236261" y="964451"/>
                  </a:lnTo>
                  <a:lnTo>
                    <a:pt x="234413" y="907880"/>
                  </a:lnTo>
                  <a:lnTo>
                    <a:pt x="232566" y="851309"/>
                  </a:lnTo>
                  <a:lnTo>
                    <a:pt x="230718" y="794738"/>
                  </a:lnTo>
                  <a:lnTo>
                    <a:pt x="228870" y="738167"/>
                  </a:lnTo>
                  <a:lnTo>
                    <a:pt x="227022" y="681596"/>
                  </a:lnTo>
                  <a:lnTo>
                    <a:pt x="225174" y="625025"/>
                  </a:lnTo>
                  <a:lnTo>
                    <a:pt x="223326" y="568454"/>
                  </a:lnTo>
                  <a:lnTo>
                    <a:pt x="221478" y="511883"/>
                  </a:lnTo>
                  <a:lnTo>
                    <a:pt x="219630" y="455312"/>
                  </a:lnTo>
                  <a:lnTo>
                    <a:pt x="217782" y="398741"/>
                  </a:lnTo>
                  <a:lnTo>
                    <a:pt x="215934" y="342170"/>
                  </a:lnTo>
                  <a:lnTo>
                    <a:pt x="214086" y="285599"/>
                  </a:lnTo>
                  <a:lnTo>
                    <a:pt x="212238" y="229028"/>
                  </a:lnTo>
                  <a:lnTo>
                    <a:pt x="210391" y="172457"/>
                  </a:lnTo>
                  <a:lnTo>
                    <a:pt x="208543" y="115886"/>
                  </a:lnTo>
                  <a:lnTo>
                    <a:pt x="206695" y="59315"/>
                  </a:lnTo>
                  <a:lnTo>
                    <a:pt x="204847" y="2744"/>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4" name="pg14"/>
            <p:cNvSpPr/>
            <p:nvPr/>
          </p:nvSpPr>
          <p:spPr>
            <a:xfrm>
              <a:off x="1873296" y="4349205"/>
              <a:ext cx="357240" cy="1190777"/>
            </a:xfrm>
            <a:custGeom>
              <a:avLst/>
              <a:pathLst>
                <a:path w="357240" h="1190777">
                  <a:moveTo>
                    <a:pt x="301353" y="0"/>
                  </a:moveTo>
                  <a:lnTo>
                    <a:pt x="287003" y="54751"/>
                  </a:lnTo>
                  <a:lnTo>
                    <a:pt x="272653" y="109503"/>
                  </a:lnTo>
                  <a:lnTo>
                    <a:pt x="258303" y="164255"/>
                  </a:lnTo>
                  <a:lnTo>
                    <a:pt x="243953" y="219007"/>
                  </a:lnTo>
                  <a:lnTo>
                    <a:pt x="229602" y="273759"/>
                  </a:lnTo>
                  <a:lnTo>
                    <a:pt x="215252" y="328511"/>
                  </a:lnTo>
                  <a:lnTo>
                    <a:pt x="200902" y="383263"/>
                  </a:lnTo>
                  <a:lnTo>
                    <a:pt x="186552" y="438014"/>
                  </a:lnTo>
                  <a:lnTo>
                    <a:pt x="172202" y="492766"/>
                  </a:lnTo>
                  <a:lnTo>
                    <a:pt x="157852" y="547518"/>
                  </a:lnTo>
                  <a:lnTo>
                    <a:pt x="143501" y="602270"/>
                  </a:lnTo>
                  <a:lnTo>
                    <a:pt x="129151" y="657022"/>
                  </a:lnTo>
                  <a:lnTo>
                    <a:pt x="114801" y="711774"/>
                  </a:lnTo>
                  <a:lnTo>
                    <a:pt x="100451" y="766526"/>
                  </a:lnTo>
                  <a:lnTo>
                    <a:pt x="86101" y="821277"/>
                  </a:lnTo>
                  <a:lnTo>
                    <a:pt x="71750" y="876029"/>
                  </a:lnTo>
                  <a:lnTo>
                    <a:pt x="57400" y="930781"/>
                  </a:lnTo>
                  <a:lnTo>
                    <a:pt x="43050" y="985533"/>
                  </a:lnTo>
                  <a:lnTo>
                    <a:pt x="28700" y="1040285"/>
                  </a:lnTo>
                  <a:lnTo>
                    <a:pt x="14350" y="1095037"/>
                  </a:lnTo>
                  <a:lnTo>
                    <a:pt x="0" y="1149789"/>
                  </a:lnTo>
                  <a:lnTo>
                    <a:pt x="53333" y="1162796"/>
                  </a:lnTo>
                  <a:lnTo>
                    <a:pt x="107079" y="1173972"/>
                  </a:lnTo>
                  <a:lnTo>
                    <a:pt x="161177" y="1183303"/>
                  </a:lnTo>
                  <a:lnTo>
                    <a:pt x="215562" y="1190777"/>
                  </a:lnTo>
                  <a:lnTo>
                    <a:pt x="222309" y="1134580"/>
                  </a:lnTo>
                  <a:lnTo>
                    <a:pt x="229055" y="1078382"/>
                  </a:lnTo>
                  <a:lnTo>
                    <a:pt x="235802" y="1022184"/>
                  </a:lnTo>
                  <a:lnTo>
                    <a:pt x="242549" y="965987"/>
                  </a:lnTo>
                  <a:lnTo>
                    <a:pt x="249295" y="909789"/>
                  </a:lnTo>
                  <a:lnTo>
                    <a:pt x="256042" y="853591"/>
                  </a:lnTo>
                  <a:lnTo>
                    <a:pt x="262788" y="797394"/>
                  </a:lnTo>
                  <a:lnTo>
                    <a:pt x="269535" y="741196"/>
                  </a:lnTo>
                  <a:lnTo>
                    <a:pt x="276281" y="684998"/>
                  </a:lnTo>
                  <a:lnTo>
                    <a:pt x="283028" y="628801"/>
                  </a:lnTo>
                  <a:lnTo>
                    <a:pt x="289774" y="572603"/>
                  </a:lnTo>
                  <a:lnTo>
                    <a:pt x="296521" y="516405"/>
                  </a:lnTo>
                  <a:lnTo>
                    <a:pt x="303268" y="460208"/>
                  </a:lnTo>
                  <a:lnTo>
                    <a:pt x="310014" y="404010"/>
                  </a:lnTo>
                  <a:lnTo>
                    <a:pt x="316761" y="347812"/>
                  </a:lnTo>
                  <a:lnTo>
                    <a:pt x="323507" y="291615"/>
                  </a:lnTo>
                  <a:lnTo>
                    <a:pt x="330254" y="235417"/>
                  </a:lnTo>
                  <a:lnTo>
                    <a:pt x="337000" y="179219"/>
                  </a:lnTo>
                  <a:lnTo>
                    <a:pt x="343747" y="123022"/>
                  </a:lnTo>
                  <a:lnTo>
                    <a:pt x="350494" y="66824"/>
                  </a:lnTo>
                  <a:lnTo>
                    <a:pt x="357240" y="10626"/>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5" name="pg15"/>
            <p:cNvSpPr/>
            <p:nvPr/>
          </p:nvSpPr>
          <p:spPr>
            <a:xfrm>
              <a:off x="1671459" y="4331707"/>
              <a:ext cx="503191" cy="1167286"/>
            </a:xfrm>
            <a:custGeom>
              <a:avLst/>
              <a:pathLst>
                <a:path w="503191" h="1167286">
                  <a:moveTo>
                    <a:pt x="450863" y="0"/>
                  </a:moveTo>
                  <a:lnTo>
                    <a:pt x="429393" y="52371"/>
                  </a:lnTo>
                  <a:lnTo>
                    <a:pt x="407923" y="104742"/>
                  </a:lnTo>
                  <a:lnTo>
                    <a:pt x="386454" y="157113"/>
                  </a:lnTo>
                  <a:lnTo>
                    <a:pt x="364984" y="209485"/>
                  </a:lnTo>
                  <a:lnTo>
                    <a:pt x="343514" y="261856"/>
                  </a:lnTo>
                  <a:lnTo>
                    <a:pt x="322045" y="314227"/>
                  </a:lnTo>
                  <a:lnTo>
                    <a:pt x="300575" y="366598"/>
                  </a:lnTo>
                  <a:lnTo>
                    <a:pt x="279105" y="418970"/>
                  </a:lnTo>
                  <a:lnTo>
                    <a:pt x="257636" y="471341"/>
                  </a:lnTo>
                  <a:lnTo>
                    <a:pt x="236166" y="523712"/>
                  </a:lnTo>
                  <a:lnTo>
                    <a:pt x="214696" y="576083"/>
                  </a:lnTo>
                  <a:lnTo>
                    <a:pt x="193227" y="628455"/>
                  </a:lnTo>
                  <a:lnTo>
                    <a:pt x="171757" y="680826"/>
                  </a:lnTo>
                  <a:lnTo>
                    <a:pt x="150287" y="733197"/>
                  </a:lnTo>
                  <a:lnTo>
                    <a:pt x="128818" y="785568"/>
                  </a:lnTo>
                  <a:lnTo>
                    <a:pt x="107348" y="837940"/>
                  </a:lnTo>
                  <a:lnTo>
                    <a:pt x="85878" y="890311"/>
                  </a:lnTo>
                  <a:lnTo>
                    <a:pt x="64409" y="942682"/>
                  </a:lnTo>
                  <a:lnTo>
                    <a:pt x="42939" y="995053"/>
                  </a:lnTo>
                  <a:lnTo>
                    <a:pt x="21469" y="1047425"/>
                  </a:lnTo>
                  <a:lnTo>
                    <a:pt x="0" y="1099796"/>
                  </a:lnTo>
                  <a:lnTo>
                    <a:pt x="66261" y="1125263"/>
                  </a:lnTo>
                  <a:lnTo>
                    <a:pt x="133584" y="1147774"/>
                  </a:lnTo>
                  <a:lnTo>
                    <a:pt x="201837" y="1167286"/>
                  </a:lnTo>
                  <a:lnTo>
                    <a:pt x="216187" y="1112534"/>
                  </a:lnTo>
                  <a:lnTo>
                    <a:pt x="230537" y="1057782"/>
                  </a:lnTo>
                  <a:lnTo>
                    <a:pt x="244887" y="1003031"/>
                  </a:lnTo>
                  <a:lnTo>
                    <a:pt x="259238" y="948279"/>
                  </a:lnTo>
                  <a:lnTo>
                    <a:pt x="273588" y="893527"/>
                  </a:lnTo>
                  <a:lnTo>
                    <a:pt x="287938" y="838775"/>
                  </a:lnTo>
                  <a:lnTo>
                    <a:pt x="302288" y="784023"/>
                  </a:lnTo>
                  <a:lnTo>
                    <a:pt x="316638" y="729271"/>
                  </a:lnTo>
                  <a:lnTo>
                    <a:pt x="330989" y="674519"/>
                  </a:lnTo>
                  <a:lnTo>
                    <a:pt x="345339" y="619768"/>
                  </a:lnTo>
                  <a:lnTo>
                    <a:pt x="359689" y="565016"/>
                  </a:lnTo>
                  <a:lnTo>
                    <a:pt x="374039" y="510264"/>
                  </a:lnTo>
                  <a:lnTo>
                    <a:pt x="388389" y="455512"/>
                  </a:lnTo>
                  <a:lnTo>
                    <a:pt x="402740" y="400760"/>
                  </a:lnTo>
                  <a:lnTo>
                    <a:pt x="417090" y="346008"/>
                  </a:lnTo>
                  <a:lnTo>
                    <a:pt x="431440" y="291256"/>
                  </a:lnTo>
                  <a:lnTo>
                    <a:pt x="445790" y="236504"/>
                  </a:lnTo>
                  <a:lnTo>
                    <a:pt x="460140" y="181753"/>
                  </a:lnTo>
                  <a:lnTo>
                    <a:pt x="474490" y="127001"/>
                  </a:lnTo>
                  <a:lnTo>
                    <a:pt x="488841" y="72249"/>
                  </a:lnTo>
                  <a:lnTo>
                    <a:pt x="503191" y="17497"/>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6" name="pg16"/>
            <p:cNvSpPr/>
            <p:nvPr/>
          </p:nvSpPr>
          <p:spPr>
            <a:xfrm>
              <a:off x="1482714" y="4307793"/>
              <a:ext cx="639608" cy="1123710"/>
            </a:xfrm>
            <a:custGeom>
              <a:avLst/>
              <a:pathLst>
                <a:path w="639608" h="1123710">
                  <a:moveTo>
                    <a:pt x="590674" y="0"/>
                  </a:moveTo>
                  <a:lnTo>
                    <a:pt x="562547" y="49117"/>
                  </a:lnTo>
                  <a:lnTo>
                    <a:pt x="534419" y="98235"/>
                  </a:lnTo>
                  <a:lnTo>
                    <a:pt x="506292" y="147353"/>
                  </a:lnTo>
                  <a:lnTo>
                    <a:pt x="478165" y="196470"/>
                  </a:lnTo>
                  <a:lnTo>
                    <a:pt x="450037" y="245588"/>
                  </a:lnTo>
                  <a:lnTo>
                    <a:pt x="421910" y="294706"/>
                  </a:lnTo>
                  <a:lnTo>
                    <a:pt x="393783" y="343823"/>
                  </a:lnTo>
                  <a:lnTo>
                    <a:pt x="365655" y="392941"/>
                  </a:lnTo>
                  <a:lnTo>
                    <a:pt x="337528" y="442059"/>
                  </a:lnTo>
                  <a:lnTo>
                    <a:pt x="309400" y="491176"/>
                  </a:lnTo>
                  <a:lnTo>
                    <a:pt x="281273" y="540294"/>
                  </a:lnTo>
                  <a:lnTo>
                    <a:pt x="253146" y="589412"/>
                  </a:lnTo>
                  <a:lnTo>
                    <a:pt x="225018" y="638529"/>
                  </a:lnTo>
                  <a:lnTo>
                    <a:pt x="196891" y="687647"/>
                  </a:lnTo>
                  <a:lnTo>
                    <a:pt x="168764" y="736765"/>
                  </a:lnTo>
                  <a:lnTo>
                    <a:pt x="140636" y="785882"/>
                  </a:lnTo>
                  <a:lnTo>
                    <a:pt x="112509" y="835000"/>
                  </a:lnTo>
                  <a:lnTo>
                    <a:pt x="84382" y="884118"/>
                  </a:lnTo>
                  <a:lnTo>
                    <a:pt x="56254" y="933235"/>
                  </a:lnTo>
                  <a:lnTo>
                    <a:pt x="28127" y="982353"/>
                  </a:lnTo>
                  <a:lnTo>
                    <a:pt x="0" y="1031471"/>
                  </a:lnTo>
                  <a:lnTo>
                    <a:pt x="61551" y="1064956"/>
                  </a:lnTo>
                  <a:lnTo>
                    <a:pt x="124507" y="1095721"/>
                  </a:lnTo>
                  <a:lnTo>
                    <a:pt x="188745" y="1123710"/>
                  </a:lnTo>
                  <a:lnTo>
                    <a:pt x="210215" y="1071338"/>
                  </a:lnTo>
                  <a:lnTo>
                    <a:pt x="231684" y="1018967"/>
                  </a:lnTo>
                  <a:lnTo>
                    <a:pt x="253154" y="966596"/>
                  </a:lnTo>
                  <a:lnTo>
                    <a:pt x="274624" y="914225"/>
                  </a:lnTo>
                  <a:lnTo>
                    <a:pt x="296093" y="861853"/>
                  </a:lnTo>
                  <a:lnTo>
                    <a:pt x="317563" y="809482"/>
                  </a:lnTo>
                  <a:lnTo>
                    <a:pt x="339033" y="757111"/>
                  </a:lnTo>
                  <a:lnTo>
                    <a:pt x="360502" y="704740"/>
                  </a:lnTo>
                  <a:lnTo>
                    <a:pt x="381972" y="652368"/>
                  </a:lnTo>
                  <a:lnTo>
                    <a:pt x="403442" y="599997"/>
                  </a:lnTo>
                  <a:lnTo>
                    <a:pt x="424911" y="547626"/>
                  </a:lnTo>
                  <a:lnTo>
                    <a:pt x="446381" y="495254"/>
                  </a:lnTo>
                  <a:lnTo>
                    <a:pt x="467851" y="442883"/>
                  </a:lnTo>
                  <a:lnTo>
                    <a:pt x="489320" y="390512"/>
                  </a:lnTo>
                  <a:lnTo>
                    <a:pt x="510790" y="338141"/>
                  </a:lnTo>
                  <a:lnTo>
                    <a:pt x="532260" y="285769"/>
                  </a:lnTo>
                  <a:lnTo>
                    <a:pt x="553729" y="233398"/>
                  </a:lnTo>
                  <a:lnTo>
                    <a:pt x="575199" y="181027"/>
                  </a:lnTo>
                  <a:lnTo>
                    <a:pt x="596669" y="128656"/>
                  </a:lnTo>
                  <a:lnTo>
                    <a:pt x="618138" y="76284"/>
                  </a:lnTo>
                  <a:lnTo>
                    <a:pt x="639608" y="23913"/>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7" name="pg17"/>
            <p:cNvSpPr/>
            <p:nvPr/>
          </p:nvSpPr>
          <p:spPr>
            <a:xfrm>
              <a:off x="1316532" y="4279437"/>
              <a:ext cx="756856" cy="1059828"/>
            </a:xfrm>
            <a:custGeom>
              <a:avLst/>
              <a:pathLst>
                <a:path w="756856" h="1059828">
                  <a:moveTo>
                    <a:pt x="713772" y="0"/>
                  </a:moveTo>
                  <a:lnTo>
                    <a:pt x="679783" y="45259"/>
                  </a:lnTo>
                  <a:lnTo>
                    <a:pt x="645793" y="90519"/>
                  </a:lnTo>
                  <a:lnTo>
                    <a:pt x="611804" y="135778"/>
                  </a:lnTo>
                  <a:lnTo>
                    <a:pt x="577815" y="181038"/>
                  </a:lnTo>
                  <a:lnTo>
                    <a:pt x="543826" y="226298"/>
                  </a:lnTo>
                  <a:lnTo>
                    <a:pt x="509837" y="271557"/>
                  </a:lnTo>
                  <a:lnTo>
                    <a:pt x="475848" y="316817"/>
                  </a:lnTo>
                  <a:lnTo>
                    <a:pt x="441859" y="362076"/>
                  </a:lnTo>
                  <a:lnTo>
                    <a:pt x="407869" y="407336"/>
                  </a:lnTo>
                  <a:lnTo>
                    <a:pt x="373880" y="452596"/>
                  </a:lnTo>
                  <a:lnTo>
                    <a:pt x="339891" y="497855"/>
                  </a:lnTo>
                  <a:lnTo>
                    <a:pt x="305902" y="543115"/>
                  </a:lnTo>
                  <a:lnTo>
                    <a:pt x="271913" y="588374"/>
                  </a:lnTo>
                  <a:lnTo>
                    <a:pt x="237924" y="633634"/>
                  </a:lnTo>
                  <a:lnTo>
                    <a:pt x="203934" y="678894"/>
                  </a:lnTo>
                  <a:lnTo>
                    <a:pt x="169945" y="724153"/>
                  </a:lnTo>
                  <a:lnTo>
                    <a:pt x="135956" y="769413"/>
                  </a:lnTo>
                  <a:lnTo>
                    <a:pt x="101967" y="814672"/>
                  </a:lnTo>
                  <a:lnTo>
                    <a:pt x="67978" y="859932"/>
                  </a:lnTo>
                  <a:lnTo>
                    <a:pt x="33989" y="905192"/>
                  </a:lnTo>
                  <a:lnTo>
                    <a:pt x="0" y="950451"/>
                  </a:lnTo>
                  <a:lnTo>
                    <a:pt x="53870" y="989191"/>
                  </a:lnTo>
                  <a:lnTo>
                    <a:pt x="109295" y="1025671"/>
                  </a:lnTo>
                  <a:lnTo>
                    <a:pt x="166181" y="1059828"/>
                  </a:lnTo>
                  <a:lnTo>
                    <a:pt x="194309" y="1010710"/>
                  </a:lnTo>
                  <a:lnTo>
                    <a:pt x="222436" y="961592"/>
                  </a:lnTo>
                  <a:lnTo>
                    <a:pt x="250564" y="912475"/>
                  </a:lnTo>
                  <a:lnTo>
                    <a:pt x="278691" y="863357"/>
                  </a:lnTo>
                  <a:lnTo>
                    <a:pt x="306818" y="814239"/>
                  </a:lnTo>
                  <a:lnTo>
                    <a:pt x="334946" y="765122"/>
                  </a:lnTo>
                  <a:lnTo>
                    <a:pt x="363073" y="716004"/>
                  </a:lnTo>
                  <a:lnTo>
                    <a:pt x="391200" y="666886"/>
                  </a:lnTo>
                  <a:lnTo>
                    <a:pt x="419328" y="617768"/>
                  </a:lnTo>
                  <a:lnTo>
                    <a:pt x="447455" y="568651"/>
                  </a:lnTo>
                  <a:lnTo>
                    <a:pt x="475582" y="519533"/>
                  </a:lnTo>
                  <a:lnTo>
                    <a:pt x="503710" y="470415"/>
                  </a:lnTo>
                  <a:lnTo>
                    <a:pt x="531837" y="421298"/>
                  </a:lnTo>
                  <a:lnTo>
                    <a:pt x="559964" y="372180"/>
                  </a:lnTo>
                  <a:lnTo>
                    <a:pt x="588092" y="323062"/>
                  </a:lnTo>
                  <a:lnTo>
                    <a:pt x="616219" y="273945"/>
                  </a:lnTo>
                  <a:lnTo>
                    <a:pt x="644347" y="224827"/>
                  </a:lnTo>
                  <a:lnTo>
                    <a:pt x="672474" y="175709"/>
                  </a:lnTo>
                  <a:lnTo>
                    <a:pt x="700601" y="126592"/>
                  </a:lnTo>
                  <a:lnTo>
                    <a:pt x="728729" y="77474"/>
                  </a:lnTo>
                  <a:lnTo>
                    <a:pt x="756856" y="28356"/>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8" name="pg18"/>
            <p:cNvSpPr/>
            <p:nvPr/>
          </p:nvSpPr>
          <p:spPr>
            <a:xfrm>
              <a:off x="1169126" y="4246956"/>
              <a:ext cx="861177" cy="982932"/>
            </a:xfrm>
            <a:custGeom>
              <a:avLst/>
              <a:pathLst>
                <a:path w="861177" h="982932">
                  <a:moveTo>
                    <a:pt x="822961" y="0"/>
                  </a:moveTo>
                  <a:lnTo>
                    <a:pt x="783772" y="40840"/>
                  </a:lnTo>
                  <a:lnTo>
                    <a:pt x="744584" y="81680"/>
                  </a:lnTo>
                  <a:lnTo>
                    <a:pt x="705395" y="122521"/>
                  </a:lnTo>
                  <a:lnTo>
                    <a:pt x="666206" y="163361"/>
                  </a:lnTo>
                  <a:lnTo>
                    <a:pt x="627018" y="204202"/>
                  </a:lnTo>
                  <a:lnTo>
                    <a:pt x="587829" y="245042"/>
                  </a:lnTo>
                  <a:lnTo>
                    <a:pt x="548641" y="285883"/>
                  </a:lnTo>
                  <a:lnTo>
                    <a:pt x="509452" y="326723"/>
                  </a:lnTo>
                  <a:lnTo>
                    <a:pt x="470263" y="367564"/>
                  </a:lnTo>
                  <a:lnTo>
                    <a:pt x="431075" y="408404"/>
                  </a:lnTo>
                  <a:lnTo>
                    <a:pt x="391886" y="449245"/>
                  </a:lnTo>
                  <a:lnTo>
                    <a:pt x="352697" y="490085"/>
                  </a:lnTo>
                  <a:lnTo>
                    <a:pt x="313509" y="530926"/>
                  </a:lnTo>
                  <a:lnTo>
                    <a:pt x="274320" y="571766"/>
                  </a:lnTo>
                  <a:lnTo>
                    <a:pt x="235131" y="612607"/>
                  </a:lnTo>
                  <a:lnTo>
                    <a:pt x="195943" y="653447"/>
                  </a:lnTo>
                  <a:lnTo>
                    <a:pt x="156754" y="694288"/>
                  </a:lnTo>
                  <a:lnTo>
                    <a:pt x="117565" y="735128"/>
                  </a:lnTo>
                  <a:lnTo>
                    <a:pt x="78377" y="775969"/>
                  </a:lnTo>
                  <a:lnTo>
                    <a:pt x="39188" y="816809"/>
                  </a:lnTo>
                  <a:lnTo>
                    <a:pt x="0" y="857650"/>
                  </a:lnTo>
                  <a:lnTo>
                    <a:pt x="47442" y="901375"/>
                  </a:lnTo>
                  <a:lnTo>
                    <a:pt x="96603" y="943159"/>
                  </a:lnTo>
                  <a:lnTo>
                    <a:pt x="147405" y="982932"/>
                  </a:lnTo>
                  <a:lnTo>
                    <a:pt x="181394" y="937672"/>
                  </a:lnTo>
                  <a:lnTo>
                    <a:pt x="215383" y="892413"/>
                  </a:lnTo>
                  <a:lnTo>
                    <a:pt x="249372" y="847153"/>
                  </a:lnTo>
                  <a:lnTo>
                    <a:pt x="283362" y="801893"/>
                  </a:lnTo>
                  <a:lnTo>
                    <a:pt x="317351" y="756634"/>
                  </a:lnTo>
                  <a:lnTo>
                    <a:pt x="351340" y="711374"/>
                  </a:lnTo>
                  <a:lnTo>
                    <a:pt x="385329" y="666115"/>
                  </a:lnTo>
                  <a:lnTo>
                    <a:pt x="419318" y="620855"/>
                  </a:lnTo>
                  <a:lnTo>
                    <a:pt x="453307" y="575595"/>
                  </a:lnTo>
                  <a:lnTo>
                    <a:pt x="487297" y="530336"/>
                  </a:lnTo>
                  <a:lnTo>
                    <a:pt x="521286" y="485076"/>
                  </a:lnTo>
                  <a:lnTo>
                    <a:pt x="555275" y="439817"/>
                  </a:lnTo>
                  <a:lnTo>
                    <a:pt x="589264" y="394557"/>
                  </a:lnTo>
                  <a:lnTo>
                    <a:pt x="623253" y="349297"/>
                  </a:lnTo>
                  <a:lnTo>
                    <a:pt x="657242" y="304038"/>
                  </a:lnTo>
                  <a:lnTo>
                    <a:pt x="691232" y="258778"/>
                  </a:lnTo>
                  <a:lnTo>
                    <a:pt x="725221" y="213519"/>
                  </a:lnTo>
                  <a:lnTo>
                    <a:pt x="759210" y="168259"/>
                  </a:lnTo>
                  <a:lnTo>
                    <a:pt x="793199" y="122999"/>
                  </a:lnTo>
                  <a:lnTo>
                    <a:pt x="827188" y="77740"/>
                  </a:lnTo>
                  <a:lnTo>
                    <a:pt x="861177" y="32480"/>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9" name="pg19"/>
            <p:cNvSpPr/>
            <p:nvPr/>
          </p:nvSpPr>
          <p:spPr>
            <a:xfrm>
              <a:off x="1040063" y="4210807"/>
              <a:ext cx="952024" cy="893799"/>
            </a:xfrm>
            <a:custGeom>
              <a:avLst/>
              <a:pathLst>
                <a:path w="952024" h="893799">
                  <a:moveTo>
                    <a:pt x="918563" y="0"/>
                  </a:moveTo>
                  <a:lnTo>
                    <a:pt x="874822" y="35922"/>
                  </a:lnTo>
                  <a:lnTo>
                    <a:pt x="831081" y="71844"/>
                  </a:lnTo>
                  <a:lnTo>
                    <a:pt x="787340" y="107766"/>
                  </a:lnTo>
                  <a:lnTo>
                    <a:pt x="743599" y="143688"/>
                  </a:lnTo>
                  <a:lnTo>
                    <a:pt x="699858" y="179611"/>
                  </a:lnTo>
                  <a:lnTo>
                    <a:pt x="656116" y="215533"/>
                  </a:lnTo>
                  <a:lnTo>
                    <a:pt x="612375" y="251455"/>
                  </a:lnTo>
                  <a:lnTo>
                    <a:pt x="568634" y="287377"/>
                  </a:lnTo>
                  <a:lnTo>
                    <a:pt x="524893" y="323300"/>
                  </a:lnTo>
                  <a:lnTo>
                    <a:pt x="481152" y="359222"/>
                  </a:lnTo>
                  <a:lnTo>
                    <a:pt x="437411" y="395144"/>
                  </a:lnTo>
                  <a:lnTo>
                    <a:pt x="393670" y="431066"/>
                  </a:lnTo>
                  <a:lnTo>
                    <a:pt x="349929" y="466989"/>
                  </a:lnTo>
                  <a:lnTo>
                    <a:pt x="306187" y="502911"/>
                  </a:lnTo>
                  <a:lnTo>
                    <a:pt x="262446" y="538833"/>
                  </a:lnTo>
                  <a:lnTo>
                    <a:pt x="218705" y="574755"/>
                  </a:lnTo>
                  <a:lnTo>
                    <a:pt x="174964" y="610678"/>
                  </a:lnTo>
                  <a:lnTo>
                    <a:pt x="131223" y="646600"/>
                  </a:lnTo>
                  <a:lnTo>
                    <a:pt x="87482" y="682522"/>
                  </a:lnTo>
                  <a:lnTo>
                    <a:pt x="43741" y="718444"/>
                  </a:lnTo>
                  <a:lnTo>
                    <a:pt x="0" y="754367"/>
                  </a:lnTo>
                  <a:lnTo>
                    <a:pt x="41173" y="802531"/>
                  </a:lnTo>
                  <a:lnTo>
                    <a:pt x="84217" y="849033"/>
                  </a:lnTo>
                  <a:lnTo>
                    <a:pt x="129063" y="893799"/>
                  </a:lnTo>
                  <a:lnTo>
                    <a:pt x="168251" y="852958"/>
                  </a:lnTo>
                  <a:lnTo>
                    <a:pt x="207440" y="812118"/>
                  </a:lnTo>
                  <a:lnTo>
                    <a:pt x="246628" y="771277"/>
                  </a:lnTo>
                  <a:lnTo>
                    <a:pt x="285817" y="730437"/>
                  </a:lnTo>
                  <a:lnTo>
                    <a:pt x="325006" y="689596"/>
                  </a:lnTo>
                  <a:lnTo>
                    <a:pt x="364194" y="648756"/>
                  </a:lnTo>
                  <a:lnTo>
                    <a:pt x="403383" y="607915"/>
                  </a:lnTo>
                  <a:lnTo>
                    <a:pt x="442572" y="567075"/>
                  </a:lnTo>
                  <a:lnTo>
                    <a:pt x="481760" y="526234"/>
                  </a:lnTo>
                  <a:lnTo>
                    <a:pt x="520949" y="485394"/>
                  </a:lnTo>
                  <a:lnTo>
                    <a:pt x="560138" y="444553"/>
                  </a:lnTo>
                  <a:lnTo>
                    <a:pt x="599326" y="403713"/>
                  </a:lnTo>
                  <a:lnTo>
                    <a:pt x="638515" y="362872"/>
                  </a:lnTo>
                  <a:lnTo>
                    <a:pt x="677704" y="322032"/>
                  </a:lnTo>
                  <a:lnTo>
                    <a:pt x="716892" y="281191"/>
                  </a:lnTo>
                  <a:lnTo>
                    <a:pt x="756081" y="240351"/>
                  </a:lnTo>
                  <a:lnTo>
                    <a:pt x="795269" y="199510"/>
                  </a:lnTo>
                  <a:lnTo>
                    <a:pt x="834458" y="158670"/>
                  </a:lnTo>
                  <a:lnTo>
                    <a:pt x="873647" y="117829"/>
                  </a:lnTo>
                  <a:lnTo>
                    <a:pt x="912835" y="76989"/>
                  </a:lnTo>
                  <a:lnTo>
                    <a:pt x="952024" y="36148"/>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20" name="pg20"/>
            <p:cNvSpPr/>
            <p:nvPr/>
          </p:nvSpPr>
          <p:spPr>
            <a:xfrm>
              <a:off x="932066" y="4172441"/>
              <a:ext cx="1026561" cy="792733"/>
            </a:xfrm>
            <a:custGeom>
              <a:avLst/>
              <a:pathLst>
                <a:path w="1026561" h="792733">
                  <a:moveTo>
                    <a:pt x="998561" y="0"/>
                  </a:moveTo>
                  <a:lnTo>
                    <a:pt x="951011" y="30702"/>
                  </a:lnTo>
                  <a:lnTo>
                    <a:pt x="903460" y="61404"/>
                  </a:lnTo>
                  <a:lnTo>
                    <a:pt x="855910" y="92107"/>
                  </a:lnTo>
                  <a:lnTo>
                    <a:pt x="808359" y="122809"/>
                  </a:lnTo>
                  <a:lnTo>
                    <a:pt x="760809" y="153512"/>
                  </a:lnTo>
                  <a:lnTo>
                    <a:pt x="713258" y="184214"/>
                  </a:lnTo>
                  <a:lnTo>
                    <a:pt x="665707" y="214916"/>
                  </a:lnTo>
                  <a:lnTo>
                    <a:pt x="618157" y="245619"/>
                  </a:lnTo>
                  <a:lnTo>
                    <a:pt x="570606" y="276321"/>
                  </a:lnTo>
                  <a:lnTo>
                    <a:pt x="523056" y="307024"/>
                  </a:lnTo>
                  <a:lnTo>
                    <a:pt x="475505" y="337726"/>
                  </a:lnTo>
                  <a:lnTo>
                    <a:pt x="427955" y="368428"/>
                  </a:lnTo>
                  <a:lnTo>
                    <a:pt x="380404" y="399131"/>
                  </a:lnTo>
                  <a:lnTo>
                    <a:pt x="332853" y="429833"/>
                  </a:lnTo>
                  <a:lnTo>
                    <a:pt x="285303" y="460536"/>
                  </a:lnTo>
                  <a:lnTo>
                    <a:pt x="237752" y="491238"/>
                  </a:lnTo>
                  <a:lnTo>
                    <a:pt x="190202" y="521941"/>
                  </a:lnTo>
                  <a:lnTo>
                    <a:pt x="142651" y="552643"/>
                  </a:lnTo>
                  <a:lnTo>
                    <a:pt x="95101" y="583345"/>
                  </a:lnTo>
                  <a:lnTo>
                    <a:pt x="47550" y="614048"/>
                  </a:lnTo>
                  <a:lnTo>
                    <a:pt x="0" y="644750"/>
                  </a:lnTo>
                  <a:lnTo>
                    <a:pt x="34111" y="695437"/>
                  </a:lnTo>
                  <a:lnTo>
                    <a:pt x="70128" y="744788"/>
                  </a:lnTo>
                  <a:lnTo>
                    <a:pt x="107997" y="792733"/>
                  </a:lnTo>
                  <a:lnTo>
                    <a:pt x="151738" y="756810"/>
                  </a:lnTo>
                  <a:lnTo>
                    <a:pt x="195479" y="720888"/>
                  </a:lnTo>
                  <a:lnTo>
                    <a:pt x="239220" y="684966"/>
                  </a:lnTo>
                  <a:lnTo>
                    <a:pt x="282961" y="649044"/>
                  </a:lnTo>
                  <a:lnTo>
                    <a:pt x="326703" y="613121"/>
                  </a:lnTo>
                  <a:lnTo>
                    <a:pt x="370444" y="577199"/>
                  </a:lnTo>
                  <a:lnTo>
                    <a:pt x="414185" y="541277"/>
                  </a:lnTo>
                  <a:lnTo>
                    <a:pt x="457926" y="505355"/>
                  </a:lnTo>
                  <a:lnTo>
                    <a:pt x="501667" y="469432"/>
                  </a:lnTo>
                  <a:lnTo>
                    <a:pt x="545408" y="433510"/>
                  </a:lnTo>
                  <a:lnTo>
                    <a:pt x="589149" y="397588"/>
                  </a:lnTo>
                  <a:lnTo>
                    <a:pt x="632891" y="361666"/>
                  </a:lnTo>
                  <a:lnTo>
                    <a:pt x="676632" y="325743"/>
                  </a:lnTo>
                  <a:lnTo>
                    <a:pt x="720373" y="289821"/>
                  </a:lnTo>
                  <a:lnTo>
                    <a:pt x="764114" y="253899"/>
                  </a:lnTo>
                  <a:lnTo>
                    <a:pt x="807855" y="217977"/>
                  </a:lnTo>
                  <a:lnTo>
                    <a:pt x="851596" y="182054"/>
                  </a:lnTo>
                  <a:lnTo>
                    <a:pt x="895337" y="146132"/>
                  </a:lnTo>
                  <a:lnTo>
                    <a:pt x="939078" y="110210"/>
                  </a:lnTo>
                  <a:lnTo>
                    <a:pt x="982820" y="74288"/>
                  </a:lnTo>
                  <a:lnTo>
                    <a:pt x="1026561" y="38365"/>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21" name="pg21"/>
            <p:cNvSpPr/>
            <p:nvPr/>
          </p:nvSpPr>
          <p:spPr>
            <a:xfrm>
              <a:off x="850011" y="4135461"/>
              <a:ext cx="1080616" cy="681731"/>
            </a:xfrm>
            <a:custGeom>
              <a:avLst/>
              <a:pathLst>
                <a:path w="1080616" h="681731">
                  <a:moveTo>
                    <a:pt x="1059343" y="0"/>
                  </a:moveTo>
                  <a:lnTo>
                    <a:pt x="1008898" y="25671"/>
                  </a:lnTo>
                  <a:lnTo>
                    <a:pt x="958453" y="51342"/>
                  </a:lnTo>
                  <a:lnTo>
                    <a:pt x="908008" y="77013"/>
                  </a:lnTo>
                  <a:lnTo>
                    <a:pt x="857563" y="102684"/>
                  </a:lnTo>
                  <a:lnTo>
                    <a:pt x="807118" y="128355"/>
                  </a:lnTo>
                  <a:lnTo>
                    <a:pt x="756673" y="154026"/>
                  </a:lnTo>
                  <a:lnTo>
                    <a:pt x="706228" y="179697"/>
                  </a:lnTo>
                  <a:lnTo>
                    <a:pt x="655784" y="205368"/>
                  </a:lnTo>
                  <a:lnTo>
                    <a:pt x="605339" y="231039"/>
                  </a:lnTo>
                  <a:lnTo>
                    <a:pt x="554894" y="256710"/>
                  </a:lnTo>
                  <a:lnTo>
                    <a:pt x="504449" y="282381"/>
                  </a:lnTo>
                  <a:lnTo>
                    <a:pt x="454004" y="308052"/>
                  </a:lnTo>
                  <a:lnTo>
                    <a:pt x="403559" y="333724"/>
                  </a:lnTo>
                  <a:lnTo>
                    <a:pt x="353114" y="359395"/>
                  </a:lnTo>
                  <a:lnTo>
                    <a:pt x="302669" y="385066"/>
                  </a:lnTo>
                  <a:lnTo>
                    <a:pt x="252224" y="410737"/>
                  </a:lnTo>
                  <a:lnTo>
                    <a:pt x="201779" y="436408"/>
                  </a:lnTo>
                  <a:lnTo>
                    <a:pt x="151334" y="462079"/>
                  </a:lnTo>
                  <a:lnTo>
                    <a:pt x="100889" y="487750"/>
                  </a:lnTo>
                  <a:lnTo>
                    <a:pt x="50444" y="513421"/>
                  </a:lnTo>
                  <a:lnTo>
                    <a:pt x="0" y="539092"/>
                  </a:lnTo>
                  <a:lnTo>
                    <a:pt x="25720" y="587565"/>
                  </a:lnTo>
                  <a:lnTo>
                    <a:pt x="53082" y="635129"/>
                  </a:lnTo>
                  <a:lnTo>
                    <a:pt x="82055" y="681731"/>
                  </a:lnTo>
                  <a:lnTo>
                    <a:pt x="129605" y="651028"/>
                  </a:lnTo>
                  <a:lnTo>
                    <a:pt x="177156" y="620326"/>
                  </a:lnTo>
                  <a:lnTo>
                    <a:pt x="224706" y="589623"/>
                  </a:lnTo>
                  <a:lnTo>
                    <a:pt x="272257" y="558921"/>
                  </a:lnTo>
                  <a:lnTo>
                    <a:pt x="319807" y="528218"/>
                  </a:lnTo>
                  <a:lnTo>
                    <a:pt x="367358" y="497516"/>
                  </a:lnTo>
                  <a:lnTo>
                    <a:pt x="414909" y="466814"/>
                  </a:lnTo>
                  <a:lnTo>
                    <a:pt x="462459" y="436111"/>
                  </a:lnTo>
                  <a:lnTo>
                    <a:pt x="510010" y="405409"/>
                  </a:lnTo>
                  <a:lnTo>
                    <a:pt x="557560" y="374706"/>
                  </a:lnTo>
                  <a:lnTo>
                    <a:pt x="605111" y="344004"/>
                  </a:lnTo>
                  <a:lnTo>
                    <a:pt x="652661" y="313302"/>
                  </a:lnTo>
                  <a:lnTo>
                    <a:pt x="700212" y="282599"/>
                  </a:lnTo>
                  <a:lnTo>
                    <a:pt x="747763" y="251897"/>
                  </a:lnTo>
                  <a:lnTo>
                    <a:pt x="795313" y="221194"/>
                  </a:lnTo>
                  <a:lnTo>
                    <a:pt x="842864" y="190492"/>
                  </a:lnTo>
                  <a:lnTo>
                    <a:pt x="890414" y="159789"/>
                  </a:lnTo>
                  <a:lnTo>
                    <a:pt x="937965" y="129087"/>
                  </a:lnTo>
                  <a:lnTo>
                    <a:pt x="985515" y="98385"/>
                  </a:lnTo>
                  <a:lnTo>
                    <a:pt x="1033066" y="67682"/>
                  </a:lnTo>
                  <a:lnTo>
                    <a:pt x="1080616" y="36980"/>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22" name="pg22"/>
            <p:cNvSpPr/>
            <p:nvPr/>
          </p:nvSpPr>
          <p:spPr>
            <a:xfrm>
              <a:off x="789126" y="4100553"/>
              <a:ext cx="1120228" cy="574000"/>
            </a:xfrm>
            <a:custGeom>
              <a:avLst/>
              <a:pathLst>
                <a:path w="1120228" h="574000">
                  <a:moveTo>
                    <a:pt x="1104443" y="0"/>
                  </a:moveTo>
                  <a:lnTo>
                    <a:pt x="1051850" y="20921"/>
                  </a:lnTo>
                  <a:lnTo>
                    <a:pt x="999258" y="41843"/>
                  </a:lnTo>
                  <a:lnTo>
                    <a:pt x="946665" y="62765"/>
                  </a:lnTo>
                  <a:lnTo>
                    <a:pt x="894073" y="83686"/>
                  </a:lnTo>
                  <a:lnTo>
                    <a:pt x="841480" y="104608"/>
                  </a:lnTo>
                  <a:lnTo>
                    <a:pt x="788888" y="125530"/>
                  </a:lnTo>
                  <a:lnTo>
                    <a:pt x="736295" y="146452"/>
                  </a:lnTo>
                  <a:lnTo>
                    <a:pt x="683703" y="167373"/>
                  </a:lnTo>
                  <a:lnTo>
                    <a:pt x="631110" y="188295"/>
                  </a:lnTo>
                  <a:lnTo>
                    <a:pt x="578517" y="209217"/>
                  </a:lnTo>
                  <a:lnTo>
                    <a:pt x="525925" y="230139"/>
                  </a:lnTo>
                  <a:lnTo>
                    <a:pt x="473332" y="251060"/>
                  </a:lnTo>
                  <a:lnTo>
                    <a:pt x="420740" y="271982"/>
                  </a:lnTo>
                  <a:lnTo>
                    <a:pt x="368147" y="292904"/>
                  </a:lnTo>
                  <a:lnTo>
                    <a:pt x="315555" y="313826"/>
                  </a:lnTo>
                  <a:lnTo>
                    <a:pt x="262962" y="334747"/>
                  </a:lnTo>
                  <a:lnTo>
                    <a:pt x="210370" y="355669"/>
                  </a:lnTo>
                  <a:lnTo>
                    <a:pt x="157777" y="376591"/>
                  </a:lnTo>
                  <a:lnTo>
                    <a:pt x="105185" y="397513"/>
                  </a:lnTo>
                  <a:lnTo>
                    <a:pt x="52592" y="418434"/>
                  </a:lnTo>
                  <a:lnTo>
                    <a:pt x="0" y="439356"/>
                  </a:lnTo>
                  <a:lnTo>
                    <a:pt x="28891" y="507379"/>
                  </a:lnTo>
                  <a:lnTo>
                    <a:pt x="60884" y="574000"/>
                  </a:lnTo>
                  <a:lnTo>
                    <a:pt x="111329" y="548329"/>
                  </a:lnTo>
                  <a:lnTo>
                    <a:pt x="161774" y="522658"/>
                  </a:lnTo>
                  <a:lnTo>
                    <a:pt x="212219" y="496986"/>
                  </a:lnTo>
                  <a:lnTo>
                    <a:pt x="262664" y="471315"/>
                  </a:lnTo>
                  <a:lnTo>
                    <a:pt x="313109" y="445644"/>
                  </a:lnTo>
                  <a:lnTo>
                    <a:pt x="363554" y="419973"/>
                  </a:lnTo>
                  <a:lnTo>
                    <a:pt x="413999" y="394302"/>
                  </a:lnTo>
                  <a:lnTo>
                    <a:pt x="464444" y="368631"/>
                  </a:lnTo>
                  <a:lnTo>
                    <a:pt x="514889" y="342960"/>
                  </a:lnTo>
                  <a:lnTo>
                    <a:pt x="565334" y="317289"/>
                  </a:lnTo>
                  <a:lnTo>
                    <a:pt x="615779" y="291618"/>
                  </a:lnTo>
                  <a:lnTo>
                    <a:pt x="666223" y="265947"/>
                  </a:lnTo>
                  <a:lnTo>
                    <a:pt x="716668" y="240276"/>
                  </a:lnTo>
                  <a:lnTo>
                    <a:pt x="767113" y="214605"/>
                  </a:lnTo>
                  <a:lnTo>
                    <a:pt x="817558" y="188934"/>
                  </a:lnTo>
                  <a:lnTo>
                    <a:pt x="868003" y="163262"/>
                  </a:lnTo>
                  <a:lnTo>
                    <a:pt x="918448" y="137591"/>
                  </a:lnTo>
                  <a:lnTo>
                    <a:pt x="968893" y="111920"/>
                  </a:lnTo>
                  <a:lnTo>
                    <a:pt x="1019338" y="86249"/>
                  </a:lnTo>
                  <a:lnTo>
                    <a:pt x="1069783" y="60578"/>
                  </a:lnTo>
                  <a:lnTo>
                    <a:pt x="1120228" y="34907"/>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23" name="pg23"/>
            <p:cNvSpPr/>
            <p:nvPr/>
          </p:nvSpPr>
          <p:spPr>
            <a:xfrm>
              <a:off x="741354" y="4064754"/>
              <a:ext cx="1152215" cy="475156"/>
            </a:xfrm>
            <a:custGeom>
              <a:avLst/>
              <a:pathLst>
                <a:path w="1152215" h="475156">
                  <a:moveTo>
                    <a:pt x="1139829" y="0"/>
                  </a:moveTo>
                  <a:lnTo>
                    <a:pt x="1085552" y="16051"/>
                  </a:lnTo>
                  <a:lnTo>
                    <a:pt x="1031274" y="32102"/>
                  </a:lnTo>
                  <a:lnTo>
                    <a:pt x="976997" y="48153"/>
                  </a:lnTo>
                  <a:lnTo>
                    <a:pt x="922719" y="64204"/>
                  </a:lnTo>
                  <a:lnTo>
                    <a:pt x="868441" y="80255"/>
                  </a:lnTo>
                  <a:lnTo>
                    <a:pt x="814164" y="96306"/>
                  </a:lnTo>
                  <a:lnTo>
                    <a:pt x="759886" y="112357"/>
                  </a:lnTo>
                  <a:lnTo>
                    <a:pt x="705608" y="128408"/>
                  </a:lnTo>
                  <a:lnTo>
                    <a:pt x="651331" y="144459"/>
                  </a:lnTo>
                  <a:lnTo>
                    <a:pt x="597053" y="160510"/>
                  </a:lnTo>
                  <a:lnTo>
                    <a:pt x="542776" y="176561"/>
                  </a:lnTo>
                  <a:lnTo>
                    <a:pt x="488498" y="192612"/>
                  </a:lnTo>
                  <a:lnTo>
                    <a:pt x="434220" y="208663"/>
                  </a:lnTo>
                  <a:lnTo>
                    <a:pt x="379943" y="224714"/>
                  </a:lnTo>
                  <a:lnTo>
                    <a:pt x="325665" y="240765"/>
                  </a:lnTo>
                  <a:lnTo>
                    <a:pt x="271388" y="256816"/>
                  </a:lnTo>
                  <a:lnTo>
                    <a:pt x="217110" y="272867"/>
                  </a:lnTo>
                  <a:lnTo>
                    <a:pt x="162832" y="288918"/>
                  </a:lnTo>
                  <a:lnTo>
                    <a:pt x="108555" y="304969"/>
                  </a:lnTo>
                  <a:lnTo>
                    <a:pt x="54277" y="321020"/>
                  </a:lnTo>
                  <a:lnTo>
                    <a:pt x="0" y="337071"/>
                  </a:lnTo>
                  <a:lnTo>
                    <a:pt x="22313" y="406658"/>
                  </a:lnTo>
                  <a:lnTo>
                    <a:pt x="47771" y="475156"/>
                  </a:lnTo>
                  <a:lnTo>
                    <a:pt x="100364" y="454234"/>
                  </a:lnTo>
                  <a:lnTo>
                    <a:pt x="152956" y="433312"/>
                  </a:lnTo>
                  <a:lnTo>
                    <a:pt x="205549" y="412391"/>
                  </a:lnTo>
                  <a:lnTo>
                    <a:pt x="258141" y="391469"/>
                  </a:lnTo>
                  <a:lnTo>
                    <a:pt x="310734" y="370547"/>
                  </a:lnTo>
                  <a:lnTo>
                    <a:pt x="363327" y="349626"/>
                  </a:lnTo>
                  <a:lnTo>
                    <a:pt x="415919" y="328704"/>
                  </a:lnTo>
                  <a:lnTo>
                    <a:pt x="468512" y="307782"/>
                  </a:lnTo>
                  <a:lnTo>
                    <a:pt x="521104" y="286860"/>
                  </a:lnTo>
                  <a:lnTo>
                    <a:pt x="573697" y="265939"/>
                  </a:lnTo>
                  <a:lnTo>
                    <a:pt x="626289" y="245017"/>
                  </a:lnTo>
                  <a:lnTo>
                    <a:pt x="678882" y="224095"/>
                  </a:lnTo>
                  <a:lnTo>
                    <a:pt x="731474" y="203173"/>
                  </a:lnTo>
                  <a:lnTo>
                    <a:pt x="784067" y="182252"/>
                  </a:lnTo>
                  <a:lnTo>
                    <a:pt x="836659" y="161330"/>
                  </a:lnTo>
                  <a:lnTo>
                    <a:pt x="889252" y="140408"/>
                  </a:lnTo>
                  <a:lnTo>
                    <a:pt x="941844" y="119486"/>
                  </a:lnTo>
                  <a:lnTo>
                    <a:pt x="994437" y="98565"/>
                  </a:lnTo>
                  <a:lnTo>
                    <a:pt x="1047030" y="77643"/>
                  </a:lnTo>
                  <a:lnTo>
                    <a:pt x="1099622" y="56721"/>
                  </a:lnTo>
                  <a:lnTo>
                    <a:pt x="1152215" y="35799"/>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4" name="pg24"/>
            <p:cNvSpPr/>
            <p:nvPr/>
          </p:nvSpPr>
          <p:spPr>
            <a:xfrm>
              <a:off x="706411" y="4028068"/>
              <a:ext cx="1174772" cy="373757"/>
            </a:xfrm>
            <a:custGeom>
              <a:avLst/>
              <a:pathLst>
                <a:path w="1174772" h="373757">
                  <a:moveTo>
                    <a:pt x="1165713" y="0"/>
                  </a:moveTo>
                  <a:lnTo>
                    <a:pt x="1110203" y="11059"/>
                  </a:lnTo>
                  <a:lnTo>
                    <a:pt x="1054692" y="22119"/>
                  </a:lnTo>
                  <a:lnTo>
                    <a:pt x="999182" y="33179"/>
                  </a:lnTo>
                  <a:lnTo>
                    <a:pt x="943672" y="44238"/>
                  </a:lnTo>
                  <a:lnTo>
                    <a:pt x="888162" y="55298"/>
                  </a:lnTo>
                  <a:lnTo>
                    <a:pt x="832652" y="66358"/>
                  </a:lnTo>
                  <a:lnTo>
                    <a:pt x="777142" y="77418"/>
                  </a:lnTo>
                  <a:lnTo>
                    <a:pt x="721631" y="88477"/>
                  </a:lnTo>
                  <a:lnTo>
                    <a:pt x="666121" y="99537"/>
                  </a:lnTo>
                  <a:lnTo>
                    <a:pt x="610611" y="110597"/>
                  </a:lnTo>
                  <a:lnTo>
                    <a:pt x="555101" y="121657"/>
                  </a:lnTo>
                  <a:lnTo>
                    <a:pt x="499591" y="132716"/>
                  </a:lnTo>
                  <a:lnTo>
                    <a:pt x="444081" y="143776"/>
                  </a:lnTo>
                  <a:lnTo>
                    <a:pt x="388571" y="154836"/>
                  </a:lnTo>
                  <a:lnTo>
                    <a:pt x="333060" y="165895"/>
                  </a:lnTo>
                  <a:lnTo>
                    <a:pt x="277550" y="176955"/>
                  </a:lnTo>
                  <a:lnTo>
                    <a:pt x="222040" y="188015"/>
                  </a:lnTo>
                  <a:lnTo>
                    <a:pt x="166530" y="199075"/>
                  </a:lnTo>
                  <a:lnTo>
                    <a:pt x="111020" y="210134"/>
                  </a:lnTo>
                  <a:lnTo>
                    <a:pt x="55510" y="221194"/>
                  </a:lnTo>
                  <a:lnTo>
                    <a:pt x="0" y="232254"/>
                  </a:lnTo>
                  <a:lnTo>
                    <a:pt x="15863" y="303402"/>
                  </a:lnTo>
                  <a:lnTo>
                    <a:pt x="34942" y="373757"/>
                  </a:lnTo>
                  <a:lnTo>
                    <a:pt x="89220" y="357706"/>
                  </a:lnTo>
                  <a:lnTo>
                    <a:pt x="143497" y="341655"/>
                  </a:lnTo>
                  <a:lnTo>
                    <a:pt x="197775" y="325604"/>
                  </a:lnTo>
                  <a:lnTo>
                    <a:pt x="252052" y="309553"/>
                  </a:lnTo>
                  <a:lnTo>
                    <a:pt x="306330" y="293502"/>
                  </a:lnTo>
                  <a:lnTo>
                    <a:pt x="360608" y="277451"/>
                  </a:lnTo>
                  <a:lnTo>
                    <a:pt x="414885" y="261400"/>
                  </a:lnTo>
                  <a:lnTo>
                    <a:pt x="469163" y="245349"/>
                  </a:lnTo>
                  <a:lnTo>
                    <a:pt x="523441" y="229298"/>
                  </a:lnTo>
                  <a:lnTo>
                    <a:pt x="577718" y="213247"/>
                  </a:lnTo>
                  <a:lnTo>
                    <a:pt x="631996" y="197196"/>
                  </a:lnTo>
                  <a:lnTo>
                    <a:pt x="686273" y="181145"/>
                  </a:lnTo>
                  <a:lnTo>
                    <a:pt x="740551" y="165094"/>
                  </a:lnTo>
                  <a:lnTo>
                    <a:pt x="794829" y="149043"/>
                  </a:lnTo>
                  <a:lnTo>
                    <a:pt x="849106" y="132992"/>
                  </a:lnTo>
                  <a:lnTo>
                    <a:pt x="903384" y="116941"/>
                  </a:lnTo>
                  <a:lnTo>
                    <a:pt x="957661" y="100890"/>
                  </a:lnTo>
                  <a:lnTo>
                    <a:pt x="1011939" y="84839"/>
                  </a:lnTo>
                  <a:lnTo>
                    <a:pt x="1066217" y="68788"/>
                  </a:lnTo>
                  <a:lnTo>
                    <a:pt x="1120494" y="52737"/>
                  </a:lnTo>
                  <a:lnTo>
                    <a:pt x="1174772" y="36686"/>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5" name="pg25"/>
            <p:cNvSpPr/>
            <p:nvPr/>
          </p:nvSpPr>
          <p:spPr>
            <a:xfrm>
              <a:off x="684896" y="3991781"/>
              <a:ext cx="1187228" cy="268541"/>
            </a:xfrm>
            <a:custGeom>
              <a:avLst/>
              <a:pathLst>
                <a:path w="1187228" h="268541">
                  <a:moveTo>
                    <a:pt x="1181650" y="0"/>
                  </a:moveTo>
                  <a:lnTo>
                    <a:pt x="1125381" y="6122"/>
                  </a:lnTo>
                  <a:lnTo>
                    <a:pt x="1069112" y="12245"/>
                  </a:lnTo>
                  <a:lnTo>
                    <a:pt x="1012843" y="18368"/>
                  </a:lnTo>
                  <a:lnTo>
                    <a:pt x="956573" y="24491"/>
                  </a:lnTo>
                  <a:lnTo>
                    <a:pt x="900304" y="30613"/>
                  </a:lnTo>
                  <a:lnTo>
                    <a:pt x="844035" y="36736"/>
                  </a:lnTo>
                  <a:lnTo>
                    <a:pt x="787766" y="42859"/>
                  </a:lnTo>
                  <a:lnTo>
                    <a:pt x="731497" y="48982"/>
                  </a:lnTo>
                  <a:lnTo>
                    <a:pt x="675228" y="55104"/>
                  </a:lnTo>
                  <a:lnTo>
                    <a:pt x="618959" y="61227"/>
                  </a:lnTo>
                  <a:lnTo>
                    <a:pt x="562690" y="67350"/>
                  </a:lnTo>
                  <a:lnTo>
                    <a:pt x="506421" y="73473"/>
                  </a:lnTo>
                  <a:lnTo>
                    <a:pt x="450152" y="79595"/>
                  </a:lnTo>
                  <a:lnTo>
                    <a:pt x="393883" y="85718"/>
                  </a:lnTo>
                  <a:lnTo>
                    <a:pt x="337614" y="91841"/>
                  </a:lnTo>
                  <a:lnTo>
                    <a:pt x="281345" y="97964"/>
                  </a:lnTo>
                  <a:lnTo>
                    <a:pt x="225076" y="104086"/>
                  </a:lnTo>
                  <a:lnTo>
                    <a:pt x="168807" y="110209"/>
                  </a:lnTo>
                  <a:lnTo>
                    <a:pt x="112538" y="116332"/>
                  </a:lnTo>
                  <a:lnTo>
                    <a:pt x="56269" y="122455"/>
                  </a:lnTo>
                  <a:lnTo>
                    <a:pt x="0" y="128577"/>
                  </a:lnTo>
                  <a:lnTo>
                    <a:pt x="9212" y="198796"/>
                  </a:lnTo>
                  <a:lnTo>
                    <a:pt x="21514" y="268541"/>
                  </a:lnTo>
                  <a:lnTo>
                    <a:pt x="77025" y="257481"/>
                  </a:lnTo>
                  <a:lnTo>
                    <a:pt x="132535" y="246421"/>
                  </a:lnTo>
                  <a:lnTo>
                    <a:pt x="188045" y="235361"/>
                  </a:lnTo>
                  <a:lnTo>
                    <a:pt x="243555" y="224302"/>
                  </a:lnTo>
                  <a:lnTo>
                    <a:pt x="299065" y="213242"/>
                  </a:lnTo>
                  <a:lnTo>
                    <a:pt x="354575" y="202182"/>
                  </a:lnTo>
                  <a:lnTo>
                    <a:pt x="410085" y="191122"/>
                  </a:lnTo>
                  <a:lnTo>
                    <a:pt x="465596" y="180063"/>
                  </a:lnTo>
                  <a:lnTo>
                    <a:pt x="521106" y="169003"/>
                  </a:lnTo>
                  <a:lnTo>
                    <a:pt x="576616" y="157943"/>
                  </a:lnTo>
                  <a:lnTo>
                    <a:pt x="632126" y="146884"/>
                  </a:lnTo>
                  <a:lnTo>
                    <a:pt x="687636" y="135824"/>
                  </a:lnTo>
                  <a:lnTo>
                    <a:pt x="743146" y="124764"/>
                  </a:lnTo>
                  <a:lnTo>
                    <a:pt x="798657" y="113704"/>
                  </a:lnTo>
                  <a:lnTo>
                    <a:pt x="854167" y="102645"/>
                  </a:lnTo>
                  <a:lnTo>
                    <a:pt x="909677" y="91585"/>
                  </a:lnTo>
                  <a:lnTo>
                    <a:pt x="965187" y="80525"/>
                  </a:lnTo>
                  <a:lnTo>
                    <a:pt x="1020697" y="69465"/>
                  </a:lnTo>
                  <a:lnTo>
                    <a:pt x="1076207" y="58406"/>
                  </a:lnTo>
                  <a:lnTo>
                    <a:pt x="1131717" y="47346"/>
                  </a:lnTo>
                  <a:lnTo>
                    <a:pt x="1187228" y="36286"/>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6" name="pg26"/>
            <p:cNvSpPr/>
            <p:nvPr/>
          </p:nvSpPr>
          <p:spPr>
            <a:xfrm>
              <a:off x="675975" y="3957111"/>
              <a:ext cx="1190571" cy="163247"/>
            </a:xfrm>
            <a:custGeom>
              <a:avLst/>
              <a:pathLst>
                <a:path w="1190571" h="163247">
                  <a:moveTo>
                    <a:pt x="1188258" y="0"/>
                  </a:moveTo>
                  <a:lnTo>
                    <a:pt x="1131674" y="1405"/>
                  </a:lnTo>
                  <a:lnTo>
                    <a:pt x="1075090" y="2811"/>
                  </a:lnTo>
                  <a:lnTo>
                    <a:pt x="1018507" y="4217"/>
                  </a:lnTo>
                  <a:lnTo>
                    <a:pt x="961923" y="5623"/>
                  </a:lnTo>
                  <a:lnTo>
                    <a:pt x="905339" y="7029"/>
                  </a:lnTo>
                  <a:lnTo>
                    <a:pt x="848755" y="8435"/>
                  </a:lnTo>
                  <a:lnTo>
                    <a:pt x="792172" y="9840"/>
                  </a:lnTo>
                  <a:lnTo>
                    <a:pt x="735588" y="11246"/>
                  </a:lnTo>
                  <a:lnTo>
                    <a:pt x="679004" y="12652"/>
                  </a:lnTo>
                  <a:lnTo>
                    <a:pt x="622421" y="14058"/>
                  </a:lnTo>
                  <a:lnTo>
                    <a:pt x="565837" y="15464"/>
                  </a:lnTo>
                  <a:lnTo>
                    <a:pt x="509253" y="16870"/>
                  </a:lnTo>
                  <a:lnTo>
                    <a:pt x="452669" y="18276"/>
                  </a:lnTo>
                  <a:lnTo>
                    <a:pt x="396086" y="19681"/>
                  </a:lnTo>
                  <a:lnTo>
                    <a:pt x="339502" y="21087"/>
                  </a:lnTo>
                  <a:lnTo>
                    <a:pt x="282918" y="22493"/>
                  </a:lnTo>
                  <a:lnTo>
                    <a:pt x="226334" y="23899"/>
                  </a:lnTo>
                  <a:lnTo>
                    <a:pt x="169751" y="25305"/>
                  </a:lnTo>
                  <a:lnTo>
                    <a:pt x="113167" y="26711"/>
                  </a:lnTo>
                  <a:lnTo>
                    <a:pt x="56583" y="28116"/>
                  </a:lnTo>
                  <a:lnTo>
                    <a:pt x="0" y="29522"/>
                  </a:lnTo>
                  <a:lnTo>
                    <a:pt x="3063" y="96478"/>
                  </a:lnTo>
                  <a:lnTo>
                    <a:pt x="8920" y="163247"/>
                  </a:lnTo>
                  <a:lnTo>
                    <a:pt x="65190" y="157124"/>
                  </a:lnTo>
                  <a:lnTo>
                    <a:pt x="121459" y="151001"/>
                  </a:lnTo>
                  <a:lnTo>
                    <a:pt x="177728" y="144878"/>
                  </a:lnTo>
                  <a:lnTo>
                    <a:pt x="233997" y="138755"/>
                  </a:lnTo>
                  <a:lnTo>
                    <a:pt x="290266" y="132633"/>
                  </a:lnTo>
                  <a:lnTo>
                    <a:pt x="346535" y="126510"/>
                  </a:lnTo>
                  <a:lnTo>
                    <a:pt x="402804" y="120387"/>
                  </a:lnTo>
                  <a:lnTo>
                    <a:pt x="459073" y="114264"/>
                  </a:lnTo>
                  <a:lnTo>
                    <a:pt x="515342" y="108142"/>
                  </a:lnTo>
                  <a:lnTo>
                    <a:pt x="571611" y="102019"/>
                  </a:lnTo>
                  <a:lnTo>
                    <a:pt x="627880" y="95896"/>
                  </a:lnTo>
                  <a:lnTo>
                    <a:pt x="684149" y="89773"/>
                  </a:lnTo>
                  <a:lnTo>
                    <a:pt x="740418" y="83651"/>
                  </a:lnTo>
                  <a:lnTo>
                    <a:pt x="796687" y="77528"/>
                  </a:lnTo>
                  <a:lnTo>
                    <a:pt x="852956" y="71405"/>
                  </a:lnTo>
                  <a:lnTo>
                    <a:pt x="909225" y="65282"/>
                  </a:lnTo>
                  <a:lnTo>
                    <a:pt x="965494" y="59160"/>
                  </a:lnTo>
                  <a:lnTo>
                    <a:pt x="1021763" y="53037"/>
                  </a:lnTo>
                  <a:lnTo>
                    <a:pt x="1078033" y="46914"/>
                  </a:lnTo>
                  <a:lnTo>
                    <a:pt x="1134302" y="40791"/>
                  </a:lnTo>
                  <a:lnTo>
                    <a:pt x="1190571" y="34669"/>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7" name="pg27"/>
            <p:cNvSpPr/>
            <p:nvPr/>
          </p:nvSpPr>
          <p:spPr>
            <a:xfrm>
              <a:off x="675616" y="3865163"/>
              <a:ext cx="1189027" cy="121471"/>
            </a:xfrm>
            <a:custGeom>
              <a:avLst/>
              <a:pathLst>
                <a:path w="1189027" h="121471">
                  <a:moveTo>
                    <a:pt x="1189027" y="60455"/>
                  </a:moveTo>
                  <a:lnTo>
                    <a:pt x="1132499" y="57577"/>
                  </a:lnTo>
                  <a:lnTo>
                    <a:pt x="1075971" y="54698"/>
                  </a:lnTo>
                  <a:lnTo>
                    <a:pt x="1019443" y="51819"/>
                  </a:lnTo>
                  <a:lnTo>
                    <a:pt x="962915" y="48940"/>
                  </a:lnTo>
                  <a:lnTo>
                    <a:pt x="906387" y="46061"/>
                  </a:lnTo>
                  <a:lnTo>
                    <a:pt x="849859" y="43182"/>
                  </a:lnTo>
                  <a:lnTo>
                    <a:pt x="793331" y="40303"/>
                  </a:lnTo>
                  <a:lnTo>
                    <a:pt x="736803" y="37425"/>
                  </a:lnTo>
                  <a:lnTo>
                    <a:pt x="680276" y="34546"/>
                  </a:lnTo>
                  <a:lnTo>
                    <a:pt x="623748" y="31667"/>
                  </a:lnTo>
                  <a:lnTo>
                    <a:pt x="567220" y="28788"/>
                  </a:lnTo>
                  <a:lnTo>
                    <a:pt x="510692" y="25909"/>
                  </a:lnTo>
                  <a:lnTo>
                    <a:pt x="454164" y="23030"/>
                  </a:lnTo>
                  <a:lnTo>
                    <a:pt x="397636" y="20151"/>
                  </a:lnTo>
                  <a:lnTo>
                    <a:pt x="341108" y="17273"/>
                  </a:lnTo>
                  <a:lnTo>
                    <a:pt x="284580" y="14394"/>
                  </a:lnTo>
                  <a:lnTo>
                    <a:pt x="228052" y="11515"/>
                  </a:lnTo>
                  <a:lnTo>
                    <a:pt x="171524" y="8636"/>
                  </a:lnTo>
                  <a:lnTo>
                    <a:pt x="114996" y="5757"/>
                  </a:lnTo>
                  <a:lnTo>
                    <a:pt x="58468" y="2878"/>
                  </a:lnTo>
                  <a:lnTo>
                    <a:pt x="1940" y="0"/>
                  </a:lnTo>
                  <a:lnTo>
                    <a:pt x="0" y="60720"/>
                  </a:lnTo>
                  <a:lnTo>
                    <a:pt x="358" y="121471"/>
                  </a:lnTo>
                  <a:lnTo>
                    <a:pt x="56942" y="120065"/>
                  </a:lnTo>
                  <a:lnTo>
                    <a:pt x="113526" y="118659"/>
                  </a:lnTo>
                  <a:lnTo>
                    <a:pt x="170110" y="117253"/>
                  </a:lnTo>
                  <a:lnTo>
                    <a:pt x="226693" y="115848"/>
                  </a:lnTo>
                  <a:lnTo>
                    <a:pt x="283277" y="114442"/>
                  </a:lnTo>
                  <a:lnTo>
                    <a:pt x="339861" y="113036"/>
                  </a:lnTo>
                  <a:lnTo>
                    <a:pt x="396445" y="111630"/>
                  </a:lnTo>
                  <a:lnTo>
                    <a:pt x="453028" y="110224"/>
                  </a:lnTo>
                  <a:lnTo>
                    <a:pt x="509612" y="108818"/>
                  </a:lnTo>
                  <a:lnTo>
                    <a:pt x="566196" y="107412"/>
                  </a:lnTo>
                  <a:lnTo>
                    <a:pt x="622780" y="106007"/>
                  </a:lnTo>
                  <a:lnTo>
                    <a:pt x="679363" y="104601"/>
                  </a:lnTo>
                  <a:lnTo>
                    <a:pt x="735947" y="103195"/>
                  </a:lnTo>
                  <a:lnTo>
                    <a:pt x="792531" y="101789"/>
                  </a:lnTo>
                  <a:lnTo>
                    <a:pt x="849114" y="100383"/>
                  </a:lnTo>
                  <a:lnTo>
                    <a:pt x="905698" y="98977"/>
                  </a:lnTo>
                  <a:lnTo>
                    <a:pt x="962282" y="97571"/>
                  </a:lnTo>
                  <a:lnTo>
                    <a:pt x="1018866" y="96166"/>
                  </a:lnTo>
                  <a:lnTo>
                    <a:pt x="1075449" y="94760"/>
                  </a:lnTo>
                  <a:lnTo>
                    <a:pt x="1132033" y="93354"/>
                  </a:lnTo>
                  <a:lnTo>
                    <a:pt x="1188617" y="91948"/>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8" name="pg28"/>
            <p:cNvSpPr/>
            <p:nvPr/>
          </p:nvSpPr>
          <p:spPr>
            <a:xfrm>
              <a:off x="677557" y="3744193"/>
              <a:ext cx="1189876" cy="181425"/>
            </a:xfrm>
            <a:custGeom>
              <a:avLst/>
              <a:pathLst>
                <a:path w="1189876" h="181425">
                  <a:moveTo>
                    <a:pt x="1189876" y="150063"/>
                  </a:moveTo>
                  <a:lnTo>
                    <a:pt x="1133728" y="142917"/>
                  </a:lnTo>
                  <a:lnTo>
                    <a:pt x="1077580" y="135771"/>
                  </a:lnTo>
                  <a:lnTo>
                    <a:pt x="1021431" y="128625"/>
                  </a:lnTo>
                  <a:lnTo>
                    <a:pt x="965283" y="121479"/>
                  </a:lnTo>
                  <a:lnTo>
                    <a:pt x="909135" y="114333"/>
                  </a:lnTo>
                  <a:lnTo>
                    <a:pt x="852987" y="107187"/>
                  </a:lnTo>
                  <a:lnTo>
                    <a:pt x="796838" y="100042"/>
                  </a:lnTo>
                  <a:lnTo>
                    <a:pt x="740690" y="92896"/>
                  </a:lnTo>
                  <a:lnTo>
                    <a:pt x="684542" y="85750"/>
                  </a:lnTo>
                  <a:lnTo>
                    <a:pt x="628393" y="78604"/>
                  </a:lnTo>
                  <a:lnTo>
                    <a:pt x="572245" y="71458"/>
                  </a:lnTo>
                  <a:lnTo>
                    <a:pt x="516097" y="64312"/>
                  </a:lnTo>
                  <a:lnTo>
                    <a:pt x="459948" y="57166"/>
                  </a:lnTo>
                  <a:lnTo>
                    <a:pt x="403800" y="50021"/>
                  </a:lnTo>
                  <a:lnTo>
                    <a:pt x="347652" y="42875"/>
                  </a:lnTo>
                  <a:lnTo>
                    <a:pt x="291504" y="35729"/>
                  </a:lnTo>
                  <a:lnTo>
                    <a:pt x="235355" y="28583"/>
                  </a:lnTo>
                  <a:lnTo>
                    <a:pt x="179207" y="21437"/>
                  </a:lnTo>
                  <a:lnTo>
                    <a:pt x="123059" y="14291"/>
                  </a:lnTo>
                  <a:lnTo>
                    <a:pt x="66910" y="7145"/>
                  </a:lnTo>
                  <a:lnTo>
                    <a:pt x="10762" y="0"/>
                  </a:lnTo>
                  <a:lnTo>
                    <a:pt x="4236" y="60382"/>
                  </a:lnTo>
                  <a:lnTo>
                    <a:pt x="0" y="120969"/>
                  </a:lnTo>
                  <a:lnTo>
                    <a:pt x="56527" y="123848"/>
                  </a:lnTo>
                  <a:lnTo>
                    <a:pt x="113055" y="126727"/>
                  </a:lnTo>
                  <a:lnTo>
                    <a:pt x="169583" y="129606"/>
                  </a:lnTo>
                  <a:lnTo>
                    <a:pt x="226111" y="132484"/>
                  </a:lnTo>
                  <a:lnTo>
                    <a:pt x="282639" y="135363"/>
                  </a:lnTo>
                  <a:lnTo>
                    <a:pt x="339167" y="138242"/>
                  </a:lnTo>
                  <a:lnTo>
                    <a:pt x="395695" y="141121"/>
                  </a:lnTo>
                  <a:lnTo>
                    <a:pt x="452223" y="144000"/>
                  </a:lnTo>
                  <a:lnTo>
                    <a:pt x="508751" y="146879"/>
                  </a:lnTo>
                  <a:lnTo>
                    <a:pt x="565279" y="149758"/>
                  </a:lnTo>
                  <a:lnTo>
                    <a:pt x="621807" y="152636"/>
                  </a:lnTo>
                  <a:lnTo>
                    <a:pt x="678335" y="155515"/>
                  </a:lnTo>
                  <a:lnTo>
                    <a:pt x="734863" y="158394"/>
                  </a:lnTo>
                  <a:lnTo>
                    <a:pt x="791391" y="161273"/>
                  </a:lnTo>
                  <a:lnTo>
                    <a:pt x="847918" y="164152"/>
                  </a:lnTo>
                  <a:lnTo>
                    <a:pt x="904446" y="167031"/>
                  </a:lnTo>
                  <a:lnTo>
                    <a:pt x="960974" y="169910"/>
                  </a:lnTo>
                  <a:lnTo>
                    <a:pt x="1017502" y="172788"/>
                  </a:lnTo>
                  <a:lnTo>
                    <a:pt x="1074030" y="175667"/>
                  </a:lnTo>
                  <a:lnTo>
                    <a:pt x="1130558" y="178546"/>
                  </a:lnTo>
                  <a:lnTo>
                    <a:pt x="1187086" y="181425"/>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9" name="pg29"/>
            <p:cNvSpPr/>
            <p:nvPr/>
          </p:nvSpPr>
          <p:spPr>
            <a:xfrm>
              <a:off x="688320" y="3629590"/>
              <a:ext cx="1183994" cy="264666"/>
            </a:xfrm>
            <a:custGeom>
              <a:avLst/>
              <a:pathLst>
                <a:path w="1183994" h="264666">
                  <a:moveTo>
                    <a:pt x="1183994" y="234954"/>
                  </a:moveTo>
                  <a:lnTo>
                    <a:pt x="1128509" y="223765"/>
                  </a:lnTo>
                  <a:lnTo>
                    <a:pt x="1073025" y="212577"/>
                  </a:lnTo>
                  <a:lnTo>
                    <a:pt x="1017540" y="201389"/>
                  </a:lnTo>
                  <a:lnTo>
                    <a:pt x="962056" y="190201"/>
                  </a:lnTo>
                  <a:lnTo>
                    <a:pt x="906572" y="179012"/>
                  </a:lnTo>
                  <a:lnTo>
                    <a:pt x="851087" y="167824"/>
                  </a:lnTo>
                  <a:lnTo>
                    <a:pt x="795603" y="156636"/>
                  </a:lnTo>
                  <a:lnTo>
                    <a:pt x="740118" y="145447"/>
                  </a:lnTo>
                  <a:lnTo>
                    <a:pt x="684634" y="134259"/>
                  </a:lnTo>
                  <a:lnTo>
                    <a:pt x="629150" y="123071"/>
                  </a:lnTo>
                  <a:lnTo>
                    <a:pt x="573665" y="111882"/>
                  </a:lnTo>
                  <a:lnTo>
                    <a:pt x="518181" y="100694"/>
                  </a:lnTo>
                  <a:lnTo>
                    <a:pt x="462697" y="89506"/>
                  </a:lnTo>
                  <a:lnTo>
                    <a:pt x="407212" y="78318"/>
                  </a:lnTo>
                  <a:lnTo>
                    <a:pt x="351728" y="67129"/>
                  </a:lnTo>
                  <a:lnTo>
                    <a:pt x="296243" y="55941"/>
                  </a:lnTo>
                  <a:lnTo>
                    <a:pt x="240759" y="44753"/>
                  </a:lnTo>
                  <a:lnTo>
                    <a:pt x="185275" y="33564"/>
                  </a:lnTo>
                  <a:lnTo>
                    <a:pt x="129790" y="22376"/>
                  </a:lnTo>
                  <a:lnTo>
                    <a:pt x="74306" y="11188"/>
                  </a:lnTo>
                  <a:lnTo>
                    <a:pt x="18822" y="0"/>
                  </a:lnTo>
                  <a:lnTo>
                    <a:pt x="8373" y="57131"/>
                  </a:lnTo>
                  <a:lnTo>
                    <a:pt x="0" y="114603"/>
                  </a:lnTo>
                  <a:lnTo>
                    <a:pt x="56148" y="121748"/>
                  </a:lnTo>
                  <a:lnTo>
                    <a:pt x="112296" y="128894"/>
                  </a:lnTo>
                  <a:lnTo>
                    <a:pt x="168444" y="136040"/>
                  </a:lnTo>
                  <a:lnTo>
                    <a:pt x="224593" y="143186"/>
                  </a:lnTo>
                  <a:lnTo>
                    <a:pt x="280741" y="150332"/>
                  </a:lnTo>
                  <a:lnTo>
                    <a:pt x="336889" y="157478"/>
                  </a:lnTo>
                  <a:lnTo>
                    <a:pt x="393038" y="164624"/>
                  </a:lnTo>
                  <a:lnTo>
                    <a:pt x="449186" y="171769"/>
                  </a:lnTo>
                  <a:lnTo>
                    <a:pt x="505334" y="178915"/>
                  </a:lnTo>
                  <a:lnTo>
                    <a:pt x="561482" y="186061"/>
                  </a:lnTo>
                  <a:lnTo>
                    <a:pt x="617631" y="193207"/>
                  </a:lnTo>
                  <a:lnTo>
                    <a:pt x="673779" y="200353"/>
                  </a:lnTo>
                  <a:lnTo>
                    <a:pt x="729927" y="207499"/>
                  </a:lnTo>
                  <a:lnTo>
                    <a:pt x="786076" y="214645"/>
                  </a:lnTo>
                  <a:lnTo>
                    <a:pt x="842224" y="221790"/>
                  </a:lnTo>
                  <a:lnTo>
                    <a:pt x="898372" y="228936"/>
                  </a:lnTo>
                  <a:lnTo>
                    <a:pt x="954521" y="236082"/>
                  </a:lnTo>
                  <a:lnTo>
                    <a:pt x="1010669" y="243228"/>
                  </a:lnTo>
                  <a:lnTo>
                    <a:pt x="1066817" y="250374"/>
                  </a:lnTo>
                  <a:lnTo>
                    <a:pt x="1122965" y="257520"/>
                  </a:lnTo>
                  <a:lnTo>
                    <a:pt x="1179114" y="264666"/>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30" name="pg30"/>
            <p:cNvSpPr/>
            <p:nvPr/>
          </p:nvSpPr>
          <p:spPr>
            <a:xfrm>
              <a:off x="707142" y="3517129"/>
              <a:ext cx="1172153" cy="347416"/>
            </a:xfrm>
            <a:custGeom>
              <a:avLst/>
              <a:pathLst>
                <a:path w="1172153" h="347416">
                  <a:moveTo>
                    <a:pt x="1172153" y="318259"/>
                  </a:moveTo>
                  <a:lnTo>
                    <a:pt x="1117618" y="303104"/>
                  </a:lnTo>
                  <a:lnTo>
                    <a:pt x="1063084" y="287948"/>
                  </a:lnTo>
                  <a:lnTo>
                    <a:pt x="1008549" y="272793"/>
                  </a:lnTo>
                  <a:lnTo>
                    <a:pt x="954015" y="257638"/>
                  </a:lnTo>
                  <a:lnTo>
                    <a:pt x="899480" y="242483"/>
                  </a:lnTo>
                  <a:lnTo>
                    <a:pt x="844946" y="227328"/>
                  </a:lnTo>
                  <a:lnTo>
                    <a:pt x="790411" y="212172"/>
                  </a:lnTo>
                  <a:lnTo>
                    <a:pt x="735877" y="197017"/>
                  </a:lnTo>
                  <a:lnTo>
                    <a:pt x="681342" y="181862"/>
                  </a:lnTo>
                  <a:lnTo>
                    <a:pt x="626808" y="166707"/>
                  </a:lnTo>
                  <a:lnTo>
                    <a:pt x="572273" y="151552"/>
                  </a:lnTo>
                  <a:lnTo>
                    <a:pt x="517739" y="136396"/>
                  </a:lnTo>
                  <a:lnTo>
                    <a:pt x="463204" y="121241"/>
                  </a:lnTo>
                  <a:lnTo>
                    <a:pt x="408670" y="106086"/>
                  </a:lnTo>
                  <a:lnTo>
                    <a:pt x="354135" y="90931"/>
                  </a:lnTo>
                  <a:lnTo>
                    <a:pt x="299601" y="75776"/>
                  </a:lnTo>
                  <a:lnTo>
                    <a:pt x="245066" y="60620"/>
                  </a:lnTo>
                  <a:lnTo>
                    <a:pt x="190532" y="45465"/>
                  </a:lnTo>
                  <a:lnTo>
                    <a:pt x="135997" y="30310"/>
                  </a:lnTo>
                  <a:lnTo>
                    <a:pt x="81462" y="15155"/>
                  </a:lnTo>
                  <a:lnTo>
                    <a:pt x="26928" y="0"/>
                  </a:lnTo>
                  <a:lnTo>
                    <a:pt x="12450" y="55988"/>
                  </a:lnTo>
                  <a:lnTo>
                    <a:pt x="0" y="112461"/>
                  </a:lnTo>
                  <a:lnTo>
                    <a:pt x="55484" y="123650"/>
                  </a:lnTo>
                  <a:lnTo>
                    <a:pt x="110968" y="134838"/>
                  </a:lnTo>
                  <a:lnTo>
                    <a:pt x="166453" y="146026"/>
                  </a:lnTo>
                  <a:lnTo>
                    <a:pt x="221937" y="157215"/>
                  </a:lnTo>
                  <a:lnTo>
                    <a:pt x="277421" y="168403"/>
                  </a:lnTo>
                  <a:lnTo>
                    <a:pt x="332906" y="179591"/>
                  </a:lnTo>
                  <a:lnTo>
                    <a:pt x="388390" y="190779"/>
                  </a:lnTo>
                  <a:lnTo>
                    <a:pt x="443875" y="201968"/>
                  </a:lnTo>
                  <a:lnTo>
                    <a:pt x="499359" y="213156"/>
                  </a:lnTo>
                  <a:lnTo>
                    <a:pt x="554843" y="224344"/>
                  </a:lnTo>
                  <a:lnTo>
                    <a:pt x="610328" y="235533"/>
                  </a:lnTo>
                  <a:lnTo>
                    <a:pt x="665812" y="246721"/>
                  </a:lnTo>
                  <a:lnTo>
                    <a:pt x="721296" y="257909"/>
                  </a:lnTo>
                  <a:lnTo>
                    <a:pt x="776781" y="269097"/>
                  </a:lnTo>
                  <a:lnTo>
                    <a:pt x="832265" y="280286"/>
                  </a:lnTo>
                  <a:lnTo>
                    <a:pt x="887750" y="291474"/>
                  </a:lnTo>
                  <a:lnTo>
                    <a:pt x="943234" y="302662"/>
                  </a:lnTo>
                  <a:lnTo>
                    <a:pt x="998718" y="313851"/>
                  </a:lnTo>
                  <a:lnTo>
                    <a:pt x="1054203" y="325039"/>
                  </a:lnTo>
                  <a:lnTo>
                    <a:pt x="1109687" y="336227"/>
                  </a:lnTo>
                  <a:lnTo>
                    <a:pt x="1165172" y="347416"/>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31" name="pg31"/>
            <p:cNvSpPr/>
            <p:nvPr/>
          </p:nvSpPr>
          <p:spPr>
            <a:xfrm>
              <a:off x="734070" y="3407899"/>
              <a:ext cx="1154195" cy="427488"/>
            </a:xfrm>
            <a:custGeom>
              <a:avLst/>
              <a:pathLst>
                <a:path w="1154195" h="427488">
                  <a:moveTo>
                    <a:pt x="1154195" y="399169"/>
                  </a:moveTo>
                  <a:lnTo>
                    <a:pt x="1100881" y="380161"/>
                  </a:lnTo>
                  <a:lnTo>
                    <a:pt x="1047567" y="361153"/>
                  </a:lnTo>
                  <a:lnTo>
                    <a:pt x="994253" y="342145"/>
                  </a:lnTo>
                  <a:lnTo>
                    <a:pt x="940939" y="323137"/>
                  </a:lnTo>
                  <a:lnTo>
                    <a:pt x="887625" y="304129"/>
                  </a:lnTo>
                  <a:lnTo>
                    <a:pt x="834311" y="285121"/>
                  </a:lnTo>
                  <a:lnTo>
                    <a:pt x="780997" y="266113"/>
                  </a:lnTo>
                  <a:lnTo>
                    <a:pt x="727683" y="247105"/>
                  </a:lnTo>
                  <a:lnTo>
                    <a:pt x="674369" y="228097"/>
                  </a:lnTo>
                  <a:lnTo>
                    <a:pt x="621055" y="209089"/>
                  </a:lnTo>
                  <a:lnTo>
                    <a:pt x="567741" y="190080"/>
                  </a:lnTo>
                  <a:lnTo>
                    <a:pt x="514427" y="171072"/>
                  </a:lnTo>
                  <a:lnTo>
                    <a:pt x="461113" y="152064"/>
                  </a:lnTo>
                  <a:lnTo>
                    <a:pt x="407799" y="133056"/>
                  </a:lnTo>
                  <a:lnTo>
                    <a:pt x="354484" y="114048"/>
                  </a:lnTo>
                  <a:lnTo>
                    <a:pt x="301170" y="95040"/>
                  </a:lnTo>
                  <a:lnTo>
                    <a:pt x="247856" y="76032"/>
                  </a:lnTo>
                  <a:lnTo>
                    <a:pt x="194542" y="57024"/>
                  </a:lnTo>
                  <a:lnTo>
                    <a:pt x="141228" y="38016"/>
                  </a:lnTo>
                  <a:lnTo>
                    <a:pt x="87914" y="19008"/>
                  </a:lnTo>
                  <a:lnTo>
                    <a:pt x="34600" y="0"/>
                  </a:lnTo>
                  <a:lnTo>
                    <a:pt x="16325" y="54305"/>
                  </a:lnTo>
                  <a:lnTo>
                    <a:pt x="0" y="109229"/>
                  </a:lnTo>
                  <a:lnTo>
                    <a:pt x="54534" y="124384"/>
                  </a:lnTo>
                  <a:lnTo>
                    <a:pt x="109069" y="139539"/>
                  </a:lnTo>
                  <a:lnTo>
                    <a:pt x="163603" y="154695"/>
                  </a:lnTo>
                  <a:lnTo>
                    <a:pt x="218138" y="169850"/>
                  </a:lnTo>
                  <a:lnTo>
                    <a:pt x="272672" y="185005"/>
                  </a:lnTo>
                  <a:lnTo>
                    <a:pt x="327207" y="200160"/>
                  </a:lnTo>
                  <a:lnTo>
                    <a:pt x="381741" y="215315"/>
                  </a:lnTo>
                  <a:lnTo>
                    <a:pt x="436276" y="230471"/>
                  </a:lnTo>
                  <a:lnTo>
                    <a:pt x="490810" y="245626"/>
                  </a:lnTo>
                  <a:lnTo>
                    <a:pt x="545345" y="260781"/>
                  </a:lnTo>
                  <a:lnTo>
                    <a:pt x="599879" y="275936"/>
                  </a:lnTo>
                  <a:lnTo>
                    <a:pt x="654414" y="291091"/>
                  </a:lnTo>
                  <a:lnTo>
                    <a:pt x="708948" y="306247"/>
                  </a:lnTo>
                  <a:lnTo>
                    <a:pt x="763483" y="321402"/>
                  </a:lnTo>
                  <a:lnTo>
                    <a:pt x="818017" y="336557"/>
                  </a:lnTo>
                  <a:lnTo>
                    <a:pt x="872552" y="351712"/>
                  </a:lnTo>
                  <a:lnTo>
                    <a:pt x="927086" y="366867"/>
                  </a:lnTo>
                  <a:lnTo>
                    <a:pt x="981621" y="382023"/>
                  </a:lnTo>
                  <a:lnTo>
                    <a:pt x="1036156" y="397178"/>
                  </a:lnTo>
                  <a:lnTo>
                    <a:pt x="1090690" y="412333"/>
                  </a:lnTo>
                  <a:lnTo>
                    <a:pt x="1145225" y="427488"/>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32" name="pg32"/>
            <p:cNvSpPr/>
            <p:nvPr/>
          </p:nvSpPr>
          <p:spPr>
            <a:xfrm>
              <a:off x="768671" y="3316458"/>
              <a:ext cx="1128874" cy="490611"/>
            </a:xfrm>
            <a:custGeom>
              <a:avLst/>
              <a:pathLst>
                <a:path w="1128874" h="490611">
                  <a:moveTo>
                    <a:pt x="1128874" y="466904"/>
                  </a:moveTo>
                  <a:lnTo>
                    <a:pt x="1076822" y="444670"/>
                  </a:lnTo>
                  <a:lnTo>
                    <a:pt x="1024771" y="422437"/>
                  </a:lnTo>
                  <a:lnTo>
                    <a:pt x="972719" y="400203"/>
                  </a:lnTo>
                  <a:lnTo>
                    <a:pt x="920667" y="377970"/>
                  </a:lnTo>
                  <a:lnTo>
                    <a:pt x="868616" y="355736"/>
                  </a:lnTo>
                  <a:lnTo>
                    <a:pt x="816564" y="333503"/>
                  </a:lnTo>
                  <a:lnTo>
                    <a:pt x="764513" y="311269"/>
                  </a:lnTo>
                  <a:lnTo>
                    <a:pt x="712461" y="289036"/>
                  </a:lnTo>
                  <a:lnTo>
                    <a:pt x="660410" y="266802"/>
                  </a:lnTo>
                  <a:lnTo>
                    <a:pt x="608358" y="244568"/>
                  </a:lnTo>
                  <a:lnTo>
                    <a:pt x="556307" y="222335"/>
                  </a:lnTo>
                  <a:lnTo>
                    <a:pt x="504255" y="200101"/>
                  </a:lnTo>
                  <a:lnTo>
                    <a:pt x="452203" y="177868"/>
                  </a:lnTo>
                  <a:lnTo>
                    <a:pt x="400152" y="155634"/>
                  </a:lnTo>
                  <a:lnTo>
                    <a:pt x="348100" y="133401"/>
                  </a:lnTo>
                  <a:lnTo>
                    <a:pt x="296049" y="111167"/>
                  </a:lnTo>
                  <a:lnTo>
                    <a:pt x="243997" y="88934"/>
                  </a:lnTo>
                  <a:lnTo>
                    <a:pt x="191946" y="66700"/>
                  </a:lnTo>
                  <a:lnTo>
                    <a:pt x="139894" y="44467"/>
                  </a:lnTo>
                  <a:lnTo>
                    <a:pt x="87843" y="22233"/>
                  </a:lnTo>
                  <a:lnTo>
                    <a:pt x="35791" y="0"/>
                  </a:lnTo>
                  <a:lnTo>
                    <a:pt x="0" y="91441"/>
                  </a:lnTo>
                  <a:lnTo>
                    <a:pt x="53314" y="110449"/>
                  </a:lnTo>
                  <a:lnTo>
                    <a:pt x="106628" y="129457"/>
                  </a:lnTo>
                  <a:lnTo>
                    <a:pt x="159942" y="148465"/>
                  </a:lnTo>
                  <a:lnTo>
                    <a:pt x="213256" y="167473"/>
                  </a:lnTo>
                  <a:lnTo>
                    <a:pt x="266570" y="186481"/>
                  </a:lnTo>
                  <a:lnTo>
                    <a:pt x="319884" y="205489"/>
                  </a:lnTo>
                  <a:lnTo>
                    <a:pt x="373198" y="224498"/>
                  </a:lnTo>
                  <a:lnTo>
                    <a:pt x="426512" y="243506"/>
                  </a:lnTo>
                  <a:lnTo>
                    <a:pt x="479826" y="262514"/>
                  </a:lnTo>
                  <a:lnTo>
                    <a:pt x="533140" y="281522"/>
                  </a:lnTo>
                  <a:lnTo>
                    <a:pt x="586454" y="300530"/>
                  </a:lnTo>
                  <a:lnTo>
                    <a:pt x="639768" y="319538"/>
                  </a:lnTo>
                  <a:lnTo>
                    <a:pt x="693082" y="338546"/>
                  </a:lnTo>
                  <a:lnTo>
                    <a:pt x="746396" y="357554"/>
                  </a:lnTo>
                  <a:lnTo>
                    <a:pt x="799710" y="376562"/>
                  </a:lnTo>
                  <a:lnTo>
                    <a:pt x="853024" y="395570"/>
                  </a:lnTo>
                  <a:lnTo>
                    <a:pt x="906338" y="414579"/>
                  </a:lnTo>
                  <a:lnTo>
                    <a:pt x="959652" y="433587"/>
                  </a:lnTo>
                  <a:lnTo>
                    <a:pt x="1012966" y="452595"/>
                  </a:lnTo>
                  <a:lnTo>
                    <a:pt x="1066280" y="471603"/>
                  </a:lnTo>
                  <a:lnTo>
                    <a:pt x="1119594" y="490611"/>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33" name="pg33"/>
            <p:cNvSpPr/>
            <p:nvPr/>
          </p:nvSpPr>
          <p:spPr>
            <a:xfrm>
              <a:off x="804463" y="3230597"/>
              <a:ext cx="1103377" cy="552765"/>
            </a:xfrm>
            <a:custGeom>
              <a:avLst/>
              <a:pathLst>
                <a:path w="1103377" h="552765">
                  <a:moveTo>
                    <a:pt x="1103377" y="530505"/>
                  </a:moveTo>
                  <a:lnTo>
                    <a:pt x="1052726" y="505242"/>
                  </a:lnTo>
                  <a:lnTo>
                    <a:pt x="1002075" y="479980"/>
                  </a:lnTo>
                  <a:lnTo>
                    <a:pt x="951424" y="454718"/>
                  </a:lnTo>
                  <a:lnTo>
                    <a:pt x="900773" y="429456"/>
                  </a:lnTo>
                  <a:lnTo>
                    <a:pt x="850122" y="404194"/>
                  </a:lnTo>
                  <a:lnTo>
                    <a:pt x="799471" y="378932"/>
                  </a:lnTo>
                  <a:lnTo>
                    <a:pt x="748820" y="353670"/>
                  </a:lnTo>
                  <a:lnTo>
                    <a:pt x="698169" y="328407"/>
                  </a:lnTo>
                  <a:lnTo>
                    <a:pt x="647518" y="303145"/>
                  </a:lnTo>
                  <a:lnTo>
                    <a:pt x="596867" y="277883"/>
                  </a:lnTo>
                  <a:lnTo>
                    <a:pt x="546216" y="252621"/>
                  </a:lnTo>
                  <a:lnTo>
                    <a:pt x="495565" y="227359"/>
                  </a:lnTo>
                  <a:lnTo>
                    <a:pt x="444914" y="202097"/>
                  </a:lnTo>
                  <a:lnTo>
                    <a:pt x="394263" y="176835"/>
                  </a:lnTo>
                  <a:lnTo>
                    <a:pt x="343612" y="151572"/>
                  </a:lnTo>
                  <a:lnTo>
                    <a:pt x="292961" y="126310"/>
                  </a:lnTo>
                  <a:lnTo>
                    <a:pt x="242310" y="101048"/>
                  </a:lnTo>
                  <a:lnTo>
                    <a:pt x="191659" y="75786"/>
                  </a:lnTo>
                  <a:lnTo>
                    <a:pt x="141009" y="50524"/>
                  </a:lnTo>
                  <a:lnTo>
                    <a:pt x="90358" y="25262"/>
                  </a:lnTo>
                  <a:lnTo>
                    <a:pt x="39707" y="0"/>
                  </a:lnTo>
                  <a:lnTo>
                    <a:pt x="0" y="85860"/>
                  </a:lnTo>
                  <a:lnTo>
                    <a:pt x="52051" y="108094"/>
                  </a:lnTo>
                  <a:lnTo>
                    <a:pt x="104103" y="130327"/>
                  </a:lnTo>
                  <a:lnTo>
                    <a:pt x="156154" y="152561"/>
                  </a:lnTo>
                  <a:lnTo>
                    <a:pt x="208206" y="174795"/>
                  </a:lnTo>
                  <a:lnTo>
                    <a:pt x="260257" y="197028"/>
                  </a:lnTo>
                  <a:lnTo>
                    <a:pt x="312309" y="219262"/>
                  </a:lnTo>
                  <a:lnTo>
                    <a:pt x="364360" y="241495"/>
                  </a:lnTo>
                  <a:lnTo>
                    <a:pt x="416412" y="263729"/>
                  </a:lnTo>
                  <a:lnTo>
                    <a:pt x="468463" y="285962"/>
                  </a:lnTo>
                  <a:lnTo>
                    <a:pt x="520515" y="308196"/>
                  </a:lnTo>
                  <a:lnTo>
                    <a:pt x="572567" y="330429"/>
                  </a:lnTo>
                  <a:lnTo>
                    <a:pt x="624618" y="352663"/>
                  </a:lnTo>
                  <a:lnTo>
                    <a:pt x="676670" y="374896"/>
                  </a:lnTo>
                  <a:lnTo>
                    <a:pt x="728721" y="397130"/>
                  </a:lnTo>
                  <a:lnTo>
                    <a:pt x="780773" y="419363"/>
                  </a:lnTo>
                  <a:lnTo>
                    <a:pt x="832824" y="441597"/>
                  </a:lnTo>
                  <a:lnTo>
                    <a:pt x="884876" y="463831"/>
                  </a:lnTo>
                  <a:lnTo>
                    <a:pt x="936927" y="486064"/>
                  </a:lnTo>
                  <a:lnTo>
                    <a:pt x="988979" y="508298"/>
                  </a:lnTo>
                  <a:lnTo>
                    <a:pt x="1041031" y="530531"/>
                  </a:lnTo>
                  <a:lnTo>
                    <a:pt x="1093082" y="552765"/>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4" name="pg34"/>
            <p:cNvSpPr/>
            <p:nvPr/>
          </p:nvSpPr>
          <p:spPr>
            <a:xfrm>
              <a:off x="844170" y="2342135"/>
              <a:ext cx="1435954" cy="1418966"/>
            </a:xfrm>
            <a:custGeom>
              <a:avLst/>
              <a:pathLst>
                <a:path w="1435954" h="1418966">
                  <a:moveTo>
                    <a:pt x="1435954" y="1188624"/>
                  </a:moveTo>
                  <a:lnTo>
                    <a:pt x="1435954" y="1132023"/>
                  </a:lnTo>
                  <a:lnTo>
                    <a:pt x="1435954" y="1075422"/>
                  </a:lnTo>
                  <a:lnTo>
                    <a:pt x="1435954" y="1018821"/>
                  </a:lnTo>
                  <a:lnTo>
                    <a:pt x="1435954" y="962220"/>
                  </a:lnTo>
                  <a:lnTo>
                    <a:pt x="1435954" y="905619"/>
                  </a:lnTo>
                  <a:lnTo>
                    <a:pt x="1435954" y="849017"/>
                  </a:lnTo>
                  <a:lnTo>
                    <a:pt x="1435954" y="792416"/>
                  </a:lnTo>
                  <a:lnTo>
                    <a:pt x="1435954" y="735815"/>
                  </a:lnTo>
                  <a:lnTo>
                    <a:pt x="1435954" y="679214"/>
                  </a:lnTo>
                  <a:lnTo>
                    <a:pt x="1435954" y="622613"/>
                  </a:lnTo>
                  <a:lnTo>
                    <a:pt x="1435954" y="566011"/>
                  </a:lnTo>
                  <a:lnTo>
                    <a:pt x="1435954" y="509410"/>
                  </a:lnTo>
                  <a:lnTo>
                    <a:pt x="1435954" y="452809"/>
                  </a:lnTo>
                  <a:lnTo>
                    <a:pt x="1435954" y="396208"/>
                  </a:lnTo>
                  <a:lnTo>
                    <a:pt x="1435954" y="339607"/>
                  </a:lnTo>
                  <a:lnTo>
                    <a:pt x="1435954" y="283005"/>
                  </a:lnTo>
                  <a:lnTo>
                    <a:pt x="1435954" y="226404"/>
                  </a:lnTo>
                  <a:lnTo>
                    <a:pt x="1435954" y="169803"/>
                  </a:lnTo>
                  <a:lnTo>
                    <a:pt x="1435954" y="113202"/>
                  </a:lnTo>
                  <a:lnTo>
                    <a:pt x="1435954" y="56601"/>
                  </a:lnTo>
                  <a:lnTo>
                    <a:pt x="1435954" y="0"/>
                  </a:lnTo>
                  <a:lnTo>
                    <a:pt x="1380397" y="962"/>
                  </a:lnTo>
                  <a:lnTo>
                    <a:pt x="1324906" y="3847"/>
                  </a:lnTo>
                  <a:lnTo>
                    <a:pt x="1269549" y="8651"/>
                  </a:lnTo>
                  <a:lnTo>
                    <a:pt x="1214391" y="15369"/>
                  </a:lnTo>
                  <a:lnTo>
                    <a:pt x="1159499" y="23993"/>
                  </a:lnTo>
                  <a:lnTo>
                    <a:pt x="1104938" y="34513"/>
                  </a:lnTo>
                  <a:lnTo>
                    <a:pt x="1050774" y="46915"/>
                  </a:lnTo>
                  <a:lnTo>
                    <a:pt x="997072" y="61185"/>
                  </a:lnTo>
                  <a:lnTo>
                    <a:pt x="943897" y="77305"/>
                  </a:lnTo>
                  <a:lnTo>
                    <a:pt x="891311" y="95257"/>
                  </a:lnTo>
                  <a:lnTo>
                    <a:pt x="839379" y="115019"/>
                  </a:lnTo>
                  <a:lnTo>
                    <a:pt x="788161" y="136568"/>
                  </a:lnTo>
                  <a:lnTo>
                    <a:pt x="737721" y="159876"/>
                  </a:lnTo>
                  <a:lnTo>
                    <a:pt x="688118" y="184917"/>
                  </a:lnTo>
                  <a:lnTo>
                    <a:pt x="639411" y="211660"/>
                  </a:lnTo>
                  <a:lnTo>
                    <a:pt x="591660" y="240074"/>
                  </a:lnTo>
                  <a:lnTo>
                    <a:pt x="544921" y="270124"/>
                  </a:lnTo>
                  <a:lnTo>
                    <a:pt x="499250" y="301774"/>
                  </a:lnTo>
                  <a:lnTo>
                    <a:pt x="454703" y="334986"/>
                  </a:lnTo>
                  <a:lnTo>
                    <a:pt x="411332" y="369721"/>
                  </a:lnTo>
                  <a:lnTo>
                    <a:pt x="369190" y="405937"/>
                  </a:lnTo>
                  <a:lnTo>
                    <a:pt x="328327" y="443590"/>
                  </a:lnTo>
                  <a:lnTo>
                    <a:pt x="288793" y="482635"/>
                  </a:lnTo>
                  <a:lnTo>
                    <a:pt x="250633" y="523026"/>
                  </a:lnTo>
                  <a:lnTo>
                    <a:pt x="213895" y="564713"/>
                  </a:lnTo>
                  <a:lnTo>
                    <a:pt x="178623" y="607648"/>
                  </a:lnTo>
                  <a:lnTo>
                    <a:pt x="144858" y="651778"/>
                  </a:lnTo>
                  <a:lnTo>
                    <a:pt x="112641" y="697050"/>
                  </a:lnTo>
                  <a:lnTo>
                    <a:pt x="82011" y="743411"/>
                  </a:lnTo>
                  <a:lnTo>
                    <a:pt x="53005" y="790805"/>
                  </a:lnTo>
                  <a:lnTo>
                    <a:pt x="25657" y="839174"/>
                  </a:lnTo>
                  <a:lnTo>
                    <a:pt x="0" y="888461"/>
                  </a:lnTo>
                  <a:lnTo>
                    <a:pt x="50650" y="913724"/>
                  </a:lnTo>
                  <a:lnTo>
                    <a:pt x="101301" y="938986"/>
                  </a:lnTo>
                  <a:lnTo>
                    <a:pt x="151952" y="964248"/>
                  </a:lnTo>
                  <a:lnTo>
                    <a:pt x="202603" y="989510"/>
                  </a:lnTo>
                  <a:lnTo>
                    <a:pt x="253254" y="1014772"/>
                  </a:lnTo>
                  <a:lnTo>
                    <a:pt x="303905" y="1040034"/>
                  </a:lnTo>
                  <a:lnTo>
                    <a:pt x="354556" y="1065296"/>
                  </a:lnTo>
                  <a:lnTo>
                    <a:pt x="405207" y="1090559"/>
                  </a:lnTo>
                  <a:lnTo>
                    <a:pt x="455858" y="1115821"/>
                  </a:lnTo>
                  <a:lnTo>
                    <a:pt x="506509" y="1141083"/>
                  </a:lnTo>
                  <a:lnTo>
                    <a:pt x="557160" y="1166345"/>
                  </a:lnTo>
                  <a:lnTo>
                    <a:pt x="607811" y="1191607"/>
                  </a:lnTo>
                  <a:lnTo>
                    <a:pt x="658462" y="1216869"/>
                  </a:lnTo>
                  <a:lnTo>
                    <a:pt x="709113" y="1242131"/>
                  </a:lnTo>
                  <a:lnTo>
                    <a:pt x="759764" y="1267394"/>
                  </a:lnTo>
                  <a:lnTo>
                    <a:pt x="810415" y="1292656"/>
                  </a:lnTo>
                  <a:lnTo>
                    <a:pt x="861066" y="1317918"/>
                  </a:lnTo>
                  <a:lnTo>
                    <a:pt x="911717" y="1343180"/>
                  </a:lnTo>
                  <a:lnTo>
                    <a:pt x="962368" y="1368442"/>
                  </a:lnTo>
                  <a:lnTo>
                    <a:pt x="1013019" y="1393704"/>
                  </a:lnTo>
                  <a:lnTo>
                    <a:pt x="1063669" y="1418966"/>
                  </a:lnTo>
                  <a:lnTo>
                    <a:pt x="1092873" y="1369341"/>
                  </a:lnTo>
                  <a:lnTo>
                    <a:pt x="1128649" y="1324224"/>
                  </a:lnTo>
                  <a:lnTo>
                    <a:pt x="1170311" y="1284478"/>
                  </a:lnTo>
                  <a:lnTo>
                    <a:pt x="1217063" y="1250866"/>
                  </a:lnTo>
                  <a:lnTo>
                    <a:pt x="1268008" y="1224031"/>
                  </a:lnTo>
                  <a:lnTo>
                    <a:pt x="1322170" y="1204487"/>
                  </a:lnTo>
                  <a:lnTo>
                    <a:pt x="1378512" y="1192609"/>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35" name="tx35"/>
            <p:cNvSpPr/>
            <p:nvPr/>
          </p:nvSpPr>
          <p:spPr>
            <a:xfrm>
              <a:off x="1972931" y="3869192"/>
              <a:ext cx="614385"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20.8m</a:t>
              </a:r>
            </a:p>
          </p:txBody>
        </p:sp>
        <p:sp>
          <p:nvSpPr>
            <p:cNvPr id="36" name="tx36"/>
            <p:cNvSpPr/>
            <p:nvPr/>
          </p:nvSpPr>
          <p:spPr>
            <a:xfrm>
              <a:off x="4357929" y="2106318"/>
              <a:ext cx="29441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MCV1 unvaccinated (% of total unvaccinated)</a:t>
              </a:r>
            </a:p>
          </p:txBody>
        </p:sp>
        <p:sp>
          <p:nvSpPr>
            <p:cNvPr id="37" name="rc37"/>
            <p:cNvSpPr/>
            <p:nvPr/>
          </p:nvSpPr>
          <p:spPr>
            <a:xfrm>
              <a:off x="4366929" y="2299665"/>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p:txBody>
        </p:sp>
        <p:sp>
          <p:nvSpPr>
            <p:cNvPr id="38" name="rc38"/>
            <p:cNvSpPr/>
            <p:nvPr/>
          </p:nvSpPr>
          <p:spPr>
            <a:xfrm>
              <a:off x="4366929" y="2519121"/>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p:txBody>
        </p:sp>
        <p:sp>
          <p:nvSpPr>
            <p:cNvPr id="39" name="rc39"/>
            <p:cNvSpPr/>
            <p:nvPr/>
          </p:nvSpPr>
          <p:spPr>
            <a:xfrm>
              <a:off x="4366929" y="2738577"/>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p:txBody>
        </p:sp>
        <p:sp>
          <p:nvSpPr>
            <p:cNvPr id="40" name="rc40"/>
            <p:cNvSpPr/>
            <p:nvPr/>
          </p:nvSpPr>
          <p:spPr>
            <a:xfrm>
              <a:off x="4366929" y="2958033"/>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p:txBody>
        </p:sp>
        <p:sp>
          <p:nvSpPr>
            <p:cNvPr id="41" name="rc41"/>
            <p:cNvSpPr/>
            <p:nvPr/>
          </p:nvSpPr>
          <p:spPr>
            <a:xfrm>
              <a:off x="4366929" y="317748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42" name="rc42"/>
            <p:cNvSpPr/>
            <p:nvPr/>
          </p:nvSpPr>
          <p:spPr>
            <a:xfrm>
              <a:off x="4366929" y="339694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43" name="rc43"/>
            <p:cNvSpPr/>
            <p:nvPr/>
          </p:nvSpPr>
          <p:spPr>
            <a:xfrm>
              <a:off x="4366929" y="361640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44" name="rc44"/>
            <p:cNvSpPr/>
            <p:nvPr/>
          </p:nvSpPr>
          <p:spPr>
            <a:xfrm>
              <a:off x="4366929" y="383585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45" name="rc45"/>
            <p:cNvSpPr/>
            <p:nvPr/>
          </p:nvSpPr>
          <p:spPr>
            <a:xfrm>
              <a:off x="4366929" y="405531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46" name="rc46"/>
            <p:cNvSpPr/>
            <p:nvPr/>
          </p:nvSpPr>
          <p:spPr>
            <a:xfrm>
              <a:off x="4366929" y="427476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47" name="rc47"/>
            <p:cNvSpPr/>
            <p:nvPr/>
          </p:nvSpPr>
          <p:spPr>
            <a:xfrm>
              <a:off x="4366929" y="449422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48" name="rc48"/>
            <p:cNvSpPr/>
            <p:nvPr/>
          </p:nvSpPr>
          <p:spPr>
            <a:xfrm>
              <a:off x="4366929" y="471368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9" name="rc49"/>
            <p:cNvSpPr/>
            <p:nvPr/>
          </p:nvSpPr>
          <p:spPr>
            <a:xfrm>
              <a:off x="4366929" y="493313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50" name="rc50"/>
            <p:cNvSpPr/>
            <p:nvPr/>
          </p:nvSpPr>
          <p:spPr>
            <a:xfrm>
              <a:off x="4366929" y="515259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51" name="rc51"/>
            <p:cNvSpPr/>
            <p:nvPr/>
          </p:nvSpPr>
          <p:spPr>
            <a:xfrm>
              <a:off x="4366929" y="537204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52" name="rc52"/>
            <p:cNvSpPr/>
            <p:nvPr/>
          </p:nvSpPr>
          <p:spPr>
            <a:xfrm>
              <a:off x="4366929" y="559150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53" name="rc53"/>
            <p:cNvSpPr/>
            <p:nvPr/>
          </p:nvSpPr>
          <p:spPr>
            <a:xfrm>
              <a:off x="6415923" y="2299665"/>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54" name="rc54"/>
            <p:cNvSpPr/>
            <p:nvPr/>
          </p:nvSpPr>
          <p:spPr>
            <a:xfrm>
              <a:off x="6415923" y="2519121"/>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55" name="rc55"/>
            <p:cNvSpPr/>
            <p:nvPr/>
          </p:nvSpPr>
          <p:spPr>
            <a:xfrm>
              <a:off x="6415923" y="2738577"/>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56" name="rc56"/>
            <p:cNvSpPr/>
            <p:nvPr/>
          </p:nvSpPr>
          <p:spPr>
            <a:xfrm>
              <a:off x="6415923" y="2958033"/>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57" name="rc57"/>
            <p:cNvSpPr/>
            <p:nvPr/>
          </p:nvSpPr>
          <p:spPr>
            <a:xfrm>
              <a:off x="6415923" y="3177489"/>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58" name="rc58"/>
            <p:cNvSpPr/>
            <p:nvPr/>
          </p:nvSpPr>
          <p:spPr>
            <a:xfrm>
              <a:off x="6415923" y="3396945"/>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9" name="rc59"/>
            <p:cNvSpPr/>
            <p:nvPr/>
          </p:nvSpPr>
          <p:spPr>
            <a:xfrm>
              <a:off x="6415923" y="3616401"/>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60" name="rc60"/>
            <p:cNvSpPr/>
            <p:nvPr/>
          </p:nvSpPr>
          <p:spPr>
            <a:xfrm>
              <a:off x="6415923" y="3835857"/>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61" name="rc61"/>
            <p:cNvSpPr/>
            <p:nvPr/>
          </p:nvSpPr>
          <p:spPr>
            <a:xfrm>
              <a:off x="6415923" y="4055313"/>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62" name="rc62"/>
            <p:cNvSpPr/>
            <p:nvPr/>
          </p:nvSpPr>
          <p:spPr>
            <a:xfrm>
              <a:off x="6415923" y="4274769"/>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63" name="rc63"/>
            <p:cNvSpPr/>
            <p:nvPr/>
          </p:nvSpPr>
          <p:spPr>
            <a:xfrm>
              <a:off x="6415923" y="4494225"/>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64" name="rc64"/>
            <p:cNvSpPr/>
            <p:nvPr/>
          </p:nvSpPr>
          <p:spPr>
            <a:xfrm>
              <a:off x="6415923" y="4713681"/>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65" name="rc65"/>
            <p:cNvSpPr/>
            <p:nvPr/>
          </p:nvSpPr>
          <p:spPr>
            <a:xfrm>
              <a:off x="6415923" y="4933137"/>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66" name="rc66"/>
            <p:cNvSpPr/>
            <p:nvPr/>
          </p:nvSpPr>
          <p:spPr>
            <a:xfrm>
              <a:off x="6415923" y="5152593"/>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67" name="rc67"/>
            <p:cNvSpPr/>
            <p:nvPr/>
          </p:nvSpPr>
          <p:spPr>
            <a:xfrm>
              <a:off x="6415923" y="5372049"/>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68" name="tx68"/>
            <p:cNvSpPr/>
            <p:nvPr/>
          </p:nvSpPr>
          <p:spPr>
            <a:xfrm>
              <a:off x="4646974" y="2360388"/>
              <a:ext cx="15033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Nigeria: 3.2 million (15.3%) </a:t>
              </a:r>
            </a:p>
          </p:txBody>
        </p:sp>
        <p:sp>
          <p:nvSpPr>
            <p:cNvPr id="69" name="tx69"/>
            <p:cNvSpPr/>
            <p:nvPr/>
          </p:nvSpPr>
          <p:spPr>
            <a:xfrm>
              <a:off x="4646974" y="2579844"/>
              <a:ext cx="12359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DRC: 2 million (9.5%) </a:t>
              </a:r>
            </a:p>
          </p:txBody>
        </p:sp>
        <p:sp>
          <p:nvSpPr>
            <p:cNvPr id="70" name="tx70"/>
            <p:cNvSpPr/>
            <p:nvPr/>
          </p:nvSpPr>
          <p:spPr>
            <a:xfrm>
              <a:off x="4646974" y="2799300"/>
              <a:ext cx="15158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Pakistan: 1.1 million (5.1%) </a:t>
              </a:r>
            </a:p>
          </p:txBody>
        </p:sp>
        <p:sp>
          <p:nvSpPr>
            <p:cNvPr id="71" name="tx71"/>
            <p:cNvSpPr/>
            <p:nvPr/>
          </p:nvSpPr>
          <p:spPr>
            <a:xfrm>
              <a:off x="4646974" y="3018756"/>
              <a:ext cx="13921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Ethiopia: 935,000 (4.5%) </a:t>
              </a:r>
            </a:p>
          </p:txBody>
        </p:sp>
        <p:sp>
          <p:nvSpPr>
            <p:cNvPr id="72" name="tx72"/>
            <p:cNvSpPr/>
            <p:nvPr/>
          </p:nvSpPr>
          <p:spPr>
            <a:xfrm>
              <a:off x="4646974" y="3238212"/>
              <a:ext cx="13301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Yemen: 805,000 (3.9%) </a:t>
              </a:r>
            </a:p>
          </p:txBody>
        </p:sp>
        <p:sp>
          <p:nvSpPr>
            <p:cNvPr id="73" name="tx73"/>
            <p:cNvSpPr/>
            <p:nvPr/>
          </p:nvSpPr>
          <p:spPr>
            <a:xfrm>
              <a:off x="4646974" y="3457668"/>
              <a:ext cx="1473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Indonesia: 657,000 (3.2%) </a:t>
              </a:r>
            </a:p>
          </p:txBody>
        </p:sp>
        <p:sp>
          <p:nvSpPr>
            <p:cNvPr id="74" name="tx74"/>
            <p:cNvSpPr/>
            <p:nvPr/>
          </p:nvSpPr>
          <p:spPr>
            <a:xfrm>
              <a:off x="4646974" y="3677124"/>
              <a:ext cx="1572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Afghanistan: 640,000 (3.1%) </a:t>
              </a:r>
            </a:p>
          </p:txBody>
        </p:sp>
        <p:sp>
          <p:nvSpPr>
            <p:cNvPr id="75" name="tx75"/>
            <p:cNvSpPr/>
            <p:nvPr/>
          </p:nvSpPr>
          <p:spPr>
            <a:xfrm>
              <a:off x="4646974" y="3896580"/>
              <a:ext cx="13115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Sudan: 514,000 (2.5%) </a:t>
              </a:r>
            </a:p>
          </p:txBody>
        </p:sp>
        <p:sp>
          <p:nvSpPr>
            <p:cNvPr id="76" name="tx76"/>
            <p:cNvSpPr/>
            <p:nvPr/>
          </p:nvSpPr>
          <p:spPr>
            <a:xfrm>
              <a:off x="4646974" y="4116036"/>
              <a:ext cx="15286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Philippines: 508,000 (2.4%) </a:t>
              </a:r>
            </a:p>
          </p:txBody>
        </p:sp>
        <p:sp>
          <p:nvSpPr>
            <p:cNvPr id="77" name="tx77"/>
            <p:cNvSpPr/>
            <p:nvPr/>
          </p:nvSpPr>
          <p:spPr>
            <a:xfrm>
              <a:off x="4646974" y="4335492"/>
              <a:ext cx="1665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Madagascar: 503,000 (2.4%) </a:t>
              </a:r>
            </a:p>
          </p:txBody>
        </p:sp>
        <p:sp>
          <p:nvSpPr>
            <p:cNvPr id="78" name="tx78"/>
            <p:cNvSpPr/>
            <p:nvPr/>
          </p:nvSpPr>
          <p:spPr>
            <a:xfrm>
              <a:off x="4646974" y="4554948"/>
              <a:ext cx="12845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India: 453,000 (2.2%) </a:t>
              </a:r>
            </a:p>
          </p:txBody>
        </p:sp>
        <p:sp>
          <p:nvSpPr>
            <p:cNvPr id="79" name="tx79"/>
            <p:cNvSpPr/>
            <p:nvPr/>
          </p:nvSpPr>
          <p:spPr>
            <a:xfrm>
              <a:off x="4646974" y="4774404"/>
              <a:ext cx="1690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Mozambique: 439,000 (2.1%) </a:t>
              </a:r>
            </a:p>
          </p:txBody>
        </p:sp>
        <p:sp>
          <p:nvSpPr>
            <p:cNvPr id="80" name="tx80"/>
            <p:cNvSpPr/>
            <p:nvPr/>
          </p:nvSpPr>
          <p:spPr>
            <a:xfrm>
              <a:off x="4646974" y="4993860"/>
              <a:ext cx="13424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China: 433,000 (2.1%) </a:t>
              </a:r>
            </a:p>
          </p:txBody>
        </p:sp>
        <p:sp>
          <p:nvSpPr>
            <p:cNvPr id="81" name="tx81"/>
            <p:cNvSpPr/>
            <p:nvPr/>
          </p:nvSpPr>
          <p:spPr>
            <a:xfrm>
              <a:off x="4646974" y="5213316"/>
              <a:ext cx="15811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Cote d'Ivoire: 410,000 (2%) </a:t>
              </a:r>
            </a:p>
          </p:txBody>
        </p:sp>
        <p:sp>
          <p:nvSpPr>
            <p:cNvPr id="82" name="tx82"/>
            <p:cNvSpPr/>
            <p:nvPr/>
          </p:nvSpPr>
          <p:spPr>
            <a:xfrm>
              <a:off x="4646974" y="5432772"/>
              <a:ext cx="13923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Angola: 399,000 (1.9%) </a:t>
              </a:r>
            </a:p>
          </p:txBody>
        </p:sp>
        <p:sp>
          <p:nvSpPr>
            <p:cNvPr id="83" name="tx83"/>
            <p:cNvSpPr/>
            <p:nvPr/>
          </p:nvSpPr>
          <p:spPr>
            <a:xfrm>
              <a:off x="4646974" y="5652228"/>
              <a:ext cx="16532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South Africa: 392,000 (1.9%) </a:t>
              </a:r>
            </a:p>
          </p:txBody>
        </p:sp>
        <p:sp>
          <p:nvSpPr>
            <p:cNvPr id="84" name="tx84"/>
            <p:cNvSpPr/>
            <p:nvPr/>
          </p:nvSpPr>
          <p:spPr>
            <a:xfrm>
              <a:off x="6695968" y="2360388"/>
              <a:ext cx="14958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Tanzania: 378,000 (1.8%) </a:t>
              </a:r>
            </a:p>
          </p:txBody>
        </p:sp>
        <p:sp>
          <p:nvSpPr>
            <p:cNvPr id="85" name="tx85"/>
            <p:cNvSpPr/>
            <p:nvPr/>
          </p:nvSpPr>
          <p:spPr>
            <a:xfrm>
              <a:off x="6695968" y="2579844"/>
              <a:ext cx="1640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Bangladesh: 339,000 (1.6%) </a:t>
              </a:r>
            </a:p>
          </p:txBody>
        </p:sp>
        <p:sp>
          <p:nvSpPr>
            <p:cNvPr id="86" name="tx86"/>
            <p:cNvSpPr/>
            <p:nvPr/>
          </p:nvSpPr>
          <p:spPr>
            <a:xfrm>
              <a:off x="6695968" y="2799300"/>
              <a:ext cx="14541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Somalia: 305,000 (1.5%) </a:t>
              </a:r>
            </a:p>
          </p:txBody>
        </p:sp>
        <p:sp>
          <p:nvSpPr>
            <p:cNvPr id="87" name="tx87"/>
            <p:cNvSpPr/>
            <p:nvPr/>
          </p:nvSpPr>
          <p:spPr>
            <a:xfrm>
              <a:off x="6695968" y="3018756"/>
              <a:ext cx="12552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Mali: 301,000 (1.4%) </a:t>
              </a:r>
            </a:p>
          </p:txBody>
        </p:sp>
        <p:sp>
          <p:nvSpPr>
            <p:cNvPr id="88" name="tx88"/>
            <p:cNvSpPr/>
            <p:nvPr/>
          </p:nvSpPr>
          <p:spPr>
            <a:xfrm>
              <a:off x="6695968" y="3238212"/>
              <a:ext cx="13673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Kenya: 300,000 (1.4%) </a:t>
              </a:r>
            </a:p>
          </p:txBody>
        </p:sp>
        <p:sp>
          <p:nvSpPr>
            <p:cNvPr id="89" name="tx89"/>
            <p:cNvSpPr/>
            <p:nvPr/>
          </p:nvSpPr>
          <p:spPr>
            <a:xfrm>
              <a:off x="6695968" y="3457668"/>
              <a:ext cx="17215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United States: 292,000 (1.4%) </a:t>
              </a:r>
            </a:p>
          </p:txBody>
        </p:sp>
        <p:sp>
          <p:nvSpPr>
            <p:cNvPr id="90" name="tx90"/>
            <p:cNvSpPr/>
            <p:nvPr/>
          </p:nvSpPr>
          <p:spPr>
            <a:xfrm>
              <a:off x="6695968" y="3677124"/>
              <a:ext cx="13176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Chad: 276,000 (1.3%) </a:t>
              </a:r>
            </a:p>
          </p:txBody>
        </p:sp>
        <p:sp>
          <p:nvSpPr>
            <p:cNvPr id="91" name="tx91"/>
            <p:cNvSpPr/>
            <p:nvPr/>
          </p:nvSpPr>
          <p:spPr>
            <a:xfrm>
              <a:off x="6695968" y="3896580"/>
              <a:ext cx="15162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Myanmar: 250,000 (1.2%) </a:t>
              </a:r>
            </a:p>
          </p:txBody>
        </p:sp>
        <p:sp>
          <p:nvSpPr>
            <p:cNvPr id="92" name="tx92"/>
            <p:cNvSpPr/>
            <p:nvPr/>
          </p:nvSpPr>
          <p:spPr>
            <a:xfrm>
              <a:off x="6695968" y="4116036"/>
              <a:ext cx="1329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 Brazil: 250,000 (1.2%) </a:t>
              </a:r>
            </a:p>
          </p:txBody>
        </p:sp>
        <p:sp>
          <p:nvSpPr>
            <p:cNvPr id="93" name="tx93"/>
            <p:cNvSpPr/>
            <p:nvPr/>
          </p:nvSpPr>
          <p:spPr>
            <a:xfrm>
              <a:off x="6695968" y="4335492"/>
              <a:ext cx="13363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26) Benin: 239,000 (1.2%) </a:t>
              </a:r>
            </a:p>
          </p:txBody>
        </p:sp>
        <p:sp>
          <p:nvSpPr>
            <p:cNvPr id="94" name="tx94"/>
            <p:cNvSpPr/>
            <p:nvPr/>
          </p:nvSpPr>
          <p:spPr>
            <a:xfrm>
              <a:off x="6695968" y="4554948"/>
              <a:ext cx="14044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27) Mexico: 238,000 (1.1%) </a:t>
              </a:r>
            </a:p>
          </p:txBody>
        </p:sp>
        <p:sp>
          <p:nvSpPr>
            <p:cNvPr id="95" name="tx95"/>
            <p:cNvSpPr/>
            <p:nvPr/>
          </p:nvSpPr>
          <p:spPr>
            <a:xfrm>
              <a:off x="6695968" y="4774404"/>
              <a:ext cx="15723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28) Cameroon: 236,000 (1.1%) </a:t>
              </a:r>
            </a:p>
          </p:txBody>
        </p:sp>
        <p:sp>
          <p:nvSpPr>
            <p:cNvPr id="96" name="tx96"/>
            <p:cNvSpPr/>
            <p:nvPr/>
          </p:nvSpPr>
          <p:spPr>
            <a:xfrm>
              <a:off x="6695968" y="4993860"/>
              <a:ext cx="14793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29) Venezuela: 202,000 (1%) </a:t>
              </a:r>
            </a:p>
          </p:txBody>
        </p:sp>
        <p:sp>
          <p:nvSpPr>
            <p:cNvPr id="97" name="tx97"/>
            <p:cNvSpPr/>
            <p:nvPr/>
          </p:nvSpPr>
          <p:spPr>
            <a:xfrm>
              <a:off x="6695968" y="5213316"/>
              <a:ext cx="12894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30) Niger: 195,000 (&lt;1%) </a:t>
              </a:r>
            </a:p>
          </p:txBody>
        </p:sp>
        <p:sp>
          <p:nvSpPr>
            <p:cNvPr id="98" name="tx98"/>
            <p:cNvSpPr/>
            <p:nvPr/>
          </p:nvSpPr>
          <p:spPr>
            <a:xfrm>
              <a:off x="6695968" y="5432772"/>
              <a:ext cx="24480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31) Remaining 165 countries: 3.7 million (17.6%) </a:t>
              </a:r>
            </a:p>
          </p:txBody>
        </p:sp>
        <p:sp>
          <p:nvSpPr>
            <p:cNvPr id="99" name="tx99"/>
            <p:cNvSpPr/>
            <p:nvPr/>
          </p:nvSpPr>
          <p:spPr>
            <a:xfrm>
              <a:off x="274320" y="1785800"/>
              <a:ext cx="35293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MCV1 unvaccinated (% of total unvaccinated)</a:t>
              </a:r>
            </a:p>
          </p:txBody>
        </p:sp>
        <p:sp>
          <p:nvSpPr>
            <p:cNvPr id="100" name="tx100"/>
            <p:cNvSpPr/>
            <p:nvPr/>
          </p:nvSpPr>
          <p:spPr>
            <a:xfrm>
              <a:off x="123946" y="6022172"/>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240440" y="6142873"/>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102" name="tx102"/>
            <p:cNvSpPr/>
            <p:nvPr/>
          </p:nvSpPr>
          <p:spPr>
            <a:xfrm>
              <a:off x="669385" y="6263574"/>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10 countries accounted for over half (51.9%) of all children unprotected against measles, globally.
Nigeria had the highest number of children who did not receive MCV1 (n=3.2 million), which is approximately 15.3% of all children unprotected against measles, globally (n=20.8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10 countries accounted for over half of all children unprotected against measles, globally, with Nigeria contributing the highest share.</a:t>
            </a:r>
          </a:p>
        </p:txBody>
      </p:sp>
      <p:grpSp xmlns:pic="http://schemas.openxmlformats.org/drawingml/2006/picture">
        <p:nvGrpSpPr>
          <p:cNvPr id="105" name=""/>
          <p:cNvGrpSpPr/>
          <p:nvPr/>
        </p:nvGrpSpPr>
        <p:grpSpPr>
          <a:xfrm>
            <a:off x="292608" y="914400"/>
            <a:ext cx="8595360" cy="28575"/>
            <a:chOff x="292608" y="914400"/>
            <a:chExt cx="8595360" cy="28575"/>
          </a:xfrm>
        </p:grpSpPr>
        <p:sp>
          <p:nvSpPr>
            <p:cNvPr id="10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95849" y="4880987"/>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 name="pl6"/>
            <p:cNvSpPr/>
            <p:nvPr/>
          </p:nvSpPr>
          <p:spPr>
            <a:xfrm>
              <a:off x="795849" y="4254724"/>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 name="pl7"/>
            <p:cNvSpPr/>
            <p:nvPr/>
          </p:nvSpPr>
          <p:spPr>
            <a:xfrm>
              <a:off x="795849" y="3628461"/>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8" name="pl8"/>
            <p:cNvSpPr/>
            <p:nvPr/>
          </p:nvSpPr>
          <p:spPr>
            <a:xfrm>
              <a:off x="795849" y="3002198"/>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9" name="pl9"/>
            <p:cNvSpPr/>
            <p:nvPr/>
          </p:nvSpPr>
          <p:spPr>
            <a:xfrm>
              <a:off x="795849" y="2375935"/>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10" name="pl10"/>
            <p:cNvSpPr/>
            <p:nvPr/>
          </p:nvSpPr>
          <p:spPr>
            <a:xfrm>
              <a:off x="795849" y="519411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1" name="pl11"/>
            <p:cNvSpPr/>
            <p:nvPr/>
          </p:nvSpPr>
          <p:spPr>
            <a:xfrm>
              <a:off x="795849" y="4567855"/>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2" name="pl12"/>
            <p:cNvSpPr/>
            <p:nvPr/>
          </p:nvSpPr>
          <p:spPr>
            <a:xfrm>
              <a:off x="795849" y="3941592"/>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3" name="pl13"/>
            <p:cNvSpPr/>
            <p:nvPr/>
          </p:nvSpPr>
          <p:spPr>
            <a:xfrm>
              <a:off x="795849" y="3315329"/>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4" name="pl14"/>
            <p:cNvSpPr/>
            <p:nvPr/>
          </p:nvSpPr>
          <p:spPr>
            <a:xfrm>
              <a:off x="795849" y="268906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5" name="pl15"/>
            <p:cNvSpPr/>
            <p:nvPr/>
          </p:nvSpPr>
          <p:spPr>
            <a:xfrm>
              <a:off x="795849" y="2062803"/>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6" name="pl16"/>
            <p:cNvSpPr/>
            <p:nvPr/>
          </p:nvSpPr>
          <p:spPr>
            <a:xfrm>
              <a:off x="97056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6942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68281"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67139"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2622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2508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485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70564" y="3565834"/>
              <a:ext cx="3494291" cy="1127273"/>
            </a:xfrm>
            <a:custGeom>
              <a:avLst/>
              <a:pathLst>
                <a:path w="3494291" h="1127273">
                  <a:moveTo>
                    <a:pt x="0" y="0"/>
                  </a:moveTo>
                  <a:lnTo>
                    <a:pt x="139771" y="125252"/>
                  </a:lnTo>
                  <a:lnTo>
                    <a:pt x="279543" y="0"/>
                  </a:lnTo>
                  <a:lnTo>
                    <a:pt x="419315" y="250505"/>
                  </a:lnTo>
                  <a:lnTo>
                    <a:pt x="559086" y="375757"/>
                  </a:lnTo>
                  <a:lnTo>
                    <a:pt x="698858" y="250505"/>
                  </a:lnTo>
                  <a:lnTo>
                    <a:pt x="838630" y="375757"/>
                  </a:lnTo>
                  <a:lnTo>
                    <a:pt x="978401" y="375757"/>
                  </a:lnTo>
                  <a:lnTo>
                    <a:pt x="1118173" y="626262"/>
                  </a:lnTo>
                  <a:lnTo>
                    <a:pt x="1257945" y="751515"/>
                  </a:lnTo>
                  <a:lnTo>
                    <a:pt x="1397716" y="876768"/>
                  </a:lnTo>
                  <a:lnTo>
                    <a:pt x="1537488" y="876768"/>
                  </a:lnTo>
                  <a:lnTo>
                    <a:pt x="1677260" y="876768"/>
                  </a:lnTo>
                  <a:lnTo>
                    <a:pt x="1817031" y="876768"/>
                  </a:lnTo>
                  <a:lnTo>
                    <a:pt x="1956803" y="1002020"/>
                  </a:lnTo>
                  <a:lnTo>
                    <a:pt x="2096575" y="1002020"/>
                  </a:lnTo>
                  <a:lnTo>
                    <a:pt x="2236346" y="1002020"/>
                  </a:lnTo>
                  <a:lnTo>
                    <a:pt x="2376118" y="1002020"/>
                  </a:lnTo>
                  <a:lnTo>
                    <a:pt x="2515890" y="1127273"/>
                  </a:lnTo>
                  <a:lnTo>
                    <a:pt x="2655661" y="1127273"/>
                  </a:lnTo>
                  <a:lnTo>
                    <a:pt x="2795433" y="1002020"/>
                  </a:lnTo>
                  <a:lnTo>
                    <a:pt x="2935205" y="876768"/>
                  </a:lnTo>
                  <a:lnTo>
                    <a:pt x="3074976" y="876768"/>
                  </a:lnTo>
                  <a:lnTo>
                    <a:pt x="3214748" y="876768"/>
                  </a:lnTo>
                  <a:lnTo>
                    <a:pt x="3354520" y="1002020"/>
                  </a:lnTo>
                  <a:lnTo>
                    <a:pt x="3494291" y="1002020"/>
                  </a:lnTo>
                </a:path>
              </a:pathLst>
            </a:custGeom>
            <a:ln w="27101" cap="flat">
              <a:solidFill>
                <a:srgbClr val="00377D">
                  <a:alpha val="50196"/>
                </a:srgbClr>
              </a:solidFill>
              <a:prstDash val="solid"/>
              <a:round/>
            </a:ln>
          </p:spPr>
          <p:txBody>
            <a:bodyPr/>
            <a:lstStyle/>
            <a:p/>
          </p:txBody>
        </p:sp>
        <p:sp>
          <p:nvSpPr>
            <p:cNvPr id="24" name="pl24"/>
            <p:cNvSpPr/>
            <p:nvPr/>
          </p:nvSpPr>
          <p:spPr>
            <a:xfrm>
              <a:off x="970564" y="3691087"/>
              <a:ext cx="3494291" cy="1002020"/>
            </a:xfrm>
            <a:custGeom>
              <a:avLst/>
              <a:pathLst>
                <a:path w="3494291" h="1002020">
                  <a:moveTo>
                    <a:pt x="0" y="0"/>
                  </a:moveTo>
                  <a:lnTo>
                    <a:pt x="139771" y="125252"/>
                  </a:lnTo>
                  <a:lnTo>
                    <a:pt x="279543" y="125252"/>
                  </a:lnTo>
                  <a:lnTo>
                    <a:pt x="419315" y="250505"/>
                  </a:lnTo>
                  <a:lnTo>
                    <a:pt x="559086" y="375757"/>
                  </a:lnTo>
                  <a:lnTo>
                    <a:pt x="698858" y="250505"/>
                  </a:lnTo>
                  <a:lnTo>
                    <a:pt x="838630" y="375757"/>
                  </a:lnTo>
                  <a:lnTo>
                    <a:pt x="978401" y="375757"/>
                  </a:lnTo>
                  <a:lnTo>
                    <a:pt x="1118173" y="626262"/>
                  </a:lnTo>
                  <a:lnTo>
                    <a:pt x="1257945" y="751515"/>
                  </a:lnTo>
                  <a:lnTo>
                    <a:pt x="1397716" y="876768"/>
                  </a:lnTo>
                  <a:lnTo>
                    <a:pt x="1537488" y="876768"/>
                  </a:lnTo>
                  <a:lnTo>
                    <a:pt x="1677260" y="876768"/>
                  </a:lnTo>
                  <a:lnTo>
                    <a:pt x="1817031" y="876768"/>
                  </a:lnTo>
                  <a:lnTo>
                    <a:pt x="1956803" y="876768"/>
                  </a:lnTo>
                  <a:lnTo>
                    <a:pt x="2096575" y="1002020"/>
                  </a:lnTo>
                  <a:lnTo>
                    <a:pt x="2236346" y="1002020"/>
                  </a:lnTo>
                  <a:lnTo>
                    <a:pt x="2376118" y="1002020"/>
                  </a:lnTo>
                  <a:lnTo>
                    <a:pt x="2515890" y="1002020"/>
                  </a:lnTo>
                  <a:lnTo>
                    <a:pt x="2655661" y="1002020"/>
                  </a:lnTo>
                  <a:lnTo>
                    <a:pt x="2795433" y="876768"/>
                  </a:lnTo>
                  <a:lnTo>
                    <a:pt x="2935205" y="876768"/>
                  </a:lnTo>
                  <a:lnTo>
                    <a:pt x="3074976" y="1002020"/>
                  </a:lnTo>
                  <a:lnTo>
                    <a:pt x="3214748" y="876768"/>
                  </a:lnTo>
                  <a:lnTo>
                    <a:pt x="3354520" y="1002020"/>
                  </a:lnTo>
                  <a:lnTo>
                    <a:pt x="3494291" y="1002020"/>
                  </a:lnTo>
                </a:path>
              </a:pathLst>
            </a:custGeom>
            <a:ln w="27101" cap="flat">
              <a:solidFill>
                <a:srgbClr val="6A1E74">
                  <a:alpha val="50196"/>
                </a:srgbClr>
              </a:solidFill>
              <a:prstDash val="solid"/>
              <a:round/>
            </a:ln>
          </p:spPr>
          <p:txBody>
            <a:bodyPr/>
            <a:lstStyle/>
            <a:p/>
          </p:txBody>
        </p:sp>
        <p:sp>
          <p:nvSpPr>
            <p:cNvPr id="25" name="pl25"/>
            <p:cNvSpPr/>
            <p:nvPr/>
          </p:nvSpPr>
          <p:spPr>
            <a:xfrm>
              <a:off x="970564" y="2313308"/>
              <a:ext cx="3494291" cy="2004041"/>
            </a:xfrm>
            <a:custGeom>
              <a:avLst/>
              <a:pathLst>
                <a:path w="3494291" h="2004041">
                  <a:moveTo>
                    <a:pt x="0" y="125252"/>
                  </a:moveTo>
                  <a:lnTo>
                    <a:pt x="139771" y="0"/>
                  </a:lnTo>
                  <a:lnTo>
                    <a:pt x="279543" y="125252"/>
                  </a:lnTo>
                  <a:lnTo>
                    <a:pt x="419315" y="250505"/>
                  </a:lnTo>
                  <a:lnTo>
                    <a:pt x="559086" y="626262"/>
                  </a:lnTo>
                  <a:lnTo>
                    <a:pt x="698858" y="751515"/>
                  </a:lnTo>
                  <a:lnTo>
                    <a:pt x="838630" y="1002020"/>
                  </a:lnTo>
                  <a:lnTo>
                    <a:pt x="978401" y="1127273"/>
                  </a:lnTo>
                  <a:lnTo>
                    <a:pt x="1118173" y="1252525"/>
                  </a:lnTo>
                  <a:lnTo>
                    <a:pt x="1257945" y="1377778"/>
                  </a:lnTo>
                  <a:lnTo>
                    <a:pt x="1397716" y="1628283"/>
                  </a:lnTo>
                  <a:lnTo>
                    <a:pt x="1537488" y="1377778"/>
                  </a:lnTo>
                  <a:lnTo>
                    <a:pt x="1677260" y="1252525"/>
                  </a:lnTo>
                  <a:lnTo>
                    <a:pt x="1817031" y="1628283"/>
                  </a:lnTo>
                  <a:lnTo>
                    <a:pt x="1956803" y="1503031"/>
                  </a:lnTo>
                  <a:lnTo>
                    <a:pt x="2096575" y="1503031"/>
                  </a:lnTo>
                  <a:lnTo>
                    <a:pt x="2236346" y="1628283"/>
                  </a:lnTo>
                  <a:lnTo>
                    <a:pt x="2376118" y="1628283"/>
                  </a:lnTo>
                  <a:lnTo>
                    <a:pt x="2515890" y="1753536"/>
                  </a:lnTo>
                  <a:lnTo>
                    <a:pt x="2655661" y="2004041"/>
                  </a:lnTo>
                  <a:lnTo>
                    <a:pt x="2795433" y="1753536"/>
                  </a:lnTo>
                  <a:lnTo>
                    <a:pt x="2935205" y="1503031"/>
                  </a:lnTo>
                  <a:lnTo>
                    <a:pt x="3074976" y="1503031"/>
                  </a:lnTo>
                  <a:lnTo>
                    <a:pt x="3214748" y="1628283"/>
                  </a:lnTo>
                  <a:lnTo>
                    <a:pt x="3354520" y="1628283"/>
                  </a:lnTo>
                  <a:lnTo>
                    <a:pt x="3494291" y="1628283"/>
                  </a:lnTo>
                </a:path>
              </a:pathLst>
            </a:custGeom>
            <a:ln w="27101" cap="flat">
              <a:solidFill>
                <a:srgbClr val="F26829">
                  <a:alpha val="50196"/>
                </a:srgbClr>
              </a:solidFill>
              <a:prstDash val="solid"/>
              <a:round/>
            </a:ln>
          </p:spPr>
          <p:txBody>
            <a:bodyPr/>
            <a:lstStyle/>
            <a:p/>
          </p:txBody>
        </p:sp>
        <p:sp>
          <p:nvSpPr>
            <p:cNvPr id="26" name="pl26"/>
            <p:cNvSpPr/>
            <p:nvPr/>
          </p:nvSpPr>
          <p:spPr>
            <a:xfrm>
              <a:off x="970564" y="3565834"/>
              <a:ext cx="3494291" cy="1127273"/>
            </a:xfrm>
            <a:custGeom>
              <a:avLst/>
              <a:pathLst>
                <a:path w="3494291" h="1127273">
                  <a:moveTo>
                    <a:pt x="0" y="0"/>
                  </a:moveTo>
                  <a:lnTo>
                    <a:pt x="139771" y="125252"/>
                  </a:lnTo>
                  <a:lnTo>
                    <a:pt x="279543" y="0"/>
                  </a:lnTo>
                  <a:lnTo>
                    <a:pt x="419315" y="250505"/>
                  </a:lnTo>
                  <a:lnTo>
                    <a:pt x="559086" y="375757"/>
                  </a:lnTo>
                  <a:lnTo>
                    <a:pt x="698858" y="250505"/>
                  </a:lnTo>
                  <a:lnTo>
                    <a:pt x="838630" y="375757"/>
                  </a:lnTo>
                  <a:lnTo>
                    <a:pt x="978401" y="375757"/>
                  </a:lnTo>
                  <a:lnTo>
                    <a:pt x="1118173" y="626262"/>
                  </a:lnTo>
                  <a:lnTo>
                    <a:pt x="1257945" y="751515"/>
                  </a:lnTo>
                  <a:lnTo>
                    <a:pt x="1397716" y="876768"/>
                  </a:lnTo>
                  <a:lnTo>
                    <a:pt x="1537488" y="876768"/>
                  </a:lnTo>
                  <a:lnTo>
                    <a:pt x="1677260" y="876768"/>
                  </a:lnTo>
                  <a:lnTo>
                    <a:pt x="1817031" y="876768"/>
                  </a:lnTo>
                  <a:lnTo>
                    <a:pt x="1956803" y="1002020"/>
                  </a:lnTo>
                  <a:lnTo>
                    <a:pt x="2096575" y="1002020"/>
                  </a:lnTo>
                  <a:lnTo>
                    <a:pt x="2236346" y="1002020"/>
                  </a:lnTo>
                  <a:lnTo>
                    <a:pt x="2376118" y="1002020"/>
                  </a:lnTo>
                  <a:lnTo>
                    <a:pt x="2515890" y="1127273"/>
                  </a:lnTo>
                  <a:lnTo>
                    <a:pt x="2655661" y="1127273"/>
                  </a:lnTo>
                  <a:lnTo>
                    <a:pt x="2795433" y="1002020"/>
                  </a:lnTo>
                  <a:lnTo>
                    <a:pt x="2935205" y="876768"/>
                  </a:lnTo>
                  <a:lnTo>
                    <a:pt x="3074976" y="876768"/>
                  </a:lnTo>
                  <a:lnTo>
                    <a:pt x="3214748" y="876768"/>
                  </a:lnTo>
                  <a:lnTo>
                    <a:pt x="3354520" y="1002020"/>
                  </a:lnTo>
                  <a:lnTo>
                    <a:pt x="3494291" y="1002020"/>
                  </a:lnTo>
                </a:path>
              </a:pathLst>
            </a:custGeom>
            <a:ln w="65043" cap="flat">
              <a:solidFill>
                <a:srgbClr val="000000">
                  <a:alpha val="100000"/>
                </a:srgbClr>
              </a:solidFill>
              <a:prstDash val="solid"/>
              <a:round/>
            </a:ln>
          </p:spPr>
          <p:txBody>
            <a:bodyPr/>
            <a:lstStyle/>
            <a:p/>
          </p:txBody>
        </p:sp>
        <p:sp>
          <p:nvSpPr>
            <p:cNvPr id="27" name="pl27"/>
            <p:cNvSpPr/>
            <p:nvPr/>
          </p:nvSpPr>
          <p:spPr>
            <a:xfrm>
              <a:off x="970564" y="3565834"/>
              <a:ext cx="3494291" cy="1127273"/>
            </a:xfrm>
            <a:custGeom>
              <a:avLst/>
              <a:pathLst>
                <a:path w="3494291" h="1127273">
                  <a:moveTo>
                    <a:pt x="0" y="0"/>
                  </a:moveTo>
                  <a:lnTo>
                    <a:pt x="139771" y="125252"/>
                  </a:lnTo>
                  <a:lnTo>
                    <a:pt x="279543" y="0"/>
                  </a:lnTo>
                  <a:lnTo>
                    <a:pt x="419315" y="250505"/>
                  </a:lnTo>
                  <a:lnTo>
                    <a:pt x="559086" y="375757"/>
                  </a:lnTo>
                  <a:lnTo>
                    <a:pt x="698858" y="250505"/>
                  </a:lnTo>
                  <a:lnTo>
                    <a:pt x="838630" y="375757"/>
                  </a:lnTo>
                  <a:lnTo>
                    <a:pt x="978401" y="375757"/>
                  </a:lnTo>
                  <a:lnTo>
                    <a:pt x="1118173" y="626262"/>
                  </a:lnTo>
                  <a:lnTo>
                    <a:pt x="1257945" y="751515"/>
                  </a:lnTo>
                  <a:lnTo>
                    <a:pt x="1397716" y="876768"/>
                  </a:lnTo>
                  <a:lnTo>
                    <a:pt x="1537488" y="876768"/>
                  </a:lnTo>
                  <a:lnTo>
                    <a:pt x="1677260" y="876768"/>
                  </a:lnTo>
                  <a:lnTo>
                    <a:pt x="1817031" y="876768"/>
                  </a:lnTo>
                  <a:lnTo>
                    <a:pt x="1956803" y="1002020"/>
                  </a:lnTo>
                  <a:lnTo>
                    <a:pt x="2096575" y="1002020"/>
                  </a:lnTo>
                  <a:lnTo>
                    <a:pt x="2236346" y="1002020"/>
                  </a:lnTo>
                  <a:lnTo>
                    <a:pt x="2376118" y="1002020"/>
                  </a:lnTo>
                  <a:lnTo>
                    <a:pt x="2515890" y="1127273"/>
                  </a:lnTo>
                  <a:lnTo>
                    <a:pt x="2655661" y="1127273"/>
                  </a:lnTo>
                  <a:lnTo>
                    <a:pt x="2795433" y="1002020"/>
                  </a:lnTo>
                  <a:lnTo>
                    <a:pt x="2935205" y="876768"/>
                  </a:lnTo>
                  <a:lnTo>
                    <a:pt x="3074976" y="876768"/>
                  </a:lnTo>
                  <a:lnTo>
                    <a:pt x="3214748" y="876768"/>
                  </a:lnTo>
                  <a:lnTo>
                    <a:pt x="3354520" y="1002020"/>
                  </a:lnTo>
                  <a:lnTo>
                    <a:pt x="3494291" y="1002020"/>
                  </a:lnTo>
                </a:path>
              </a:pathLst>
            </a:custGeom>
            <a:ln w="40651" cap="flat">
              <a:solidFill>
                <a:srgbClr val="00377D">
                  <a:alpha val="100000"/>
                </a:srgbClr>
              </a:solidFill>
              <a:prstDash val="solid"/>
              <a:round/>
            </a:ln>
          </p:spPr>
          <p:txBody>
            <a:bodyPr/>
            <a:lstStyle/>
            <a:p/>
          </p:txBody>
        </p:sp>
        <p:sp>
          <p:nvSpPr>
            <p:cNvPr id="28" name="pl28"/>
            <p:cNvSpPr/>
            <p:nvPr/>
          </p:nvSpPr>
          <p:spPr>
            <a:xfrm>
              <a:off x="795849" y="5194118"/>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29" name="pl29"/>
            <p:cNvSpPr/>
            <p:nvPr/>
          </p:nvSpPr>
          <p:spPr>
            <a:xfrm>
              <a:off x="970564" y="3240178"/>
              <a:ext cx="0" cy="325656"/>
            </a:xfrm>
            <a:custGeom>
              <a:avLst/>
              <a:pathLst>
                <a:path w="0" h="325656">
                  <a:moveTo>
                    <a:pt x="0" y="0"/>
                  </a:moveTo>
                  <a:lnTo>
                    <a:pt x="0" y="325656"/>
                  </a:lnTo>
                </a:path>
              </a:pathLst>
            </a:custGeom>
            <a:ln w="13550" cap="flat">
              <a:solidFill>
                <a:srgbClr val="000000">
                  <a:alpha val="100000"/>
                </a:srgbClr>
              </a:solidFill>
              <a:prstDash val="dot"/>
              <a:round/>
            </a:ln>
          </p:spPr>
          <p:txBody>
            <a:bodyPr/>
            <a:lstStyle/>
            <a:p/>
          </p:txBody>
        </p:sp>
        <p:sp>
          <p:nvSpPr>
            <p:cNvPr id="30" name="pl30"/>
            <p:cNvSpPr/>
            <p:nvPr/>
          </p:nvSpPr>
          <p:spPr>
            <a:xfrm>
              <a:off x="1669422" y="3540784"/>
              <a:ext cx="0" cy="275555"/>
            </a:xfrm>
            <a:custGeom>
              <a:avLst/>
              <a:pathLst>
                <a:path w="0" h="275555">
                  <a:moveTo>
                    <a:pt x="0" y="0"/>
                  </a:moveTo>
                  <a:lnTo>
                    <a:pt x="0" y="275555"/>
                  </a:lnTo>
                </a:path>
              </a:pathLst>
            </a:custGeom>
            <a:ln w="13550" cap="flat">
              <a:solidFill>
                <a:srgbClr val="000000">
                  <a:alpha val="100000"/>
                </a:srgbClr>
              </a:solidFill>
              <a:prstDash val="dot"/>
              <a:round/>
            </a:ln>
          </p:spPr>
          <p:txBody>
            <a:bodyPr/>
            <a:lstStyle/>
            <a:p/>
          </p:txBody>
        </p:sp>
        <p:sp>
          <p:nvSpPr>
            <p:cNvPr id="31" name="pl31"/>
            <p:cNvSpPr/>
            <p:nvPr/>
          </p:nvSpPr>
          <p:spPr>
            <a:xfrm>
              <a:off x="2368281" y="4292299"/>
              <a:ext cx="0" cy="150303"/>
            </a:xfrm>
            <a:custGeom>
              <a:avLst/>
              <a:pathLst>
                <a:path w="0" h="150303">
                  <a:moveTo>
                    <a:pt x="0" y="0"/>
                  </a:moveTo>
                  <a:lnTo>
                    <a:pt x="0" y="150303"/>
                  </a:lnTo>
                </a:path>
              </a:pathLst>
            </a:custGeom>
            <a:ln w="13550" cap="flat">
              <a:solidFill>
                <a:srgbClr val="000000">
                  <a:alpha val="100000"/>
                </a:srgbClr>
              </a:solidFill>
              <a:prstDash val="dot"/>
              <a:round/>
            </a:ln>
          </p:spPr>
          <p:txBody>
            <a:bodyPr/>
            <a:lstStyle/>
            <a:p/>
          </p:txBody>
        </p:sp>
        <p:sp>
          <p:nvSpPr>
            <p:cNvPr id="32" name="pl32"/>
            <p:cNvSpPr/>
            <p:nvPr/>
          </p:nvSpPr>
          <p:spPr>
            <a:xfrm>
              <a:off x="3067139" y="4442602"/>
              <a:ext cx="0" cy="125252"/>
            </a:xfrm>
            <a:custGeom>
              <a:avLst/>
              <a:pathLst>
                <a:path w="0" h="125252">
                  <a:moveTo>
                    <a:pt x="0" y="0"/>
                  </a:moveTo>
                  <a:lnTo>
                    <a:pt x="0" y="125252"/>
                  </a:lnTo>
                </a:path>
              </a:pathLst>
            </a:custGeom>
            <a:ln w="13550" cap="flat">
              <a:solidFill>
                <a:srgbClr val="000000">
                  <a:alpha val="100000"/>
                </a:srgbClr>
              </a:solidFill>
              <a:prstDash val="dot"/>
              <a:round/>
            </a:ln>
          </p:spPr>
          <p:txBody>
            <a:bodyPr/>
            <a:lstStyle/>
            <a:p/>
          </p:txBody>
        </p:sp>
        <p:sp>
          <p:nvSpPr>
            <p:cNvPr id="33" name="pl33"/>
            <p:cNvSpPr/>
            <p:nvPr/>
          </p:nvSpPr>
          <p:spPr>
            <a:xfrm>
              <a:off x="3626226" y="4592906"/>
              <a:ext cx="0" cy="100202"/>
            </a:xfrm>
            <a:custGeom>
              <a:avLst/>
              <a:pathLst>
                <a:path w="0" h="100202">
                  <a:moveTo>
                    <a:pt x="0" y="0"/>
                  </a:moveTo>
                  <a:lnTo>
                    <a:pt x="0" y="100202"/>
                  </a:lnTo>
                </a:path>
              </a:pathLst>
            </a:custGeom>
            <a:ln w="13550" cap="flat">
              <a:solidFill>
                <a:srgbClr val="000000">
                  <a:alpha val="100000"/>
                </a:srgbClr>
              </a:solidFill>
              <a:prstDash val="dot"/>
              <a:round/>
            </a:ln>
          </p:spPr>
          <p:txBody>
            <a:bodyPr/>
            <a:lstStyle/>
            <a:p/>
          </p:txBody>
        </p:sp>
        <p:sp>
          <p:nvSpPr>
            <p:cNvPr id="34" name="pl34"/>
            <p:cNvSpPr/>
            <p:nvPr/>
          </p:nvSpPr>
          <p:spPr>
            <a:xfrm>
              <a:off x="4325084" y="4442602"/>
              <a:ext cx="0" cy="125252"/>
            </a:xfrm>
            <a:custGeom>
              <a:avLst/>
              <a:pathLst>
                <a:path w="0" h="125252">
                  <a:moveTo>
                    <a:pt x="0" y="0"/>
                  </a:moveTo>
                  <a:lnTo>
                    <a:pt x="0" y="125252"/>
                  </a:lnTo>
                </a:path>
              </a:pathLst>
            </a:custGeom>
            <a:ln w="13550" cap="flat">
              <a:solidFill>
                <a:srgbClr val="000000">
                  <a:alpha val="100000"/>
                </a:srgbClr>
              </a:solidFill>
              <a:prstDash val="dot"/>
              <a:round/>
            </a:ln>
          </p:spPr>
          <p:txBody>
            <a:bodyPr/>
            <a:lstStyle/>
            <a:p/>
          </p:txBody>
        </p:sp>
        <p:sp>
          <p:nvSpPr>
            <p:cNvPr id="35" name="pl35"/>
            <p:cNvSpPr/>
            <p:nvPr/>
          </p:nvSpPr>
          <p:spPr>
            <a:xfrm>
              <a:off x="4464856" y="4442602"/>
              <a:ext cx="0" cy="125252"/>
            </a:xfrm>
            <a:custGeom>
              <a:avLst/>
              <a:pathLst>
                <a:path w="0" h="125252">
                  <a:moveTo>
                    <a:pt x="0" y="0"/>
                  </a:moveTo>
                  <a:lnTo>
                    <a:pt x="0" y="125252"/>
                  </a:lnTo>
                </a:path>
              </a:pathLst>
            </a:custGeom>
            <a:ln w="13550" cap="flat">
              <a:solidFill>
                <a:srgbClr val="000000">
                  <a:alpha val="100000"/>
                </a:srgbClr>
              </a:solidFill>
              <a:prstDash val="dot"/>
              <a:round/>
            </a:ln>
          </p:spPr>
          <p:txBody>
            <a:bodyPr/>
            <a:lstStyle/>
            <a:p/>
          </p:txBody>
        </p:sp>
        <p:sp>
          <p:nvSpPr>
            <p:cNvPr id="36" name="pg36"/>
            <p:cNvSpPr/>
            <p:nvPr/>
          </p:nvSpPr>
          <p:spPr>
            <a:xfrm>
              <a:off x="883975" y="3273155"/>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914328" y="3303509"/>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13</a:t>
              </a:r>
            </a:p>
          </p:txBody>
        </p:sp>
        <p:sp>
          <p:nvSpPr>
            <p:cNvPr id="38" name="pg38"/>
            <p:cNvSpPr/>
            <p:nvPr/>
          </p:nvSpPr>
          <p:spPr>
            <a:xfrm>
              <a:off x="1586582" y="3523661"/>
              <a:ext cx="165679" cy="133035"/>
            </a:xfrm>
            <a:custGeom>
              <a:avLst/>
              <a:pathLst>
                <a:path w="165679" h="133035">
                  <a:moveTo>
                    <a:pt x="18212" y="133035"/>
                  </a:moveTo>
                  <a:lnTo>
                    <a:pt x="147467" y="133035"/>
                  </a:lnTo>
                  <a:lnTo>
                    <a:pt x="146734" y="133021"/>
                  </a:lnTo>
                  <a:lnTo>
                    <a:pt x="149663" y="132903"/>
                  </a:lnTo>
                  <a:lnTo>
                    <a:pt x="152534" y="132316"/>
                  </a:lnTo>
                  <a:lnTo>
                    <a:pt x="155275" y="131277"/>
                  </a:lnTo>
                  <a:lnTo>
                    <a:pt x="157813" y="129812"/>
                  </a:lnTo>
                  <a:lnTo>
                    <a:pt x="160083" y="127958"/>
                  </a:lnTo>
                  <a:lnTo>
                    <a:pt x="162027" y="125764"/>
                  </a:lnTo>
                  <a:lnTo>
                    <a:pt x="163593" y="123287"/>
                  </a:lnTo>
                  <a:lnTo>
                    <a:pt x="164742" y="120590"/>
                  </a:lnTo>
                  <a:lnTo>
                    <a:pt x="165444" y="117745"/>
                  </a:lnTo>
                  <a:lnTo>
                    <a:pt x="165679" y="114823"/>
                  </a:lnTo>
                  <a:lnTo>
                    <a:pt x="165679" y="18212"/>
                  </a:lnTo>
                  <a:lnTo>
                    <a:pt x="165444" y="15290"/>
                  </a:lnTo>
                  <a:lnTo>
                    <a:pt x="164742" y="12444"/>
                  </a:lnTo>
                  <a:lnTo>
                    <a:pt x="163593" y="9748"/>
                  </a:lnTo>
                  <a:lnTo>
                    <a:pt x="162027" y="7271"/>
                  </a:lnTo>
                  <a:lnTo>
                    <a:pt x="160083" y="5077"/>
                  </a:lnTo>
                  <a:lnTo>
                    <a:pt x="157813" y="3223"/>
                  </a:lnTo>
                  <a:lnTo>
                    <a:pt x="155275" y="1758"/>
                  </a:lnTo>
                  <a:lnTo>
                    <a:pt x="152534" y="719"/>
                  </a:lnTo>
                  <a:lnTo>
                    <a:pt x="149663" y="132"/>
                  </a:lnTo>
                  <a:lnTo>
                    <a:pt x="147467"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1616936" y="3554014"/>
              <a:ext cx="104973"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11</a:t>
              </a:r>
            </a:p>
          </p:txBody>
        </p:sp>
        <p:sp>
          <p:nvSpPr>
            <p:cNvPr id="40" name="pg40"/>
            <p:cNvSpPr/>
            <p:nvPr/>
          </p:nvSpPr>
          <p:spPr>
            <a:xfrm>
              <a:off x="2309809" y="4149924"/>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340163" y="4180277"/>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6</a:t>
              </a:r>
            </a:p>
          </p:txBody>
        </p:sp>
        <p:sp>
          <p:nvSpPr>
            <p:cNvPr id="42" name="pg42"/>
            <p:cNvSpPr/>
            <p:nvPr/>
          </p:nvSpPr>
          <p:spPr>
            <a:xfrm>
              <a:off x="3008668" y="4275176"/>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039021" y="430553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44" name="pg44"/>
            <p:cNvSpPr/>
            <p:nvPr/>
          </p:nvSpPr>
          <p:spPr>
            <a:xfrm>
              <a:off x="3567755" y="4400429"/>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3598108" y="4430782"/>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4</a:t>
              </a:r>
            </a:p>
          </p:txBody>
        </p:sp>
        <p:sp>
          <p:nvSpPr>
            <p:cNvPr id="46" name="pg46"/>
            <p:cNvSpPr/>
            <p:nvPr/>
          </p:nvSpPr>
          <p:spPr>
            <a:xfrm>
              <a:off x="4266613" y="4275176"/>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296966" y="430553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48" name="pg48"/>
            <p:cNvSpPr/>
            <p:nvPr/>
          </p:nvSpPr>
          <p:spPr>
            <a:xfrm>
              <a:off x="4406385" y="4275176"/>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 name="tx49"/>
            <p:cNvSpPr/>
            <p:nvPr/>
          </p:nvSpPr>
          <p:spPr>
            <a:xfrm>
              <a:off x="4436738" y="430553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50" name="tx50"/>
            <p:cNvSpPr/>
            <p:nvPr/>
          </p:nvSpPr>
          <p:spPr>
            <a:xfrm>
              <a:off x="655495" y="514410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51" name="tx51"/>
            <p:cNvSpPr/>
            <p:nvPr/>
          </p:nvSpPr>
          <p:spPr>
            <a:xfrm>
              <a:off x="655495" y="4517837"/>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52" name="tx52"/>
            <p:cNvSpPr/>
            <p:nvPr/>
          </p:nvSpPr>
          <p:spPr>
            <a:xfrm>
              <a:off x="577771" y="389157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53" name="tx53"/>
            <p:cNvSpPr/>
            <p:nvPr/>
          </p:nvSpPr>
          <p:spPr>
            <a:xfrm>
              <a:off x="577771" y="326531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a:t>
              </a:r>
            </a:p>
          </p:txBody>
        </p:sp>
        <p:sp>
          <p:nvSpPr>
            <p:cNvPr id="54" name="tx54"/>
            <p:cNvSpPr/>
            <p:nvPr/>
          </p:nvSpPr>
          <p:spPr>
            <a:xfrm>
              <a:off x="577771" y="263904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55" name="tx55"/>
            <p:cNvSpPr/>
            <p:nvPr/>
          </p:nvSpPr>
          <p:spPr>
            <a:xfrm>
              <a:off x="577771" y="201278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56" name="tx56"/>
            <p:cNvSpPr/>
            <p:nvPr/>
          </p:nvSpPr>
          <p:spPr>
            <a:xfrm rot="-5400000">
              <a:off x="82919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57" name="tx57"/>
            <p:cNvSpPr/>
            <p:nvPr/>
          </p:nvSpPr>
          <p:spPr>
            <a:xfrm rot="-5400000">
              <a:off x="1528056"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58" name="tx58"/>
            <p:cNvSpPr/>
            <p:nvPr/>
          </p:nvSpPr>
          <p:spPr>
            <a:xfrm rot="-5400000">
              <a:off x="222691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59" name="tx59"/>
            <p:cNvSpPr/>
            <p:nvPr/>
          </p:nvSpPr>
          <p:spPr>
            <a:xfrm rot="-5400000">
              <a:off x="2925773"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60" name="tx60"/>
            <p:cNvSpPr/>
            <p:nvPr/>
          </p:nvSpPr>
          <p:spPr>
            <a:xfrm rot="-5400000">
              <a:off x="348486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61" name="tx61"/>
            <p:cNvSpPr/>
            <p:nvPr/>
          </p:nvSpPr>
          <p:spPr>
            <a:xfrm rot="-5400000">
              <a:off x="418371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62" name="tx62"/>
            <p:cNvSpPr/>
            <p:nvPr/>
          </p:nvSpPr>
          <p:spPr>
            <a:xfrm rot="-5400000">
              <a:off x="432349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63" name="tx63"/>
            <p:cNvSpPr/>
            <p:nvPr/>
          </p:nvSpPr>
          <p:spPr>
            <a:xfrm rot="-5400000">
              <a:off x="-7630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64" name="pl64"/>
            <p:cNvSpPr/>
            <p:nvPr/>
          </p:nvSpPr>
          <p:spPr>
            <a:xfrm>
              <a:off x="877518"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65" name="pl65"/>
            <p:cNvSpPr/>
            <p:nvPr/>
          </p:nvSpPr>
          <p:spPr>
            <a:xfrm>
              <a:off x="877518" y="6172552"/>
              <a:ext cx="175564" cy="0"/>
            </a:xfrm>
            <a:custGeom>
              <a:avLst/>
              <a:pathLst>
                <a:path w="175564" h="0">
                  <a:moveTo>
                    <a:pt x="0" y="0"/>
                  </a:moveTo>
                  <a:lnTo>
                    <a:pt x="175564" y="0"/>
                  </a:lnTo>
                </a:path>
              </a:pathLst>
            </a:custGeom>
            <a:ln w="40651" cap="flat">
              <a:solidFill>
                <a:srgbClr val="00377D">
                  <a:alpha val="100000"/>
                </a:srgbClr>
              </a:solidFill>
              <a:prstDash val="solid"/>
              <a:round/>
            </a:ln>
          </p:spPr>
          <p:txBody>
            <a:bodyPr/>
            <a:lstStyle/>
            <a:p/>
          </p:txBody>
        </p:sp>
        <p:sp>
          <p:nvSpPr>
            <p:cNvPr id="66" name="pl66"/>
            <p:cNvSpPr/>
            <p:nvPr/>
          </p:nvSpPr>
          <p:spPr>
            <a:xfrm>
              <a:off x="1640042" y="6172552"/>
              <a:ext cx="175564" cy="0"/>
            </a:xfrm>
            <a:custGeom>
              <a:avLst/>
              <a:pathLst>
                <a:path w="175564" h="0">
                  <a:moveTo>
                    <a:pt x="0" y="0"/>
                  </a:moveTo>
                  <a:lnTo>
                    <a:pt x="175564" y="0"/>
                  </a:lnTo>
                </a:path>
              </a:pathLst>
            </a:custGeom>
            <a:ln w="27101" cap="flat">
              <a:solidFill>
                <a:srgbClr val="6A1E74">
                  <a:alpha val="50196"/>
                </a:srgbClr>
              </a:solidFill>
              <a:prstDash val="solid"/>
              <a:round/>
            </a:ln>
          </p:spPr>
          <p:txBody>
            <a:bodyPr/>
            <a:lstStyle/>
            <a:p/>
          </p:txBody>
        </p:sp>
        <p:sp>
          <p:nvSpPr>
            <p:cNvPr id="67" name="pl67"/>
            <p:cNvSpPr/>
            <p:nvPr/>
          </p:nvSpPr>
          <p:spPr>
            <a:xfrm>
              <a:off x="3163622" y="6172552"/>
              <a:ext cx="175564" cy="0"/>
            </a:xfrm>
            <a:custGeom>
              <a:avLst/>
              <a:pathLst>
                <a:path w="175564" h="0">
                  <a:moveTo>
                    <a:pt x="0" y="0"/>
                  </a:moveTo>
                  <a:lnTo>
                    <a:pt x="175564" y="0"/>
                  </a:lnTo>
                </a:path>
              </a:pathLst>
            </a:custGeom>
            <a:ln w="27101" cap="flat">
              <a:solidFill>
                <a:srgbClr val="F26829">
                  <a:alpha val="50196"/>
                </a:srgbClr>
              </a:solidFill>
              <a:prstDash val="solid"/>
              <a:round/>
            </a:ln>
          </p:spPr>
          <p:txBody>
            <a:bodyPr/>
            <a:lstStyle/>
            <a:p/>
          </p:txBody>
        </p:sp>
        <p:sp>
          <p:nvSpPr>
            <p:cNvPr id="68" name="tx68"/>
            <p:cNvSpPr/>
            <p:nvPr/>
          </p:nvSpPr>
          <p:spPr>
            <a:xfrm>
              <a:off x="1144617"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69" name="tx69"/>
            <p:cNvSpPr/>
            <p:nvPr/>
          </p:nvSpPr>
          <p:spPr>
            <a:xfrm>
              <a:off x="1907142" y="6122535"/>
              <a:ext cx="11649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non-FCV countries</a:t>
              </a:r>
            </a:p>
          </p:txBody>
        </p:sp>
        <p:sp>
          <p:nvSpPr>
            <p:cNvPr id="70" name="tx70"/>
            <p:cNvSpPr/>
            <p:nvPr/>
          </p:nvSpPr>
          <p:spPr>
            <a:xfrm>
              <a:off x="3430721" y="6122535"/>
              <a:ext cx="114912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WB FCV countries</a:t>
              </a:r>
            </a:p>
          </p:txBody>
        </p:sp>
        <p:sp>
          <p:nvSpPr>
            <p:cNvPr id="71" name="tx71"/>
            <p:cNvSpPr/>
            <p:nvPr/>
          </p:nvSpPr>
          <p:spPr>
            <a:xfrm>
              <a:off x="1938275"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72" name="tx72"/>
            <p:cNvSpPr/>
            <p:nvPr/>
          </p:nvSpPr>
          <p:spPr>
            <a:xfrm>
              <a:off x="2018925" y="1826980"/>
              <a:ext cx="139756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DTP3 (%)</a:t>
              </a:r>
            </a:p>
          </p:txBody>
        </p:sp>
        <p:sp>
          <p:nvSpPr>
            <p:cNvPr id="73" name="pl73"/>
            <p:cNvSpPr/>
            <p:nvPr/>
          </p:nvSpPr>
          <p:spPr>
            <a:xfrm>
              <a:off x="5161100" y="4880987"/>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4" name="pl74"/>
            <p:cNvSpPr/>
            <p:nvPr/>
          </p:nvSpPr>
          <p:spPr>
            <a:xfrm>
              <a:off x="5161100" y="4254724"/>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5" name="pl75"/>
            <p:cNvSpPr/>
            <p:nvPr/>
          </p:nvSpPr>
          <p:spPr>
            <a:xfrm>
              <a:off x="5161100" y="3628461"/>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6" name="pl76"/>
            <p:cNvSpPr/>
            <p:nvPr/>
          </p:nvSpPr>
          <p:spPr>
            <a:xfrm>
              <a:off x="5161100" y="3002198"/>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7" name="pl77"/>
            <p:cNvSpPr/>
            <p:nvPr/>
          </p:nvSpPr>
          <p:spPr>
            <a:xfrm>
              <a:off x="5161100" y="2375935"/>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8" name="pl78"/>
            <p:cNvSpPr/>
            <p:nvPr/>
          </p:nvSpPr>
          <p:spPr>
            <a:xfrm>
              <a:off x="5161100" y="519411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9" name="pl79"/>
            <p:cNvSpPr/>
            <p:nvPr/>
          </p:nvSpPr>
          <p:spPr>
            <a:xfrm>
              <a:off x="5161100" y="4567855"/>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80" name="pl80"/>
            <p:cNvSpPr/>
            <p:nvPr/>
          </p:nvSpPr>
          <p:spPr>
            <a:xfrm>
              <a:off x="5161100" y="3941592"/>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81" name="pl81"/>
            <p:cNvSpPr/>
            <p:nvPr/>
          </p:nvSpPr>
          <p:spPr>
            <a:xfrm>
              <a:off x="5161100" y="3315329"/>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82" name="pl82"/>
            <p:cNvSpPr/>
            <p:nvPr/>
          </p:nvSpPr>
          <p:spPr>
            <a:xfrm>
              <a:off x="5161100" y="268906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83" name="pl83"/>
            <p:cNvSpPr/>
            <p:nvPr/>
          </p:nvSpPr>
          <p:spPr>
            <a:xfrm>
              <a:off x="5161100" y="2062803"/>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84" name="pl84"/>
            <p:cNvSpPr/>
            <p:nvPr/>
          </p:nvSpPr>
          <p:spPr>
            <a:xfrm>
              <a:off x="533581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6034673"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73353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7432390"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799147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869033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83010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335815" y="3440582"/>
              <a:ext cx="3494291" cy="1127273"/>
            </a:xfrm>
            <a:custGeom>
              <a:avLst/>
              <a:pathLst>
                <a:path w="3494291" h="1127273">
                  <a:moveTo>
                    <a:pt x="0" y="0"/>
                  </a:moveTo>
                  <a:lnTo>
                    <a:pt x="139771" y="125252"/>
                  </a:lnTo>
                  <a:lnTo>
                    <a:pt x="279543" y="125252"/>
                  </a:lnTo>
                  <a:lnTo>
                    <a:pt x="419315" y="250505"/>
                  </a:lnTo>
                  <a:lnTo>
                    <a:pt x="559086" y="375757"/>
                  </a:lnTo>
                  <a:lnTo>
                    <a:pt x="698858" y="375757"/>
                  </a:lnTo>
                  <a:lnTo>
                    <a:pt x="838630" y="501010"/>
                  </a:lnTo>
                  <a:lnTo>
                    <a:pt x="978401" y="626262"/>
                  </a:lnTo>
                  <a:lnTo>
                    <a:pt x="1118173" y="751515"/>
                  </a:lnTo>
                  <a:lnTo>
                    <a:pt x="1257945" y="876768"/>
                  </a:lnTo>
                  <a:lnTo>
                    <a:pt x="1397716" y="1002020"/>
                  </a:lnTo>
                  <a:lnTo>
                    <a:pt x="1537488" y="1002020"/>
                  </a:lnTo>
                  <a:lnTo>
                    <a:pt x="1677260" y="1002020"/>
                  </a:lnTo>
                  <a:lnTo>
                    <a:pt x="1817031" y="1002020"/>
                  </a:lnTo>
                  <a:lnTo>
                    <a:pt x="1956803" y="1002020"/>
                  </a:lnTo>
                  <a:lnTo>
                    <a:pt x="2096575" y="1127273"/>
                  </a:lnTo>
                  <a:lnTo>
                    <a:pt x="2236346" y="1002020"/>
                  </a:lnTo>
                  <a:lnTo>
                    <a:pt x="2376118" y="1002020"/>
                  </a:lnTo>
                  <a:lnTo>
                    <a:pt x="2515890" y="1127273"/>
                  </a:lnTo>
                  <a:lnTo>
                    <a:pt x="2655661" y="1127273"/>
                  </a:lnTo>
                  <a:lnTo>
                    <a:pt x="2795433" y="1127273"/>
                  </a:lnTo>
                  <a:lnTo>
                    <a:pt x="2935205" y="1002020"/>
                  </a:lnTo>
                  <a:lnTo>
                    <a:pt x="3074976" y="876768"/>
                  </a:lnTo>
                  <a:lnTo>
                    <a:pt x="3214748" y="876768"/>
                  </a:lnTo>
                  <a:lnTo>
                    <a:pt x="3354520" y="1002020"/>
                  </a:lnTo>
                  <a:lnTo>
                    <a:pt x="3494291" y="1002020"/>
                  </a:lnTo>
                </a:path>
              </a:pathLst>
            </a:custGeom>
            <a:ln w="27101" cap="flat">
              <a:solidFill>
                <a:srgbClr val="00377D">
                  <a:alpha val="50196"/>
                </a:srgbClr>
              </a:solidFill>
              <a:prstDash val="solid"/>
              <a:round/>
            </a:ln>
          </p:spPr>
          <p:txBody>
            <a:bodyPr/>
            <a:lstStyle/>
            <a:p/>
          </p:txBody>
        </p:sp>
        <p:sp>
          <p:nvSpPr>
            <p:cNvPr id="92" name="pl92"/>
            <p:cNvSpPr/>
            <p:nvPr/>
          </p:nvSpPr>
          <p:spPr>
            <a:xfrm>
              <a:off x="5335815" y="3565834"/>
              <a:ext cx="3494291" cy="1252525"/>
            </a:xfrm>
            <a:custGeom>
              <a:avLst/>
              <a:pathLst>
                <a:path w="3494291" h="1252525">
                  <a:moveTo>
                    <a:pt x="0" y="0"/>
                  </a:moveTo>
                  <a:lnTo>
                    <a:pt x="139771" y="125252"/>
                  </a:lnTo>
                  <a:lnTo>
                    <a:pt x="279543" y="125252"/>
                  </a:lnTo>
                  <a:lnTo>
                    <a:pt x="419315" y="250505"/>
                  </a:lnTo>
                  <a:lnTo>
                    <a:pt x="559086" y="375757"/>
                  </a:lnTo>
                  <a:lnTo>
                    <a:pt x="698858" y="375757"/>
                  </a:lnTo>
                  <a:lnTo>
                    <a:pt x="838630" y="501010"/>
                  </a:lnTo>
                  <a:lnTo>
                    <a:pt x="978401" y="626262"/>
                  </a:lnTo>
                  <a:lnTo>
                    <a:pt x="1118173" y="751515"/>
                  </a:lnTo>
                  <a:lnTo>
                    <a:pt x="1257945" y="876768"/>
                  </a:lnTo>
                  <a:lnTo>
                    <a:pt x="1397716" y="1002020"/>
                  </a:lnTo>
                  <a:lnTo>
                    <a:pt x="1537488" y="1002020"/>
                  </a:lnTo>
                  <a:lnTo>
                    <a:pt x="1677260" y="1002020"/>
                  </a:lnTo>
                  <a:lnTo>
                    <a:pt x="1817031" y="1002020"/>
                  </a:lnTo>
                  <a:lnTo>
                    <a:pt x="1956803" y="1002020"/>
                  </a:lnTo>
                  <a:lnTo>
                    <a:pt x="2096575" y="1127273"/>
                  </a:lnTo>
                  <a:lnTo>
                    <a:pt x="2236346" y="1127273"/>
                  </a:lnTo>
                  <a:lnTo>
                    <a:pt x="2376118" y="1127273"/>
                  </a:lnTo>
                  <a:lnTo>
                    <a:pt x="2515890" y="1252525"/>
                  </a:lnTo>
                  <a:lnTo>
                    <a:pt x="2655661" y="1127273"/>
                  </a:lnTo>
                  <a:lnTo>
                    <a:pt x="2795433" y="1127273"/>
                  </a:lnTo>
                  <a:lnTo>
                    <a:pt x="2935205" y="1127273"/>
                  </a:lnTo>
                  <a:lnTo>
                    <a:pt x="3074976" y="1002020"/>
                  </a:lnTo>
                  <a:lnTo>
                    <a:pt x="3214748" y="1002020"/>
                  </a:lnTo>
                  <a:lnTo>
                    <a:pt x="3354520" y="1127273"/>
                  </a:lnTo>
                  <a:lnTo>
                    <a:pt x="3494291" y="1002020"/>
                  </a:lnTo>
                </a:path>
              </a:pathLst>
            </a:custGeom>
            <a:ln w="27101" cap="flat">
              <a:solidFill>
                <a:srgbClr val="6A1E74">
                  <a:alpha val="50196"/>
                </a:srgbClr>
              </a:solidFill>
              <a:prstDash val="solid"/>
              <a:round/>
            </a:ln>
          </p:spPr>
          <p:txBody>
            <a:bodyPr/>
            <a:lstStyle/>
            <a:p/>
          </p:txBody>
        </p:sp>
        <p:sp>
          <p:nvSpPr>
            <p:cNvPr id="93" name="pl93"/>
            <p:cNvSpPr/>
            <p:nvPr/>
          </p:nvSpPr>
          <p:spPr>
            <a:xfrm>
              <a:off x="5335815" y="2438561"/>
              <a:ext cx="3494291" cy="1503031"/>
            </a:xfrm>
            <a:custGeom>
              <a:avLst/>
              <a:pathLst>
                <a:path w="3494291" h="1503031">
                  <a:moveTo>
                    <a:pt x="0" y="125252"/>
                  </a:moveTo>
                  <a:lnTo>
                    <a:pt x="139771" y="0"/>
                  </a:lnTo>
                  <a:lnTo>
                    <a:pt x="279543" y="0"/>
                  </a:lnTo>
                  <a:lnTo>
                    <a:pt x="419315" y="125252"/>
                  </a:lnTo>
                  <a:lnTo>
                    <a:pt x="559086" y="375757"/>
                  </a:lnTo>
                  <a:lnTo>
                    <a:pt x="698858" y="626262"/>
                  </a:lnTo>
                  <a:lnTo>
                    <a:pt x="838630" y="751515"/>
                  </a:lnTo>
                  <a:lnTo>
                    <a:pt x="978401" y="626262"/>
                  </a:lnTo>
                  <a:lnTo>
                    <a:pt x="1118173" y="1002020"/>
                  </a:lnTo>
                  <a:lnTo>
                    <a:pt x="1257945" y="1252525"/>
                  </a:lnTo>
                  <a:lnTo>
                    <a:pt x="1397716" y="1503031"/>
                  </a:lnTo>
                  <a:lnTo>
                    <a:pt x="1537488" y="1377778"/>
                  </a:lnTo>
                  <a:lnTo>
                    <a:pt x="1677260" y="1127273"/>
                  </a:lnTo>
                  <a:lnTo>
                    <a:pt x="1817031" y="1377778"/>
                  </a:lnTo>
                  <a:lnTo>
                    <a:pt x="1956803" y="1252525"/>
                  </a:lnTo>
                  <a:lnTo>
                    <a:pt x="2096575" y="1252525"/>
                  </a:lnTo>
                  <a:lnTo>
                    <a:pt x="2236346" y="1127273"/>
                  </a:lnTo>
                  <a:lnTo>
                    <a:pt x="2376118" y="1252525"/>
                  </a:lnTo>
                  <a:lnTo>
                    <a:pt x="2515890" y="1127273"/>
                  </a:lnTo>
                  <a:lnTo>
                    <a:pt x="2655661" y="1127273"/>
                  </a:lnTo>
                  <a:lnTo>
                    <a:pt x="2795433" y="1377778"/>
                  </a:lnTo>
                  <a:lnTo>
                    <a:pt x="2935205" y="1127273"/>
                  </a:lnTo>
                  <a:lnTo>
                    <a:pt x="3074976" y="876768"/>
                  </a:lnTo>
                  <a:lnTo>
                    <a:pt x="3214748" y="1002020"/>
                  </a:lnTo>
                  <a:lnTo>
                    <a:pt x="3354520" y="1127273"/>
                  </a:lnTo>
                  <a:lnTo>
                    <a:pt x="3494291" y="1002020"/>
                  </a:lnTo>
                </a:path>
              </a:pathLst>
            </a:custGeom>
            <a:ln w="27101" cap="flat">
              <a:solidFill>
                <a:srgbClr val="F26829">
                  <a:alpha val="50196"/>
                </a:srgbClr>
              </a:solidFill>
              <a:prstDash val="solid"/>
              <a:round/>
            </a:ln>
          </p:spPr>
          <p:txBody>
            <a:bodyPr/>
            <a:lstStyle/>
            <a:p/>
          </p:txBody>
        </p:sp>
        <p:sp>
          <p:nvSpPr>
            <p:cNvPr id="94" name="pl94"/>
            <p:cNvSpPr/>
            <p:nvPr/>
          </p:nvSpPr>
          <p:spPr>
            <a:xfrm>
              <a:off x="5335815" y="3440582"/>
              <a:ext cx="3494291" cy="1127273"/>
            </a:xfrm>
            <a:custGeom>
              <a:avLst/>
              <a:pathLst>
                <a:path w="3494291" h="1127273">
                  <a:moveTo>
                    <a:pt x="0" y="0"/>
                  </a:moveTo>
                  <a:lnTo>
                    <a:pt x="139771" y="125252"/>
                  </a:lnTo>
                  <a:lnTo>
                    <a:pt x="279543" y="125252"/>
                  </a:lnTo>
                  <a:lnTo>
                    <a:pt x="419315" y="250505"/>
                  </a:lnTo>
                  <a:lnTo>
                    <a:pt x="559086" y="375757"/>
                  </a:lnTo>
                  <a:lnTo>
                    <a:pt x="698858" y="375757"/>
                  </a:lnTo>
                  <a:lnTo>
                    <a:pt x="838630" y="501010"/>
                  </a:lnTo>
                  <a:lnTo>
                    <a:pt x="978401" y="626262"/>
                  </a:lnTo>
                  <a:lnTo>
                    <a:pt x="1118173" y="751515"/>
                  </a:lnTo>
                  <a:lnTo>
                    <a:pt x="1257945" y="876768"/>
                  </a:lnTo>
                  <a:lnTo>
                    <a:pt x="1397716" y="1002020"/>
                  </a:lnTo>
                  <a:lnTo>
                    <a:pt x="1537488" y="1002020"/>
                  </a:lnTo>
                  <a:lnTo>
                    <a:pt x="1677260" y="1002020"/>
                  </a:lnTo>
                  <a:lnTo>
                    <a:pt x="1817031" y="1002020"/>
                  </a:lnTo>
                  <a:lnTo>
                    <a:pt x="1956803" y="1002020"/>
                  </a:lnTo>
                  <a:lnTo>
                    <a:pt x="2096575" y="1127273"/>
                  </a:lnTo>
                  <a:lnTo>
                    <a:pt x="2236346" y="1002020"/>
                  </a:lnTo>
                  <a:lnTo>
                    <a:pt x="2376118" y="1002020"/>
                  </a:lnTo>
                  <a:lnTo>
                    <a:pt x="2515890" y="1127273"/>
                  </a:lnTo>
                  <a:lnTo>
                    <a:pt x="2655661" y="1127273"/>
                  </a:lnTo>
                  <a:lnTo>
                    <a:pt x="2795433" y="1127273"/>
                  </a:lnTo>
                  <a:lnTo>
                    <a:pt x="2935205" y="1002020"/>
                  </a:lnTo>
                  <a:lnTo>
                    <a:pt x="3074976" y="876768"/>
                  </a:lnTo>
                  <a:lnTo>
                    <a:pt x="3214748" y="876768"/>
                  </a:lnTo>
                  <a:lnTo>
                    <a:pt x="3354520" y="1002020"/>
                  </a:lnTo>
                  <a:lnTo>
                    <a:pt x="3494291" y="1002020"/>
                  </a:lnTo>
                </a:path>
              </a:pathLst>
            </a:custGeom>
            <a:ln w="65043" cap="flat">
              <a:solidFill>
                <a:srgbClr val="000000">
                  <a:alpha val="100000"/>
                </a:srgbClr>
              </a:solidFill>
              <a:prstDash val="solid"/>
              <a:round/>
            </a:ln>
          </p:spPr>
          <p:txBody>
            <a:bodyPr/>
            <a:lstStyle/>
            <a:p/>
          </p:txBody>
        </p:sp>
        <p:sp>
          <p:nvSpPr>
            <p:cNvPr id="95" name="pl95"/>
            <p:cNvSpPr/>
            <p:nvPr/>
          </p:nvSpPr>
          <p:spPr>
            <a:xfrm>
              <a:off x="5335815" y="3440582"/>
              <a:ext cx="3494291" cy="1127273"/>
            </a:xfrm>
            <a:custGeom>
              <a:avLst/>
              <a:pathLst>
                <a:path w="3494291" h="1127273">
                  <a:moveTo>
                    <a:pt x="0" y="0"/>
                  </a:moveTo>
                  <a:lnTo>
                    <a:pt x="139771" y="125252"/>
                  </a:lnTo>
                  <a:lnTo>
                    <a:pt x="279543" y="125252"/>
                  </a:lnTo>
                  <a:lnTo>
                    <a:pt x="419315" y="250505"/>
                  </a:lnTo>
                  <a:lnTo>
                    <a:pt x="559086" y="375757"/>
                  </a:lnTo>
                  <a:lnTo>
                    <a:pt x="698858" y="375757"/>
                  </a:lnTo>
                  <a:lnTo>
                    <a:pt x="838630" y="501010"/>
                  </a:lnTo>
                  <a:lnTo>
                    <a:pt x="978401" y="626262"/>
                  </a:lnTo>
                  <a:lnTo>
                    <a:pt x="1118173" y="751515"/>
                  </a:lnTo>
                  <a:lnTo>
                    <a:pt x="1257945" y="876768"/>
                  </a:lnTo>
                  <a:lnTo>
                    <a:pt x="1397716" y="1002020"/>
                  </a:lnTo>
                  <a:lnTo>
                    <a:pt x="1537488" y="1002020"/>
                  </a:lnTo>
                  <a:lnTo>
                    <a:pt x="1677260" y="1002020"/>
                  </a:lnTo>
                  <a:lnTo>
                    <a:pt x="1817031" y="1002020"/>
                  </a:lnTo>
                  <a:lnTo>
                    <a:pt x="1956803" y="1002020"/>
                  </a:lnTo>
                  <a:lnTo>
                    <a:pt x="2096575" y="1127273"/>
                  </a:lnTo>
                  <a:lnTo>
                    <a:pt x="2236346" y="1002020"/>
                  </a:lnTo>
                  <a:lnTo>
                    <a:pt x="2376118" y="1002020"/>
                  </a:lnTo>
                  <a:lnTo>
                    <a:pt x="2515890" y="1127273"/>
                  </a:lnTo>
                  <a:lnTo>
                    <a:pt x="2655661" y="1127273"/>
                  </a:lnTo>
                  <a:lnTo>
                    <a:pt x="2795433" y="1127273"/>
                  </a:lnTo>
                  <a:lnTo>
                    <a:pt x="2935205" y="1002020"/>
                  </a:lnTo>
                  <a:lnTo>
                    <a:pt x="3074976" y="876768"/>
                  </a:lnTo>
                  <a:lnTo>
                    <a:pt x="3214748" y="876768"/>
                  </a:lnTo>
                  <a:lnTo>
                    <a:pt x="3354520" y="1002020"/>
                  </a:lnTo>
                  <a:lnTo>
                    <a:pt x="3494291" y="1002020"/>
                  </a:lnTo>
                </a:path>
              </a:pathLst>
            </a:custGeom>
            <a:ln w="40651" cap="flat">
              <a:solidFill>
                <a:srgbClr val="00377D">
                  <a:alpha val="100000"/>
                </a:srgbClr>
              </a:solidFill>
              <a:prstDash val="solid"/>
              <a:round/>
            </a:ln>
          </p:spPr>
          <p:txBody>
            <a:bodyPr/>
            <a:lstStyle/>
            <a:p/>
          </p:txBody>
        </p:sp>
        <p:sp>
          <p:nvSpPr>
            <p:cNvPr id="96" name="pl96"/>
            <p:cNvSpPr/>
            <p:nvPr/>
          </p:nvSpPr>
          <p:spPr>
            <a:xfrm>
              <a:off x="5161100" y="5194118"/>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97" name="pl97"/>
            <p:cNvSpPr/>
            <p:nvPr/>
          </p:nvSpPr>
          <p:spPr>
            <a:xfrm>
              <a:off x="5335815" y="3089874"/>
              <a:ext cx="0" cy="350707"/>
            </a:xfrm>
            <a:custGeom>
              <a:avLst/>
              <a:pathLst>
                <a:path w="0" h="350707">
                  <a:moveTo>
                    <a:pt x="0" y="0"/>
                  </a:moveTo>
                  <a:lnTo>
                    <a:pt x="0" y="350707"/>
                  </a:lnTo>
                </a:path>
              </a:pathLst>
            </a:custGeom>
            <a:ln w="13550" cap="flat">
              <a:solidFill>
                <a:srgbClr val="000000">
                  <a:alpha val="100000"/>
                </a:srgbClr>
              </a:solidFill>
              <a:prstDash val="dot"/>
              <a:round/>
            </a:ln>
          </p:spPr>
          <p:txBody>
            <a:bodyPr/>
            <a:lstStyle/>
            <a:p/>
          </p:txBody>
        </p:sp>
        <p:sp>
          <p:nvSpPr>
            <p:cNvPr id="98" name="pl98"/>
            <p:cNvSpPr/>
            <p:nvPr/>
          </p:nvSpPr>
          <p:spPr>
            <a:xfrm>
              <a:off x="6034673" y="3540784"/>
              <a:ext cx="0" cy="275555"/>
            </a:xfrm>
            <a:custGeom>
              <a:avLst/>
              <a:pathLst>
                <a:path w="0" h="275555">
                  <a:moveTo>
                    <a:pt x="0" y="0"/>
                  </a:moveTo>
                  <a:lnTo>
                    <a:pt x="0" y="275555"/>
                  </a:lnTo>
                </a:path>
              </a:pathLst>
            </a:custGeom>
            <a:ln w="13550" cap="flat">
              <a:solidFill>
                <a:srgbClr val="000000">
                  <a:alpha val="100000"/>
                </a:srgbClr>
              </a:solidFill>
              <a:prstDash val="dot"/>
              <a:round/>
            </a:ln>
          </p:spPr>
          <p:txBody>
            <a:bodyPr/>
            <a:lstStyle/>
            <a:p/>
          </p:txBody>
        </p:sp>
        <p:sp>
          <p:nvSpPr>
            <p:cNvPr id="99" name="pl99"/>
            <p:cNvSpPr/>
            <p:nvPr/>
          </p:nvSpPr>
          <p:spPr>
            <a:xfrm>
              <a:off x="6733532" y="4292299"/>
              <a:ext cx="0" cy="150303"/>
            </a:xfrm>
            <a:custGeom>
              <a:avLst/>
              <a:pathLst>
                <a:path w="0" h="150303">
                  <a:moveTo>
                    <a:pt x="0" y="0"/>
                  </a:moveTo>
                  <a:lnTo>
                    <a:pt x="0" y="150303"/>
                  </a:lnTo>
                </a:path>
              </a:pathLst>
            </a:custGeom>
            <a:ln w="13550" cap="flat">
              <a:solidFill>
                <a:srgbClr val="000000">
                  <a:alpha val="100000"/>
                </a:srgbClr>
              </a:solidFill>
              <a:prstDash val="dot"/>
              <a:round/>
            </a:ln>
          </p:spPr>
          <p:txBody>
            <a:bodyPr/>
            <a:lstStyle/>
            <a:p/>
          </p:txBody>
        </p:sp>
        <p:sp>
          <p:nvSpPr>
            <p:cNvPr id="100" name="pl100"/>
            <p:cNvSpPr/>
            <p:nvPr/>
          </p:nvSpPr>
          <p:spPr>
            <a:xfrm>
              <a:off x="7432390" y="4442602"/>
              <a:ext cx="0" cy="125252"/>
            </a:xfrm>
            <a:custGeom>
              <a:avLst/>
              <a:pathLst>
                <a:path w="0" h="125252">
                  <a:moveTo>
                    <a:pt x="0" y="0"/>
                  </a:moveTo>
                  <a:lnTo>
                    <a:pt x="0" y="125252"/>
                  </a:lnTo>
                </a:path>
              </a:pathLst>
            </a:custGeom>
            <a:ln w="13550" cap="flat">
              <a:solidFill>
                <a:srgbClr val="000000">
                  <a:alpha val="100000"/>
                </a:srgbClr>
              </a:solidFill>
              <a:prstDash val="dot"/>
              <a:round/>
            </a:ln>
          </p:spPr>
          <p:txBody>
            <a:bodyPr/>
            <a:lstStyle/>
            <a:p/>
          </p:txBody>
        </p:sp>
        <p:sp>
          <p:nvSpPr>
            <p:cNvPr id="101" name="pl101"/>
            <p:cNvSpPr/>
            <p:nvPr/>
          </p:nvSpPr>
          <p:spPr>
            <a:xfrm>
              <a:off x="7991477" y="4442602"/>
              <a:ext cx="0" cy="125252"/>
            </a:xfrm>
            <a:custGeom>
              <a:avLst/>
              <a:pathLst>
                <a:path w="0" h="125252">
                  <a:moveTo>
                    <a:pt x="0" y="0"/>
                  </a:moveTo>
                  <a:lnTo>
                    <a:pt x="0" y="125252"/>
                  </a:lnTo>
                </a:path>
              </a:pathLst>
            </a:custGeom>
            <a:ln w="13550" cap="flat">
              <a:solidFill>
                <a:srgbClr val="000000">
                  <a:alpha val="100000"/>
                </a:srgbClr>
              </a:solidFill>
              <a:prstDash val="dot"/>
              <a:round/>
            </a:ln>
          </p:spPr>
          <p:txBody>
            <a:bodyPr/>
            <a:lstStyle/>
            <a:p/>
          </p:txBody>
        </p:sp>
        <p:sp>
          <p:nvSpPr>
            <p:cNvPr id="102" name="pl102"/>
            <p:cNvSpPr/>
            <p:nvPr/>
          </p:nvSpPr>
          <p:spPr>
            <a:xfrm>
              <a:off x="8690335" y="4292299"/>
              <a:ext cx="0" cy="150303"/>
            </a:xfrm>
            <a:custGeom>
              <a:avLst/>
              <a:pathLst>
                <a:path w="0" h="150303">
                  <a:moveTo>
                    <a:pt x="0" y="0"/>
                  </a:moveTo>
                  <a:lnTo>
                    <a:pt x="0" y="150303"/>
                  </a:lnTo>
                </a:path>
              </a:pathLst>
            </a:custGeom>
            <a:ln w="13550" cap="flat">
              <a:solidFill>
                <a:srgbClr val="000000">
                  <a:alpha val="100000"/>
                </a:srgbClr>
              </a:solidFill>
              <a:prstDash val="dot"/>
              <a:round/>
            </a:ln>
          </p:spPr>
          <p:txBody>
            <a:bodyPr/>
            <a:lstStyle/>
            <a:p/>
          </p:txBody>
        </p:sp>
        <p:sp>
          <p:nvSpPr>
            <p:cNvPr id="103" name="pl103"/>
            <p:cNvSpPr/>
            <p:nvPr/>
          </p:nvSpPr>
          <p:spPr>
            <a:xfrm>
              <a:off x="8830107" y="4292299"/>
              <a:ext cx="0" cy="150303"/>
            </a:xfrm>
            <a:custGeom>
              <a:avLst/>
              <a:pathLst>
                <a:path w="0" h="150303">
                  <a:moveTo>
                    <a:pt x="0" y="0"/>
                  </a:moveTo>
                  <a:lnTo>
                    <a:pt x="0" y="150303"/>
                  </a:lnTo>
                </a:path>
              </a:pathLst>
            </a:custGeom>
            <a:ln w="13550" cap="flat">
              <a:solidFill>
                <a:srgbClr val="000000">
                  <a:alpha val="100000"/>
                </a:srgbClr>
              </a:solidFill>
              <a:prstDash val="dot"/>
              <a:round/>
            </a:ln>
          </p:spPr>
          <p:txBody>
            <a:bodyPr/>
            <a:lstStyle/>
            <a:p/>
          </p:txBody>
        </p:sp>
        <p:sp>
          <p:nvSpPr>
            <p:cNvPr id="104" name="pg104"/>
            <p:cNvSpPr/>
            <p:nvPr/>
          </p:nvSpPr>
          <p:spPr>
            <a:xfrm>
              <a:off x="5249226" y="3147903"/>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279579" y="3178256"/>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14</a:t>
              </a:r>
            </a:p>
          </p:txBody>
        </p:sp>
        <p:sp>
          <p:nvSpPr>
            <p:cNvPr id="106" name="pg106"/>
            <p:cNvSpPr/>
            <p:nvPr/>
          </p:nvSpPr>
          <p:spPr>
            <a:xfrm>
              <a:off x="5951833" y="3523661"/>
              <a:ext cx="165679" cy="133035"/>
            </a:xfrm>
            <a:custGeom>
              <a:avLst/>
              <a:pathLst>
                <a:path w="165679" h="133035">
                  <a:moveTo>
                    <a:pt x="18212" y="133035"/>
                  </a:moveTo>
                  <a:lnTo>
                    <a:pt x="147467" y="133035"/>
                  </a:lnTo>
                  <a:lnTo>
                    <a:pt x="146734" y="133021"/>
                  </a:lnTo>
                  <a:lnTo>
                    <a:pt x="149663" y="132903"/>
                  </a:lnTo>
                  <a:lnTo>
                    <a:pt x="152534" y="132316"/>
                  </a:lnTo>
                  <a:lnTo>
                    <a:pt x="155275" y="131277"/>
                  </a:lnTo>
                  <a:lnTo>
                    <a:pt x="157813" y="129812"/>
                  </a:lnTo>
                  <a:lnTo>
                    <a:pt x="160083" y="127958"/>
                  </a:lnTo>
                  <a:lnTo>
                    <a:pt x="162027" y="125764"/>
                  </a:lnTo>
                  <a:lnTo>
                    <a:pt x="163593" y="123287"/>
                  </a:lnTo>
                  <a:lnTo>
                    <a:pt x="164742" y="120590"/>
                  </a:lnTo>
                  <a:lnTo>
                    <a:pt x="165444" y="117745"/>
                  </a:lnTo>
                  <a:lnTo>
                    <a:pt x="165679" y="114823"/>
                  </a:lnTo>
                  <a:lnTo>
                    <a:pt x="165679" y="18212"/>
                  </a:lnTo>
                  <a:lnTo>
                    <a:pt x="165444" y="15290"/>
                  </a:lnTo>
                  <a:lnTo>
                    <a:pt x="164742" y="12444"/>
                  </a:lnTo>
                  <a:lnTo>
                    <a:pt x="163593" y="9748"/>
                  </a:lnTo>
                  <a:lnTo>
                    <a:pt x="162027" y="7271"/>
                  </a:lnTo>
                  <a:lnTo>
                    <a:pt x="160083" y="5077"/>
                  </a:lnTo>
                  <a:lnTo>
                    <a:pt x="157813" y="3223"/>
                  </a:lnTo>
                  <a:lnTo>
                    <a:pt x="155275" y="1758"/>
                  </a:lnTo>
                  <a:lnTo>
                    <a:pt x="152534" y="719"/>
                  </a:lnTo>
                  <a:lnTo>
                    <a:pt x="149663" y="132"/>
                  </a:lnTo>
                  <a:lnTo>
                    <a:pt x="147467"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5982187" y="3554014"/>
              <a:ext cx="104973"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11</a:t>
              </a:r>
            </a:p>
          </p:txBody>
        </p:sp>
        <p:sp>
          <p:nvSpPr>
            <p:cNvPr id="108" name="pg108"/>
            <p:cNvSpPr/>
            <p:nvPr/>
          </p:nvSpPr>
          <p:spPr>
            <a:xfrm>
              <a:off x="6675060" y="4149924"/>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6705414" y="4180277"/>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6</a:t>
              </a:r>
            </a:p>
          </p:txBody>
        </p:sp>
        <p:sp>
          <p:nvSpPr>
            <p:cNvPr id="110" name="pg110"/>
            <p:cNvSpPr/>
            <p:nvPr/>
          </p:nvSpPr>
          <p:spPr>
            <a:xfrm>
              <a:off x="7373919" y="4275176"/>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404272" y="430553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112" name="pg112"/>
            <p:cNvSpPr/>
            <p:nvPr/>
          </p:nvSpPr>
          <p:spPr>
            <a:xfrm>
              <a:off x="7933006" y="4275176"/>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7963359" y="430553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114" name="pg114"/>
            <p:cNvSpPr/>
            <p:nvPr/>
          </p:nvSpPr>
          <p:spPr>
            <a:xfrm>
              <a:off x="8631864" y="4149924"/>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662217" y="4180277"/>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6</a:t>
              </a:r>
            </a:p>
          </p:txBody>
        </p:sp>
        <p:sp>
          <p:nvSpPr>
            <p:cNvPr id="116" name="pg116"/>
            <p:cNvSpPr/>
            <p:nvPr/>
          </p:nvSpPr>
          <p:spPr>
            <a:xfrm>
              <a:off x="8771636" y="4149924"/>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7" name="tx117"/>
            <p:cNvSpPr/>
            <p:nvPr/>
          </p:nvSpPr>
          <p:spPr>
            <a:xfrm>
              <a:off x="8801989" y="4180277"/>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6</a:t>
              </a:r>
            </a:p>
          </p:txBody>
        </p:sp>
        <p:sp>
          <p:nvSpPr>
            <p:cNvPr id="118" name="tx118"/>
            <p:cNvSpPr/>
            <p:nvPr/>
          </p:nvSpPr>
          <p:spPr>
            <a:xfrm>
              <a:off x="5020746" y="514410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19" name="tx119"/>
            <p:cNvSpPr/>
            <p:nvPr/>
          </p:nvSpPr>
          <p:spPr>
            <a:xfrm>
              <a:off x="5020746" y="4517837"/>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120" name="tx120"/>
            <p:cNvSpPr/>
            <p:nvPr/>
          </p:nvSpPr>
          <p:spPr>
            <a:xfrm>
              <a:off x="4943022" y="389157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21" name="tx121"/>
            <p:cNvSpPr/>
            <p:nvPr/>
          </p:nvSpPr>
          <p:spPr>
            <a:xfrm>
              <a:off x="4943022" y="326531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a:t>
              </a:r>
            </a:p>
          </p:txBody>
        </p:sp>
        <p:sp>
          <p:nvSpPr>
            <p:cNvPr id="122" name="tx122"/>
            <p:cNvSpPr/>
            <p:nvPr/>
          </p:nvSpPr>
          <p:spPr>
            <a:xfrm>
              <a:off x="4943022" y="263904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23" name="tx123"/>
            <p:cNvSpPr/>
            <p:nvPr/>
          </p:nvSpPr>
          <p:spPr>
            <a:xfrm>
              <a:off x="4943022" y="201278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4" name="tx124"/>
            <p:cNvSpPr/>
            <p:nvPr/>
          </p:nvSpPr>
          <p:spPr>
            <a:xfrm rot="-5400000">
              <a:off x="519444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125" name="tx125"/>
            <p:cNvSpPr/>
            <p:nvPr/>
          </p:nvSpPr>
          <p:spPr>
            <a:xfrm rot="-5400000">
              <a:off x="5893307"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126" name="tx126"/>
            <p:cNvSpPr/>
            <p:nvPr/>
          </p:nvSpPr>
          <p:spPr>
            <a:xfrm rot="-5400000">
              <a:off x="6592165"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127" name="tx127"/>
            <p:cNvSpPr/>
            <p:nvPr/>
          </p:nvSpPr>
          <p:spPr>
            <a:xfrm rot="-5400000">
              <a:off x="729102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28" name="tx128"/>
            <p:cNvSpPr/>
            <p:nvPr/>
          </p:nvSpPr>
          <p:spPr>
            <a:xfrm rot="-5400000">
              <a:off x="785011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9" name="tx129"/>
            <p:cNvSpPr/>
            <p:nvPr/>
          </p:nvSpPr>
          <p:spPr>
            <a:xfrm rot="-5400000">
              <a:off x="854896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0" name="tx130"/>
            <p:cNvSpPr/>
            <p:nvPr/>
          </p:nvSpPr>
          <p:spPr>
            <a:xfrm rot="-5400000">
              <a:off x="868874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1" name="tx131"/>
            <p:cNvSpPr/>
            <p:nvPr/>
          </p:nvSpPr>
          <p:spPr>
            <a:xfrm rot="-5400000">
              <a:off x="428895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132" name="pl132"/>
            <p:cNvSpPr/>
            <p:nvPr/>
          </p:nvSpPr>
          <p:spPr>
            <a:xfrm>
              <a:off x="5242769"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133" name="pl133"/>
            <p:cNvSpPr/>
            <p:nvPr/>
          </p:nvSpPr>
          <p:spPr>
            <a:xfrm>
              <a:off x="5242769" y="6172552"/>
              <a:ext cx="175564" cy="0"/>
            </a:xfrm>
            <a:custGeom>
              <a:avLst/>
              <a:pathLst>
                <a:path w="175564" h="0">
                  <a:moveTo>
                    <a:pt x="0" y="0"/>
                  </a:moveTo>
                  <a:lnTo>
                    <a:pt x="175564" y="0"/>
                  </a:lnTo>
                </a:path>
              </a:pathLst>
            </a:custGeom>
            <a:ln w="40651" cap="flat">
              <a:solidFill>
                <a:srgbClr val="00377D">
                  <a:alpha val="100000"/>
                </a:srgbClr>
              </a:solidFill>
              <a:prstDash val="solid"/>
              <a:round/>
            </a:ln>
          </p:spPr>
          <p:txBody>
            <a:bodyPr/>
            <a:lstStyle/>
            <a:p/>
          </p:txBody>
        </p:sp>
        <p:sp>
          <p:nvSpPr>
            <p:cNvPr id="134" name="pl134"/>
            <p:cNvSpPr/>
            <p:nvPr/>
          </p:nvSpPr>
          <p:spPr>
            <a:xfrm>
              <a:off x="6005293" y="6172552"/>
              <a:ext cx="175564" cy="0"/>
            </a:xfrm>
            <a:custGeom>
              <a:avLst/>
              <a:pathLst>
                <a:path w="175564" h="0">
                  <a:moveTo>
                    <a:pt x="0" y="0"/>
                  </a:moveTo>
                  <a:lnTo>
                    <a:pt x="175564" y="0"/>
                  </a:lnTo>
                </a:path>
              </a:pathLst>
            </a:custGeom>
            <a:ln w="27101" cap="flat">
              <a:solidFill>
                <a:srgbClr val="6A1E74">
                  <a:alpha val="50196"/>
                </a:srgbClr>
              </a:solidFill>
              <a:prstDash val="solid"/>
              <a:round/>
            </a:ln>
          </p:spPr>
          <p:txBody>
            <a:bodyPr/>
            <a:lstStyle/>
            <a:p/>
          </p:txBody>
        </p:sp>
        <p:sp>
          <p:nvSpPr>
            <p:cNvPr id="135" name="pl135"/>
            <p:cNvSpPr/>
            <p:nvPr/>
          </p:nvSpPr>
          <p:spPr>
            <a:xfrm>
              <a:off x="7528873" y="6172552"/>
              <a:ext cx="175564" cy="0"/>
            </a:xfrm>
            <a:custGeom>
              <a:avLst/>
              <a:pathLst>
                <a:path w="175564" h="0">
                  <a:moveTo>
                    <a:pt x="0" y="0"/>
                  </a:moveTo>
                  <a:lnTo>
                    <a:pt x="175564" y="0"/>
                  </a:lnTo>
                </a:path>
              </a:pathLst>
            </a:custGeom>
            <a:ln w="27101" cap="flat">
              <a:solidFill>
                <a:srgbClr val="F26829">
                  <a:alpha val="50196"/>
                </a:srgbClr>
              </a:solidFill>
              <a:prstDash val="solid"/>
              <a:round/>
            </a:ln>
          </p:spPr>
          <p:txBody>
            <a:bodyPr/>
            <a:lstStyle/>
            <a:p/>
          </p:txBody>
        </p:sp>
        <p:sp>
          <p:nvSpPr>
            <p:cNvPr id="136" name="tx136"/>
            <p:cNvSpPr/>
            <p:nvPr/>
          </p:nvSpPr>
          <p:spPr>
            <a:xfrm>
              <a:off x="5509868"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137" name="tx137"/>
            <p:cNvSpPr/>
            <p:nvPr/>
          </p:nvSpPr>
          <p:spPr>
            <a:xfrm>
              <a:off x="6272393" y="6122535"/>
              <a:ext cx="11649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non-FCV countries</a:t>
              </a:r>
            </a:p>
          </p:txBody>
        </p:sp>
        <p:sp>
          <p:nvSpPr>
            <p:cNvPr id="138" name="tx138"/>
            <p:cNvSpPr/>
            <p:nvPr/>
          </p:nvSpPr>
          <p:spPr>
            <a:xfrm>
              <a:off x="7795972" y="6122535"/>
              <a:ext cx="114912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WB FCV countries</a:t>
              </a:r>
            </a:p>
          </p:txBody>
        </p:sp>
        <p:sp>
          <p:nvSpPr>
            <p:cNvPr id="139" name="tx139"/>
            <p:cNvSpPr/>
            <p:nvPr/>
          </p:nvSpPr>
          <p:spPr>
            <a:xfrm>
              <a:off x="6303526"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140" name="tx140"/>
            <p:cNvSpPr/>
            <p:nvPr/>
          </p:nvSpPr>
          <p:spPr>
            <a:xfrm>
              <a:off x="6367214" y="1826980"/>
              <a:ext cx="143149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MCV1 (%)</a:t>
              </a:r>
            </a:p>
          </p:txBody>
        </p:sp>
        <p:sp>
          <p:nvSpPr>
            <p:cNvPr id="141" name="tx141"/>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5727063" y="6542159"/>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sp>
          <p:nvSpPr>
            <p:cNvPr id="143" name="tx143"/>
            <p:cNvSpPr/>
            <p:nvPr/>
          </p:nvSpPr>
          <p:spPr>
            <a:xfrm>
              <a:off x="3346292" y="1368037"/>
              <a:ext cx="272573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drop-out, Global, 2000-2025</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Drop-out rates show the % of children who received DTP1, but not DTP3/MCV1. Low drop-out rates indicate high retention of children in immunization programmes.
This chart shows trends in drop-out rates between DTP1 and DTP3, and DTP1 and MCV1 globally and by WB_FCV region.
In 2025, 5% of children who received DTP1 did not receive DTP3 (left), and 6% of children who received DTP1 did not receive MCV1 (right).
Globally, the medium DTP drop-out rates imply moderate ability to provide a complete series of vaccines early in life. The medium DTP-MCV drop-out rates imply moderate retention in immunization programmes and ability to provide a full course of vaccines in infancy (up to one year).
In 2025, WB FCV countries had the highest DTP drop-out (10%) and WB FCV countries had the highest DTP-MCV drop-out (14%).</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and DTP3/MCV1 drop-out was moderate. WB FCV countries had the highest drop-out rates (10% for DTP3 and 14% for MCV1).</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65"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 name="pl5"/>
            <p:cNvSpPr/>
            <p:nvPr/>
          </p:nvSpPr>
          <p:spPr>
            <a:xfrm>
              <a:off x="761465"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 name="pl6"/>
            <p:cNvSpPr/>
            <p:nvPr/>
          </p:nvSpPr>
          <p:spPr>
            <a:xfrm>
              <a:off x="761465"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7" name="pl7"/>
            <p:cNvSpPr/>
            <p:nvPr/>
          </p:nvSpPr>
          <p:spPr>
            <a:xfrm>
              <a:off x="761465"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 name="pl8"/>
            <p:cNvSpPr/>
            <p:nvPr/>
          </p:nvSpPr>
          <p:spPr>
            <a:xfrm>
              <a:off x="761465"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 name="pl9"/>
            <p:cNvSpPr/>
            <p:nvPr/>
          </p:nvSpPr>
          <p:spPr>
            <a:xfrm>
              <a:off x="761465"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0" name="pl10"/>
            <p:cNvSpPr/>
            <p:nvPr/>
          </p:nvSpPr>
          <p:spPr>
            <a:xfrm>
              <a:off x="761465"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 name="pl11"/>
            <p:cNvSpPr/>
            <p:nvPr/>
          </p:nvSpPr>
          <p:spPr>
            <a:xfrm>
              <a:off x="761465"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 name="pl12"/>
            <p:cNvSpPr/>
            <p:nvPr/>
          </p:nvSpPr>
          <p:spPr>
            <a:xfrm>
              <a:off x="761465"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 name="pl13"/>
            <p:cNvSpPr/>
            <p:nvPr/>
          </p:nvSpPr>
          <p:spPr>
            <a:xfrm>
              <a:off x="761465"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 name="pl14"/>
            <p:cNvSpPr/>
            <p:nvPr/>
          </p:nvSpPr>
          <p:spPr>
            <a:xfrm>
              <a:off x="761465"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5" name="pl15"/>
            <p:cNvSpPr/>
            <p:nvPr/>
          </p:nvSpPr>
          <p:spPr>
            <a:xfrm>
              <a:off x="761465"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 name="pl16"/>
            <p:cNvSpPr/>
            <p:nvPr/>
          </p:nvSpPr>
          <p:spPr>
            <a:xfrm>
              <a:off x="105613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8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3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8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2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7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8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30" y="1199005"/>
              <a:ext cx="2135258" cy="139782"/>
            </a:xfrm>
            <a:custGeom>
              <a:avLst/>
              <a:pathLst>
                <a:path w="2135258" h="139782">
                  <a:moveTo>
                    <a:pt x="0" y="139782"/>
                  </a:moveTo>
                  <a:lnTo>
                    <a:pt x="85410" y="127074"/>
                  </a:lnTo>
                  <a:lnTo>
                    <a:pt x="170820" y="127074"/>
                  </a:lnTo>
                  <a:lnTo>
                    <a:pt x="256230" y="114367"/>
                  </a:lnTo>
                  <a:lnTo>
                    <a:pt x="341641" y="88952"/>
                  </a:lnTo>
                  <a:lnTo>
                    <a:pt x="427051" y="76244"/>
                  </a:lnTo>
                  <a:lnTo>
                    <a:pt x="512461" y="50829"/>
                  </a:lnTo>
                  <a:lnTo>
                    <a:pt x="597872" y="38122"/>
                  </a:lnTo>
                  <a:lnTo>
                    <a:pt x="683282" y="25414"/>
                  </a:lnTo>
                  <a:lnTo>
                    <a:pt x="768692" y="12707"/>
                  </a:lnTo>
                  <a:lnTo>
                    <a:pt x="854103" y="12707"/>
                  </a:lnTo>
                  <a:lnTo>
                    <a:pt x="939513" y="12707"/>
                  </a:lnTo>
                  <a:lnTo>
                    <a:pt x="1024923" y="12707"/>
                  </a:lnTo>
                  <a:lnTo>
                    <a:pt x="1110334" y="12707"/>
                  </a:lnTo>
                  <a:lnTo>
                    <a:pt x="1195744" y="12707"/>
                  </a:lnTo>
                  <a:lnTo>
                    <a:pt x="1281154" y="38122"/>
                  </a:lnTo>
                  <a:lnTo>
                    <a:pt x="1366565" y="12707"/>
                  </a:lnTo>
                  <a:lnTo>
                    <a:pt x="1451975" y="0"/>
                  </a:lnTo>
                  <a:lnTo>
                    <a:pt x="1537385" y="0"/>
                  </a:lnTo>
                  <a:lnTo>
                    <a:pt x="1622796" y="12707"/>
                  </a:lnTo>
                  <a:lnTo>
                    <a:pt x="1708206" y="50829"/>
                  </a:lnTo>
                  <a:lnTo>
                    <a:pt x="1793616" y="76244"/>
                  </a:lnTo>
                  <a:lnTo>
                    <a:pt x="1879027" y="25414"/>
                  </a:lnTo>
                  <a:lnTo>
                    <a:pt x="1964437" y="25414"/>
                  </a:lnTo>
                  <a:lnTo>
                    <a:pt x="2049847" y="25414"/>
                  </a:lnTo>
                  <a:lnTo>
                    <a:pt x="2135258" y="25414"/>
                  </a:lnTo>
                </a:path>
              </a:pathLst>
            </a:custGeom>
            <a:ln w="27101" cap="flat">
              <a:solidFill>
                <a:srgbClr val="1CABE2">
                  <a:alpha val="100000"/>
                </a:srgbClr>
              </a:solidFill>
              <a:prstDash val="solid"/>
              <a:round/>
            </a:ln>
          </p:spPr>
          <p:txBody>
            <a:bodyPr/>
            <a:lstStyle/>
            <a:p/>
          </p:txBody>
        </p:sp>
        <p:sp>
          <p:nvSpPr>
            <p:cNvPr id="24" name="tx24"/>
            <p:cNvSpPr/>
            <p:nvPr/>
          </p:nvSpPr>
          <p:spPr>
            <a:xfrm>
              <a:off x="904303" y="124808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79</a:t>
              </a:r>
            </a:p>
          </p:txBody>
        </p:sp>
        <p:sp>
          <p:nvSpPr>
            <p:cNvPr id="25" name="tx25"/>
            <p:cNvSpPr/>
            <p:nvPr/>
          </p:nvSpPr>
          <p:spPr>
            <a:xfrm>
              <a:off x="3223923" y="11337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88</a:t>
              </a:r>
            </a:p>
          </p:txBody>
        </p:sp>
        <p:sp>
          <p:nvSpPr>
            <p:cNvPr id="26" name="tx26"/>
            <p:cNvSpPr/>
            <p:nvPr/>
          </p:nvSpPr>
          <p:spPr>
            <a:xfrm>
              <a:off x="1428958" y="113571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27" name="tx27"/>
            <p:cNvSpPr/>
            <p:nvPr/>
          </p:nvSpPr>
          <p:spPr>
            <a:xfrm>
              <a:off x="1856010" y="107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28" name="tx28"/>
            <p:cNvSpPr/>
            <p:nvPr/>
          </p:nvSpPr>
          <p:spPr>
            <a:xfrm>
              <a:off x="2283061" y="10975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87</a:t>
              </a:r>
            </a:p>
          </p:txBody>
        </p:sp>
        <p:sp>
          <p:nvSpPr>
            <p:cNvPr id="29" name="tx29"/>
            <p:cNvSpPr/>
            <p:nvPr/>
          </p:nvSpPr>
          <p:spPr>
            <a:xfrm>
              <a:off x="2624702" y="107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30" name="tx30"/>
            <p:cNvSpPr/>
            <p:nvPr/>
          </p:nvSpPr>
          <p:spPr>
            <a:xfrm>
              <a:off x="3051754" y="108488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88</a:t>
              </a:r>
            </a:p>
          </p:txBody>
        </p:sp>
        <p:sp>
          <p:nvSpPr>
            <p:cNvPr id="31" name="pl31"/>
            <p:cNvSpPr/>
            <p:nvPr/>
          </p:nvSpPr>
          <p:spPr>
            <a:xfrm>
              <a:off x="761465"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2" name="pl32"/>
            <p:cNvSpPr/>
            <p:nvPr/>
          </p:nvSpPr>
          <p:spPr>
            <a:xfrm>
              <a:off x="761465"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3" name="pl33"/>
            <p:cNvSpPr/>
            <p:nvPr/>
          </p:nvSpPr>
          <p:spPr>
            <a:xfrm>
              <a:off x="761465"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4" name="pl34"/>
            <p:cNvSpPr/>
            <p:nvPr/>
          </p:nvSpPr>
          <p:spPr>
            <a:xfrm>
              <a:off x="761465"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5" name="pl35"/>
            <p:cNvSpPr/>
            <p:nvPr/>
          </p:nvSpPr>
          <p:spPr>
            <a:xfrm>
              <a:off x="761465"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6" name="pl36"/>
            <p:cNvSpPr/>
            <p:nvPr/>
          </p:nvSpPr>
          <p:spPr>
            <a:xfrm>
              <a:off x="761465"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7" name="pl37"/>
            <p:cNvSpPr/>
            <p:nvPr/>
          </p:nvSpPr>
          <p:spPr>
            <a:xfrm>
              <a:off x="761465"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8" name="pl38"/>
            <p:cNvSpPr/>
            <p:nvPr/>
          </p:nvSpPr>
          <p:spPr>
            <a:xfrm>
              <a:off x="761465"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9" name="pl39"/>
            <p:cNvSpPr/>
            <p:nvPr/>
          </p:nvSpPr>
          <p:spPr>
            <a:xfrm>
              <a:off x="761465"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0" name="pl40"/>
            <p:cNvSpPr/>
            <p:nvPr/>
          </p:nvSpPr>
          <p:spPr>
            <a:xfrm>
              <a:off x="761465"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1" name="pl41"/>
            <p:cNvSpPr/>
            <p:nvPr/>
          </p:nvSpPr>
          <p:spPr>
            <a:xfrm>
              <a:off x="761465"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2" name="pl42"/>
            <p:cNvSpPr/>
            <p:nvPr/>
          </p:nvSpPr>
          <p:spPr>
            <a:xfrm>
              <a:off x="761465"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3" name="pl43"/>
            <p:cNvSpPr/>
            <p:nvPr/>
          </p:nvSpPr>
          <p:spPr>
            <a:xfrm>
              <a:off x="105613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148318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191023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33728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67892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310597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319138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2337285" y="3071882"/>
              <a:ext cx="854103" cy="762448"/>
            </a:xfrm>
            <a:custGeom>
              <a:avLst/>
              <a:pathLst>
                <a:path w="854103" h="762448">
                  <a:moveTo>
                    <a:pt x="0" y="762448"/>
                  </a:moveTo>
                  <a:lnTo>
                    <a:pt x="85410" y="521006"/>
                  </a:lnTo>
                  <a:lnTo>
                    <a:pt x="170820" y="317687"/>
                  </a:lnTo>
                  <a:lnTo>
                    <a:pt x="256230" y="139782"/>
                  </a:lnTo>
                  <a:lnTo>
                    <a:pt x="341641" y="25414"/>
                  </a:lnTo>
                  <a:lnTo>
                    <a:pt x="427051" y="50829"/>
                  </a:lnTo>
                  <a:lnTo>
                    <a:pt x="512461" y="63537"/>
                  </a:lnTo>
                  <a:lnTo>
                    <a:pt x="597872" y="12707"/>
                  </a:lnTo>
                  <a:lnTo>
                    <a:pt x="683282" y="12707"/>
                  </a:lnTo>
                  <a:lnTo>
                    <a:pt x="768692" y="0"/>
                  </a:lnTo>
                  <a:lnTo>
                    <a:pt x="854103" y="0"/>
                  </a:lnTo>
                </a:path>
              </a:pathLst>
            </a:custGeom>
            <a:ln w="27101" cap="flat">
              <a:solidFill>
                <a:srgbClr val="1CABE2">
                  <a:alpha val="100000"/>
                </a:srgbClr>
              </a:solidFill>
              <a:prstDash val="solid"/>
              <a:round/>
            </a:ln>
          </p:spPr>
          <p:txBody>
            <a:bodyPr/>
            <a:lstStyle/>
            <a:p/>
          </p:txBody>
        </p:sp>
        <p:sp>
          <p:nvSpPr>
            <p:cNvPr id="51" name="tx51"/>
            <p:cNvSpPr/>
            <p:nvPr/>
          </p:nvSpPr>
          <p:spPr>
            <a:xfrm>
              <a:off x="2185458" y="37436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26</a:t>
              </a:r>
            </a:p>
          </p:txBody>
        </p:sp>
        <p:sp>
          <p:nvSpPr>
            <p:cNvPr id="52" name="tx52"/>
            <p:cNvSpPr/>
            <p:nvPr/>
          </p:nvSpPr>
          <p:spPr>
            <a:xfrm>
              <a:off x="3223923" y="298118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53" name="tx53"/>
            <p:cNvSpPr/>
            <p:nvPr/>
          </p:nvSpPr>
          <p:spPr>
            <a:xfrm>
              <a:off x="2624702" y="29577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54" name="tx54"/>
            <p:cNvSpPr/>
            <p:nvPr/>
          </p:nvSpPr>
          <p:spPr>
            <a:xfrm>
              <a:off x="3051754" y="29323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55" name="pl55"/>
            <p:cNvSpPr/>
            <p:nvPr/>
          </p:nvSpPr>
          <p:spPr>
            <a:xfrm>
              <a:off x="761465"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6" name="pl56"/>
            <p:cNvSpPr/>
            <p:nvPr/>
          </p:nvSpPr>
          <p:spPr>
            <a:xfrm>
              <a:off x="761465"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7" name="pl57"/>
            <p:cNvSpPr/>
            <p:nvPr/>
          </p:nvSpPr>
          <p:spPr>
            <a:xfrm>
              <a:off x="761465"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8" name="pl58"/>
            <p:cNvSpPr/>
            <p:nvPr/>
          </p:nvSpPr>
          <p:spPr>
            <a:xfrm>
              <a:off x="761465"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9" name="pl59"/>
            <p:cNvSpPr/>
            <p:nvPr/>
          </p:nvSpPr>
          <p:spPr>
            <a:xfrm>
              <a:off x="761465"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0" name="pl60"/>
            <p:cNvSpPr/>
            <p:nvPr/>
          </p:nvSpPr>
          <p:spPr>
            <a:xfrm>
              <a:off x="761465"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1" name="pl61"/>
            <p:cNvSpPr/>
            <p:nvPr/>
          </p:nvSpPr>
          <p:spPr>
            <a:xfrm>
              <a:off x="761465"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2" name="pl62"/>
            <p:cNvSpPr/>
            <p:nvPr/>
          </p:nvSpPr>
          <p:spPr>
            <a:xfrm>
              <a:off x="761465"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3" name="pl63"/>
            <p:cNvSpPr/>
            <p:nvPr/>
          </p:nvSpPr>
          <p:spPr>
            <a:xfrm>
              <a:off x="761465"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4" name="pl64"/>
            <p:cNvSpPr/>
            <p:nvPr/>
          </p:nvSpPr>
          <p:spPr>
            <a:xfrm>
              <a:off x="761465"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5" name="pl65"/>
            <p:cNvSpPr/>
            <p:nvPr/>
          </p:nvSpPr>
          <p:spPr>
            <a:xfrm>
              <a:off x="761465"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6" name="pl66"/>
            <p:cNvSpPr/>
            <p:nvPr/>
          </p:nvSpPr>
          <p:spPr>
            <a:xfrm>
              <a:off x="761465"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7" name="pl67"/>
            <p:cNvSpPr/>
            <p:nvPr/>
          </p:nvSpPr>
          <p:spPr>
            <a:xfrm>
              <a:off x="105613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48318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91023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33728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67892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0597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319138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1056130" y="5008296"/>
              <a:ext cx="2135258" cy="762448"/>
            </a:xfrm>
            <a:custGeom>
              <a:avLst/>
              <a:pathLst>
                <a:path w="2135258" h="762448">
                  <a:moveTo>
                    <a:pt x="0" y="762448"/>
                  </a:moveTo>
                  <a:lnTo>
                    <a:pt x="85410" y="737034"/>
                  </a:lnTo>
                  <a:lnTo>
                    <a:pt x="170820" y="724326"/>
                  </a:lnTo>
                  <a:lnTo>
                    <a:pt x="256230" y="724326"/>
                  </a:lnTo>
                  <a:lnTo>
                    <a:pt x="341641" y="698911"/>
                  </a:lnTo>
                  <a:lnTo>
                    <a:pt x="427051" y="571836"/>
                  </a:lnTo>
                  <a:lnTo>
                    <a:pt x="512461" y="546421"/>
                  </a:lnTo>
                  <a:lnTo>
                    <a:pt x="597872" y="533714"/>
                  </a:lnTo>
                  <a:lnTo>
                    <a:pt x="683282" y="508299"/>
                  </a:lnTo>
                  <a:lnTo>
                    <a:pt x="768692" y="470176"/>
                  </a:lnTo>
                  <a:lnTo>
                    <a:pt x="854103" y="457469"/>
                  </a:lnTo>
                  <a:lnTo>
                    <a:pt x="939513" y="368517"/>
                  </a:lnTo>
                  <a:lnTo>
                    <a:pt x="1024923" y="317687"/>
                  </a:lnTo>
                  <a:lnTo>
                    <a:pt x="1110334" y="266857"/>
                  </a:lnTo>
                  <a:lnTo>
                    <a:pt x="1195744" y="228734"/>
                  </a:lnTo>
                  <a:lnTo>
                    <a:pt x="1281154" y="177904"/>
                  </a:lnTo>
                  <a:lnTo>
                    <a:pt x="1366565" y="127074"/>
                  </a:lnTo>
                  <a:lnTo>
                    <a:pt x="1451975" y="114367"/>
                  </a:lnTo>
                  <a:lnTo>
                    <a:pt x="1537385" y="88952"/>
                  </a:lnTo>
                  <a:lnTo>
                    <a:pt x="1622796" y="76244"/>
                  </a:lnTo>
                  <a:lnTo>
                    <a:pt x="1708206" y="88952"/>
                  </a:lnTo>
                  <a:lnTo>
                    <a:pt x="1793616" y="88952"/>
                  </a:lnTo>
                  <a:lnTo>
                    <a:pt x="1879027" y="50829"/>
                  </a:lnTo>
                  <a:lnTo>
                    <a:pt x="1964437" y="38122"/>
                  </a:lnTo>
                  <a:lnTo>
                    <a:pt x="2049847" y="0"/>
                  </a:lnTo>
                  <a:lnTo>
                    <a:pt x="2135258" y="0"/>
                  </a:lnTo>
                </a:path>
              </a:pathLst>
            </a:custGeom>
            <a:ln w="27101" cap="flat">
              <a:solidFill>
                <a:srgbClr val="1CABE2">
                  <a:alpha val="100000"/>
                </a:srgbClr>
              </a:solidFill>
              <a:prstDash val="solid"/>
              <a:round/>
            </a:ln>
          </p:spPr>
          <p:txBody>
            <a:bodyPr/>
            <a:lstStyle/>
            <a:p/>
          </p:txBody>
        </p:sp>
        <p:sp>
          <p:nvSpPr>
            <p:cNvPr id="75" name="tx75"/>
            <p:cNvSpPr/>
            <p:nvPr/>
          </p:nvSpPr>
          <p:spPr>
            <a:xfrm>
              <a:off x="904303" y="56800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17</a:t>
              </a:r>
            </a:p>
          </p:txBody>
        </p:sp>
        <p:sp>
          <p:nvSpPr>
            <p:cNvPr id="76" name="tx76"/>
            <p:cNvSpPr/>
            <p:nvPr/>
          </p:nvSpPr>
          <p:spPr>
            <a:xfrm>
              <a:off x="3223923" y="49175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77" name="tx77"/>
            <p:cNvSpPr/>
            <p:nvPr/>
          </p:nvSpPr>
          <p:spPr>
            <a:xfrm>
              <a:off x="1428958" y="54405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32</a:t>
              </a:r>
            </a:p>
          </p:txBody>
        </p:sp>
        <p:sp>
          <p:nvSpPr>
            <p:cNvPr id="78" name="tx78"/>
            <p:cNvSpPr/>
            <p:nvPr/>
          </p:nvSpPr>
          <p:spPr>
            <a:xfrm>
              <a:off x="1856010" y="532622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41</a:t>
              </a:r>
            </a:p>
          </p:txBody>
        </p:sp>
        <p:sp>
          <p:nvSpPr>
            <p:cNvPr id="79" name="tx79"/>
            <p:cNvSpPr/>
            <p:nvPr/>
          </p:nvSpPr>
          <p:spPr>
            <a:xfrm>
              <a:off x="2283061" y="504666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63</a:t>
              </a:r>
            </a:p>
          </p:txBody>
        </p:sp>
        <p:sp>
          <p:nvSpPr>
            <p:cNvPr id="80" name="tx80"/>
            <p:cNvSpPr/>
            <p:nvPr/>
          </p:nvSpPr>
          <p:spPr>
            <a:xfrm>
              <a:off x="2624702" y="494500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81" name="tx81"/>
            <p:cNvSpPr/>
            <p:nvPr/>
          </p:nvSpPr>
          <p:spPr>
            <a:xfrm>
              <a:off x="3051754" y="48687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82" name="pl82"/>
            <p:cNvSpPr/>
            <p:nvPr/>
          </p:nvSpPr>
          <p:spPr>
            <a:xfrm>
              <a:off x="3555643"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3" name="pl83"/>
            <p:cNvSpPr/>
            <p:nvPr/>
          </p:nvSpPr>
          <p:spPr>
            <a:xfrm>
              <a:off x="3555643"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4" name="pl84"/>
            <p:cNvSpPr/>
            <p:nvPr/>
          </p:nvSpPr>
          <p:spPr>
            <a:xfrm>
              <a:off x="3555643"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5" name="pl85"/>
            <p:cNvSpPr/>
            <p:nvPr/>
          </p:nvSpPr>
          <p:spPr>
            <a:xfrm>
              <a:off x="3555643"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6" name="pl86"/>
            <p:cNvSpPr/>
            <p:nvPr/>
          </p:nvSpPr>
          <p:spPr>
            <a:xfrm>
              <a:off x="3555643"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7" name="pl87"/>
            <p:cNvSpPr/>
            <p:nvPr/>
          </p:nvSpPr>
          <p:spPr>
            <a:xfrm>
              <a:off x="3555643"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8" name="pl88"/>
            <p:cNvSpPr/>
            <p:nvPr/>
          </p:nvSpPr>
          <p:spPr>
            <a:xfrm>
              <a:off x="3555643"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89" name="pl89"/>
            <p:cNvSpPr/>
            <p:nvPr/>
          </p:nvSpPr>
          <p:spPr>
            <a:xfrm>
              <a:off x="3555643"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0" name="pl90"/>
            <p:cNvSpPr/>
            <p:nvPr/>
          </p:nvSpPr>
          <p:spPr>
            <a:xfrm>
              <a:off x="3555643"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1" name="pl91"/>
            <p:cNvSpPr/>
            <p:nvPr/>
          </p:nvSpPr>
          <p:spPr>
            <a:xfrm>
              <a:off x="3555643"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2" name="pl92"/>
            <p:cNvSpPr/>
            <p:nvPr/>
          </p:nvSpPr>
          <p:spPr>
            <a:xfrm>
              <a:off x="3555643"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3" name="pl93"/>
            <p:cNvSpPr/>
            <p:nvPr/>
          </p:nvSpPr>
          <p:spPr>
            <a:xfrm>
              <a:off x="3555643"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4" name="pl94"/>
            <p:cNvSpPr/>
            <p:nvPr/>
          </p:nvSpPr>
          <p:spPr>
            <a:xfrm>
              <a:off x="3850309"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427736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470441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513146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547310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90015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98556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850309" y="1186297"/>
              <a:ext cx="2135258" cy="114367"/>
            </a:xfrm>
            <a:custGeom>
              <a:avLst/>
              <a:pathLst>
                <a:path w="2135258" h="114367">
                  <a:moveTo>
                    <a:pt x="0" y="114367"/>
                  </a:moveTo>
                  <a:lnTo>
                    <a:pt x="85410" y="101659"/>
                  </a:lnTo>
                  <a:lnTo>
                    <a:pt x="170820" y="101659"/>
                  </a:lnTo>
                  <a:lnTo>
                    <a:pt x="256230" y="88952"/>
                  </a:lnTo>
                  <a:lnTo>
                    <a:pt x="341641" y="76244"/>
                  </a:lnTo>
                  <a:lnTo>
                    <a:pt x="427051" y="63537"/>
                  </a:lnTo>
                  <a:lnTo>
                    <a:pt x="512461" y="50829"/>
                  </a:lnTo>
                  <a:lnTo>
                    <a:pt x="597872" y="50829"/>
                  </a:lnTo>
                  <a:lnTo>
                    <a:pt x="683282" y="38122"/>
                  </a:lnTo>
                  <a:lnTo>
                    <a:pt x="768692" y="25414"/>
                  </a:lnTo>
                  <a:lnTo>
                    <a:pt x="854103" y="25414"/>
                  </a:lnTo>
                  <a:lnTo>
                    <a:pt x="939513" y="12707"/>
                  </a:lnTo>
                  <a:lnTo>
                    <a:pt x="1024923" y="25414"/>
                  </a:lnTo>
                  <a:lnTo>
                    <a:pt x="1110334" y="25414"/>
                  </a:lnTo>
                  <a:lnTo>
                    <a:pt x="1195744" y="25414"/>
                  </a:lnTo>
                  <a:lnTo>
                    <a:pt x="1281154" y="25414"/>
                  </a:lnTo>
                  <a:lnTo>
                    <a:pt x="1366565" y="12707"/>
                  </a:lnTo>
                  <a:lnTo>
                    <a:pt x="1451975" y="12707"/>
                  </a:lnTo>
                  <a:lnTo>
                    <a:pt x="1537385" y="12707"/>
                  </a:lnTo>
                  <a:lnTo>
                    <a:pt x="1622796" y="0"/>
                  </a:lnTo>
                  <a:lnTo>
                    <a:pt x="1708206" y="38122"/>
                  </a:lnTo>
                  <a:lnTo>
                    <a:pt x="1793616" y="63537"/>
                  </a:lnTo>
                  <a:lnTo>
                    <a:pt x="1879027" y="25414"/>
                  </a:lnTo>
                  <a:lnTo>
                    <a:pt x="1964437" y="25414"/>
                  </a:lnTo>
                  <a:lnTo>
                    <a:pt x="2049847" y="25414"/>
                  </a:lnTo>
                  <a:lnTo>
                    <a:pt x="2135258" y="12707"/>
                  </a:lnTo>
                </a:path>
              </a:pathLst>
            </a:custGeom>
            <a:ln w="27101" cap="flat">
              <a:solidFill>
                <a:srgbClr val="1CABE2">
                  <a:alpha val="100000"/>
                </a:srgbClr>
              </a:solidFill>
              <a:prstDash val="solid"/>
              <a:round/>
            </a:ln>
          </p:spPr>
          <p:txBody>
            <a:bodyPr/>
            <a:lstStyle/>
            <a:p/>
          </p:txBody>
        </p:sp>
        <p:sp>
          <p:nvSpPr>
            <p:cNvPr id="102" name="tx102"/>
            <p:cNvSpPr/>
            <p:nvPr/>
          </p:nvSpPr>
          <p:spPr>
            <a:xfrm>
              <a:off x="3698482" y="12099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82</a:t>
              </a:r>
            </a:p>
          </p:txBody>
        </p:sp>
        <p:sp>
          <p:nvSpPr>
            <p:cNvPr id="103" name="tx103"/>
            <p:cNvSpPr/>
            <p:nvPr/>
          </p:nvSpPr>
          <p:spPr>
            <a:xfrm>
              <a:off x="6018101" y="110830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90</a:t>
              </a:r>
            </a:p>
          </p:txBody>
        </p:sp>
        <p:sp>
          <p:nvSpPr>
            <p:cNvPr id="104" name="tx104"/>
            <p:cNvSpPr/>
            <p:nvPr/>
          </p:nvSpPr>
          <p:spPr>
            <a:xfrm>
              <a:off x="4223136" y="11102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105" name="tx105"/>
            <p:cNvSpPr/>
            <p:nvPr/>
          </p:nvSpPr>
          <p:spPr>
            <a:xfrm>
              <a:off x="4650188" y="107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106" name="tx106"/>
            <p:cNvSpPr/>
            <p:nvPr/>
          </p:nvSpPr>
          <p:spPr>
            <a:xfrm>
              <a:off x="5077239" y="107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107" name="tx107"/>
            <p:cNvSpPr/>
            <p:nvPr/>
          </p:nvSpPr>
          <p:spPr>
            <a:xfrm>
              <a:off x="5418881" y="104676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91</a:t>
              </a:r>
            </a:p>
          </p:txBody>
        </p:sp>
        <p:sp>
          <p:nvSpPr>
            <p:cNvPr id="108" name="tx108"/>
            <p:cNvSpPr/>
            <p:nvPr/>
          </p:nvSpPr>
          <p:spPr>
            <a:xfrm>
              <a:off x="5845932" y="107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109" name="pl109"/>
            <p:cNvSpPr/>
            <p:nvPr/>
          </p:nvSpPr>
          <p:spPr>
            <a:xfrm>
              <a:off x="3555643"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0" name="pl110"/>
            <p:cNvSpPr/>
            <p:nvPr/>
          </p:nvSpPr>
          <p:spPr>
            <a:xfrm>
              <a:off x="3555643"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1" name="pl111"/>
            <p:cNvSpPr/>
            <p:nvPr/>
          </p:nvSpPr>
          <p:spPr>
            <a:xfrm>
              <a:off x="3555643"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2" name="pl112"/>
            <p:cNvSpPr/>
            <p:nvPr/>
          </p:nvSpPr>
          <p:spPr>
            <a:xfrm>
              <a:off x="3555643"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3" name="pl113"/>
            <p:cNvSpPr/>
            <p:nvPr/>
          </p:nvSpPr>
          <p:spPr>
            <a:xfrm>
              <a:off x="3555643"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4" name="pl114"/>
            <p:cNvSpPr/>
            <p:nvPr/>
          </p:nvSpPr>
          <p:spPr>
            <a:xfrm>
              <a:off x="3555643"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5" name="pl115"/>
            <p:cNvSpPr/>
            <p:nvPr/>
          </p:nvSpPr>
          <p:spPr>
            <a:xfrm>
              <a:off x="3555643"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6" name="pl116"/>
            <p:cNvSpPr/>
            <p:nvPr/>
          </p:nvSpPr>
          <p:spPr>
            <a:xfrm>
              <a:off x="3555643"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7" name="pl117"/>
            <p:cNvSpPr/>
            <p:nvPr/>
          </p:nvSpPr>
          <p:spPr>
            <a:xfrm>
              <a:off x="3555643"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8" name="pl118"/>
            <p:cNvSpPr/>
            <p:nvPr/>
          </p:nvSpPr>
          <p:spPr>
            <a:xfrm>
              <a:off x="3555643"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9" name="pl119"/>
            <p:cNvSpPr/>
            <p:nvPr/>
          </p:nvSpPr>
          <p:spPr>
            <a:xfrm>
              <a:off x="3555643"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0" name="pl120"/>
            <p:cNvSpPr/>
            <p:nvPr/>
          </p:nvSpPr>
          <p:spPr>
            <a:xfrm>
              <a:off x="3555643"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1" name="pl121"/>
            <p:cNvSpPr/>
            <p:nvPr/>
          </p:nvSpPr>
          <p:spPr>
            <a:xfrm>
              <a:off x="3850309"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27736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70441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13146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47310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90015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98556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643925" y="3224371"/>
              <a:ext cx="341641" cy="533714"/>
            </a:xfrm>
            <a:custGeom>
              <a:avLst/>
              <a:pathLst>
                <a:path w="341641" h="533714">
                  <a:moveTo>
                    <a:pt x="0" y="533714"/>
                  </a:moveTo>
                  <a:lnTo>
                    <a:pt x="85410" y="419346"/>
                  </a:lnTo>
                  <a:lnTo>
                    <a:pt x="170820" y="330394"/>
                  </a:lnTo>
                  <a:lnTo>
                    <a:pt x="256230" y="50829"/>
                  </a:lnTo>
                  <a:lnTo>
                    <a:pt x="341641" y="0"/>
                  </a:lnTo>
                </a:path>
              </a:pathLst>
            </a:custGeom>
            <a:ln w="27101" cap="flat">
              <a:solidFill>
                <a:srgbClr val="1CABE2">
                  <a:alpha val="100000"/>
                </a:srgbClr>
              </a:solidFill>
              <a:prstDash val="solid"/>
              <a:round/>
            </a:ln>
          </p:spPr>
          <p:txBody>
            <a:bodyPr/>
            <a:lstStyle/>
            <a:p/>
          </p:txBody>
        </p:sp>
        <p:sp>
          <p:nvSpPr>
            <p:cNvPr id="129" name="tx129"/>
            <p:cNvSpPr/>
            <p:nvPr/>
          </p:nvSpPr>
          <p:spPr>
            <a:xfrm>
              <a:off x="5492098" y="366738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32</a:t>
              </a:r>
            </a:p>
          </p:txBody>
        </p:sp>
        <p:sp>
          <p:nvSpPr>
            <p:cNvPr id="130" name="tx130"/>
            <p:cNvSpPr/>
            <p:nvPr/>
          </p:nvSpPr>
          <p:spPr>
            <a:xfrm>
              <a:off x="6018101" y="31336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74</a:t>
              </a:r>
            </a:p>
          </p:txBody>
        </p:sp>
        <p:sp>
          <p:nvSpPr>
            <p:cNvPr id="131" name="tx131"/>
            <p:cNvSpPr/>
            <p:nvPr/>
          </p:nvSpPr>
          <p:spPr>
            <a:xfrm>
              <a:off x="5845932" y="31356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70</a:t>
              </a:r>
            </a:p>
          </p:txBody>
        </p:sp>
        <p:sp>
          <p:nvSpPr>
            <p:cNvPr id="132" name="pl132"/>
            <p:cNvSpPr/>
            <p:nvPr/>
          </p:nvSpPr>
          <p:spPr>
            <a:xfrm>
              <a:off x="3555643"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3" name="pl133"/>
            <p:cNvSpPr/>
            <p:nvPr/>
          </p:nvSpPr>
          <p:spPr>
            <a:xfrm>
              <a:off x="3555643"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4" name="pl134"/>
            <p:cNvSpPr/>
            <p:nvPr/>
          </p:nvSpPr>
          <p:spPr>
            <a:xfrm>
              <a:off x="3555643"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5" name="pl135"/>
            <p:cNvSpPr/>
            <p:nvPr/>
          </p:nvSpPr>
          <p:spPr>
            <a:xfrm>
              <a:off x="3555643"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6" name="pl136"/>
            <p:cNvSpPr/>
            <p:nvPr/>
          </p:nvSpPr>
          <p:spPr>
            <a:xfrm>
              <a:off x="3555643"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7" name="pl137"/>
            <p:cNvSpPr/>
            <p:nvPr/>
          </p:nvSpPr>
          <p:spPr>
            <a:xfrm>
              <a:off x="3555643"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8" name="pl138"/>
            <p:cNvSpPr/>
            <p:nvPr/>
          </p:nvSpPr>
          <p:spPr>
            <a:xfrm>
              <a:off x="3555643"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9" name="pl139"/>
            <p:cNvSpPr/>
            <p:nvPr/>
          </p:nvSpPr>
          <p:spPr>
            <a:xfrm>
              <a:off x="3555643"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0" name="pl140"/>
            <p:cNvSpPr/>
            <p:nvPr/>
          </p:nvSpPr>
          <p:spPr>
            <a:xfrm>
              <a:off x="3555643"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1" name="pl141"/>
            <p:cNvSpPr/>
            <p:nvPr/>
          </p:nvSpPr>
          <p:spPr>
            <a:xfrm>
              <a:off x="3555643"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2" name="pl142"/>
            <p:cNvSpPr/>
            <p:nvPr/>
          </p:nvSpPr>
          <p:spPr>
            <a:xfrm>
              <a:off x="3555643"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3" name="pl143"/>
            <p:cNvSpPr/>
            <p:nvPr/>
          </p:nvSpPr>
          <p:spPr>
            <a:xfrm>
              <a:off x="3555643"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4" name="pl144"/>
            <p:cNvSpPr/>
            <p:nvPr/>
          </p:nvSpPr>
          <p:spPr>
            <a:xfrm>
              <a:off x="3850309"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27736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70441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13146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47310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90015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8556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533591" y="5084541"/>
              <a:ext cx="1451975" cy="851401"/>
            </a:xfrm>
            <a:custGeom>
              <a:avLst/>
              <a:pathLst>
                <a:path w="1451975" h="851401">
                  <a:moveTo>
                    <a:pt x="0" y="851401"/>
                  </a:moveTo>
                  <a:lnTo>
                    <a:pt x="85410" y="825986"/>
                  </a:lnTo>
                  <a:lnTo>
                    <a:pt x="170820" y="775156"/>
                  </a:lnTo>
                  <a:lnTo>
                    <a:pt x="256230" y="711619"/>
                  </a:lnTo>
                  <a:lnTo>
                    <a:pt x="341641" y="660789"/>
                  </a:lnTo>
                  <a:lnTo>
                    <a:pt x="427051" y="571836"/>
                  </a:lnTo>
                  <a:lnTo>
                    <a:pt x="512461" y="495591"/>
                  </a:lnTo>
                  <a:lnTo>
                    <a:pt x="597872" y="419346"/>
                  </a:lnTo>
                  <a:lnTo>
                    <a:pt x="683282" y="381224"/>
                  </a:lnTo>
                  <a:lnTo>
                    <a:pt x="768692" y="330394"/>
                  </a:lnTo>
                  <a:lnTo>
                    <a:pt x="854103" y="292272"/>
                  </a:lnTo>
                  <a:lnTo>
                    <a:pt x="939513" y="254149"/>
                  </a:lnTo>
                  <a:lnTo>
                    <a:pt x="1024923" y="241442"/>
                  </a:lnTo>
                  <a:lnTo>
                    <a:pt x="1110334" y="254149"/>
                  </a:lnTo>
                  <a:lnTo>
                    <a:pt x="1195744" y="139782"/>
                  </a:lnTo>
                  <a:lnTo>
                    <a:pt x="1281154" y="63537"/>
                  </a:lnTo>
                  <a:lnTo>
                    <a:pt x="1366565" y="25414"/>
                  </a:lnTo>
                  <a:lnTo>
                    <a:pt x="1451975" y="0"/>
                  </a:lnTo>
                </a:path>
              </a:pathLst>
            </a:custGeom>
            <a:ln w="27101" cap="flat">
              <a:solidFill>
                <a:srgbClr val="1CABE2">
                  <a:alpha val="100000"/>
                </a:srgbClr>
              </a:solidFill>
              <a:prstDash val="solid"/>
              <a:round/>
            </a:ln>
          </p:spPr>
          <p:txBody>
            <a:bodyPr/>
            <a:lstStyle/>
            <a:p/>
          </p:txBody>
        </p:sp>
        <p:sp>
          <p:nvSpPr>
            <p:cNvPr id="152" name="tx152"/>
            <p:cNvSpPr/>
            <p:nvPr/>
          </p:nvSpPr>
          <p:spPr>
            <a:xfrm>
              <a:off x="4457678" y="584524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a:t>
              </a:r>
            </a:p>
          </p:txBody>
        </p:sp>
        <p:sp>
          <p:nvSpPr>
            <p:cNvPr id="153" name="tx153"/>
            <p:cNvSpPr/>
            <p:nvPr/>
          </p:nvSpPr>
          <p:spPr>
            <a:xfrm>
              <a:off x="6018101" y="49938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154" name="tx154"/>
            <p:cNvSpPr/>
            <p:nvPr/>
          </p:nvSpPr>
          <p:spPr>
            <a:xfrm>
              <a:off x="4650188" y="572016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10</a:t>
              </a:r>
            </a:p>
          </p:txBody>
        </p:sp>
        <p:sp>
          <p:nvSpPr>
            <p:cNvPr id="155" name="tx155"/>
            <p:cNvSpPr/>
            <p:nvPr/>
          </p:nvSpPr>
          <p:spPr>
            <a:xfrm>
              <a:off x="5077239" y="53643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38</a:t>
              </a:r>
            </a:p>
          </p:txBody>
        </p:sp>
        <p:sp>
          <p:nvSpPr>
            <p:cNvPr id="156" name="tx156"/>
            <p:cNvSpPr/>
            <p:nvPr/>
          </p:nvSpPr>
          <p:spPr>
            <a:xfrm>
              <a:off x="5418881" y="519915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51</a:t>
              </a:r>
            </a:p>
          </p:txBody>
        </p:sp>
        <p:sp>
          <p:nvSpPr>
            <p:cNvPr id="157" name="tx157"/>
            <p:cNvSpPr/>
            <p:nvPr/>
          </p:nvSpPr>
          <p:spPr>
            <a:xfrm>
              <a:off x="5845932" y="49704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69</a:t>
              </a:r>
            </a:p>
          </p:txBody>
        </p:sp>
        <p:sp>
          <p:nvSpPr>
            <p:cNvPr id="158" name="pl158"/>
            <p:cNvSpPr/>
            <p:nvPr/>
          </p:nvSpPr>
          <p:spPr>
            <a:xfrm>
              <a:off x="6349821"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59" name="pl159"/>
            <p:cNvSpPr/>
            <p:nvPr/>
          </p:nvSpPr>
          <p:spPr>
            <a:xfrm>
              <a:off x="6349821"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0" name="pl160"/>
            <p:cNvSpPr/>
            <p:nvPr/>
          </p:nvSpPr>
          <p:spPr>
            <a:xfrm>
              <a:off x="6349821"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1" name="pl161"/>
            <p:cNvSpPr/>
            <p:nvPr/>
          </p:nvSpPr>
          <p:spPr>
            <a:xfrm>
              <a:off x="6349821"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2" name="pl162"/>
            <p:cNvSpPr/>
            <p:nvPr/>
          </p:nvSpPr>
          <p:spPr>
            <a:xfrm>
              <a:off x="6349821"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3" name="pl163"/>
            <p:cNvSpPr/>
            <p:nvPr/>
          </p:nvSpPr>
          <p:spPr>
            <a:xfrm>
              <a:off x="6349821"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4" name="pl164"/>
            <p:cNvSpPr/>
            <p:nvPr/>
          </p:nvSpPr>
          <p:spPr>
            <a:xfrm>
              <a:off x="6349821"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5" name="pl165"/>
            <p:cNvSpPr/>
            <p:nvPr/>
          </p:nvSpPr>
          <p:spPr>
            <a:xfrm>
              <a:off x="6349821"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6" name="pl166"/>
            <p:cNvSpPr/>
            <p:nvPr/>
          </p:nvSpPr>
          <p:spPr>
            <a:xfrm>
              <a:off x="6349821"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7" name="pl167"/>
            <p:cNvSpPr/>
            <p:nvPr/>
          </p:nvSpPr>
          <p:spPr>
            <a:xfrm>
              <a:off x="6349821"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8" name="pl168"/>
            <p:cNvSpPr/>
            <p:nvPr/>
          </p:nvSpPr>
          <p:spPr>
            <a:xfrm>
              <a:off x="6349821"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9" name="pl169"/>
            <p:cNvSpPr/>
            <p:nvPr/>
          </p:nvSpPr>
          <p:spPr>
            <a:xfrm>
              <a:off x="6349821"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70" name="pl170"/>
            <p:cNvSpPr/>
            <p:nvPr/>
          </p:nvSpPr>
          <p:spPr>
            <a:xfrm>
              <a:off x="664448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07153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49859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2564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6728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69433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77974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644487" y="1249835"/>
              <a:ext cx="2135258" cy="177904"/>
            </a:xfrm>
            <a:custGeom>
              <a:avLst/>
              <a:pathLst>
                <a:path w="2135258" h="177904">
                  <a:moveTo>
                    <a:pt x="0" y="177904"/>
                  </a:moveTo>
                  <a:lnTo>
                    <a:pt x="85410" y="177904"/>
                  </a:lnTo>
                  <a:lnTo>
                    <a:pt x="170820" y="177904"/>
                  </a:lnTo>
                  <a:lnTo>
                    <a:pt x="256230" y="152489"/>
                  </a:lnTo>
                  <a:lnTo>
                    <a:pt x="341641" y="127074"/>
                  </a:lnTo>
                  <a:lnTo>
                    <a:pt x="427051" y="114367"/>
                  </a:lnTo>
                  <a:lnTo>
                    <a:pt x="512461" y="101659"/>
                  </a:lnTo>
                  <a:lnTo>
                    <a:pt x="597872" y="101659"/>
                  </a:lnTo>
                  <a:lnTo>
                    <a:pt x="683282" y="63537"/>
                  </a:lnTo>
                  <a:lnTo>
                    <a:pt x="768692" y="38122"/>
                  </a:lnTo>
                  <a:lnTo>
                    <a:pt x="854103" y="38122"/>
                  </a:lnTo>
                  <a:lnTo>
                    <a:pt x="939513" y="25414"/>
                  </a:lnTo>
                  <a:lnTo>
                    <a:pt x="1024923" y="25414"/>
                  </a:lnTo>
                  <a:lnTo>
                    <a:pt x="1110334" y="25414"/>
                  </a:lnTo>
                  <a:lnTo>
                    <a:pt x="1195744" y="25414"/>
                  </a:lnTo>
                  <a:lnTo>
                    <a:pt x="1281154" y="12707"/>
                  </a:lnTo>
                  <a:lnTo>
                    <a:pt x="1366565" y="0"/>
                  </a:lnTo>
                  <a:lnTo>
                    <a:pt x="1451975" y="0"/>
                  </a:lnTo>
                  <a:lnTo>
                    <a:pt x="1537385" y="0"/>
                  </a:lnTo>
                  <a:lnTo>
                    <a:pt x="1622796" y="0"/>
                  </a:lnTo>
                  <a:lnTo>
                    <a:pt x="1708206" y="38122"/>
                  </a:lnTo>
                  <a:lnTo>
                    <a:pt x="1793616" y="63537"/>
                  </a:lnTo>
                  <a:lnTo>
                    <a:pt x="1879027" y="12707"/>
                  </a:lnTo>
                  <a:lnTo>
                    <a:pt x="1964437" y="25414"/>
                  </a:lnTo>
                  <a:lnTo>
                    <a:pt x="2049847" y="25414"/>
                  </a:lnTo>
                  <a:lnTo>
                    <a:pt x="2135258" y="12707"/>
                  </a:lnTo>
                </a:path>
              </a:pathLst>
            </a:custGeom>
            <a:ln w="27101" cap="flat">
              <a:solidFill>
                <a:srgbClr val="1CABE2">
                  <a:alpha val="100000"/>
                </a:srgbClr>
              </a:solidFill>
              <a:prstDash val="solid"/>
              <a:round/>
            </a:ln>
          </p:spPr>
          <p:txBody>
            <a:bodyPr/>
            <a:lstStyle/>
            <a:p/>
          </p:txBody>
        </p:sp>
        <p:sp>
          <p:nvSpPr>
            <p:cNvPr id="178" name="tx178"/>
            <p:cNvSpPr/>
            <p:nvPr/>
          </p:nvSpPr>
          <p:spPr>
            <a:xfrm>
              <a:off x="6492660" y="133704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72</a:t>
              </a:r>
            </a:p>
          </p:txBody>
        </p:sp>
        <p:sp>
          <p:nvSpPr>
            <p:cNvPr id="179" name="tx179"/>
            <p:cNvSpPr/>
            <p:nvPr/>
          </p:nvSpPr>
          <p:spPr>
            <a:xfrm>
              <a:off x="8812279" y="11718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85</a:t>
              </a:r>
            </a:p>
          </p:txBody>
        </p:sp>
        <p:sp>
          <p:nvSpPr>
            <p:cNvPr id="180" name="tx180"/>
            <p:cNvSpPr/>
            <p:nvPr/>
          </p:nvSpPr>
          <p:spPr>
            <a:xfrm>
              <a:off x="7017315" y="12246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181" name="tx181"/>
            <p:cNvSpPr/>
            <p:nvPr/>
          </p:nvSpPr>
          <p:spPr>
            <a:xfrm>
              <a:off x="7444366" y="11484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83</a:t>
              </a:r>
            </a:p>
          </p:txBody>
        </p:sp>
        <p:sp>
          <p:nvSpPr>
            <p:cNvPr id="182" name="tx182"/>
            <p:cNvSpPr/>
            <p:nvPr/>
          </p:nvSpPr>
          <p:spPr>
            <a:xfrm>
              <a:off x="7871418" y="112300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85</a:t>
              </a:r>
            </a:p>
          </p:txBody>
        </p:sp>
        <p:sp>
          <p:nvSpPr>
            <p:cNvPr id="183" name="tx183"/>
            <p:cNvSpPr/>
            <p:nvPr/>
          </p:nvSpPr>
          <p:spPr>
            <a:xfrm>
              <a:off x="8213059" y="11102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184" name="tx184"/>
            <p:cNvSpPr/>
            <p:nvPr/>
          </p:nvSpPr>
          <p:spPr>
            <a:xfrm>
              <a:off x="8640111" y="113571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185" name="pl185"/>
            <p:cNvSpPr/>
            <p:nvPr/>
          </p:nvSpPr>
          <p:spPr>
            <a:xfrm>
              <a:off x="6349821"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6" name="pl186"/>
            <p:cNvSpPr/>
            <p:nvPr/>
          </p:nvSpPr>
          <p:spPr>
            <a:xfrm>
              <a:off x="6349821"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7" name="pl187"/>
            <p:cNvSpPr/>
            <p:nvPr/>
          </p:nvSpPr>
          <p:spPr>
            <a:xfrm>
              <a:off x="6349821"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8" name="pl188"/>
            <p:cNvSpPr/>
            <p:nvPr/>
          </p:nvSpPr>
          <p:spPr>
            <a:xfrm>
              <a:off x="6349821"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9" name="pl189"/>
            <p:cNvSpPr/>
            <p:nvPr/>
          </p:nvSpPr>
          <p:spPr>
            <a:xfrm>
              <a:off x="6349821"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0" name="pl190"/>
            <p:cNvSpPr/>
            <p:nvPr/>
          </p:nvSpPr>
          <p:spPr>
            <a:xfrm>
              <a:off x="6349821"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1" name="pl191"/>
            <p:cNvSpPr/>
            <p:nvPr/>
          </p:nvSpPr>
          <p:spPr>
            <a:xfrm>
              <a:off x="6349821"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2" name="pl192"/>
            <p:cNvSpPr/>
            <p:nvPr/>
          </p:nvSpPr>
          <p:spPr>
            <a:xfrm>
              <a:off x="6349821"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3" name="pl193"/>
            <p:cNvSpPr/>
            <p:nvPr/>
          </p:nvSpPr>
          <p:spPr>
            <a:xfrm>
              <a:off x="6349821"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4" name="pl194"/>
            <p:cNvSpPr/>
            <p:nvPr/>
          </p:nvSpPr>
          <p:spPr>
            <a:xfrm>
              <a:off x="6349821"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5" name="pl195"/>
            <p:cNvSpPr/>
            <p:nvPr/>
          </p:nvSpPr>
          <p:spPr>
            <a:xfrm>
              <a:off x="6349821"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6" name="pl196"/>
            <p:cNvSpPr/>
            <p:nvPr/>
          </p:nvSpPr>
          <p:spPr>
            <a:xfrm>
              <a:off x="6349821"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7" name="pl197"/>
            <p:cNvSpPr/>
            <p:nvPr/>
          </p:nvSpPr>
          <p:spPr>
            <a:xfrm>
              <a:off x="664448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07153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49859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92564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26728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69433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877974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6644487" y="3071882"/>
              <a:ext cx="2135258" cy="190612"/>
            </a:xfrm>
            <a:custGeom>
              <a:avLst/>
              <a:pathLst>
                <a:path w="2135258" h="190612">
                  <a:moveTo>
                    <a:pt x="0" y="190612"/>
                  </a:moveTo>
                  <a:lnTo>
                    <a:pt x="85410" y="177904"/>
                  </a:lnTo>
                  <a:lnTo>
                    <a:pt x="170820" y="177904"/>
                  </a:lnTo>
                  <a:lnTo>
                    <a:pt x="256230" y="165197"/>
                  </a:lnTo>
                  <a:lnTo>
                    <a:pt x="341641" y="139782"/>
                  </a:lnTo>
                  <a:lnTo>
                    <a:pt x="427051" y="114367"/>
                  </a:lnTo>
                  <a:lnTo>
                    <a:pt x="512461" y="88952"/>
                  </a:lnTo>
                  <a:lnTo>
                    <a:pt x="597872" y="88952"/>
                  </a:lnTo>
                  <a:lnTo>
                    <a:pt x="683282" y="63537"/>
                  </a:lnTo>
                  <a:lnTo>
                    <a:pt x="768692" y="38122"/>
                  </a:lnTo>
                  <a:lnTo>
                    <a:pt x="854103" y="25414"/>
                  </a:lnTo>
                  <a:lnTo>
                    <a:pt x="939513" y="25414"/>
                  </a:lnTo>
                  <a:lnTo>
                    <a:pt x="1024923" y="25414"/>
                  </a:lnTo>
                  <a:lnTo>
                    <a:pt x="1110334" y="25414"/>
                  </a:lnTo>
                  <a:lnTo>
                    <a:pt x="1195744" y="25414"/>
                  </a:lnTo>
                  <a:lnTo>
                    <a:pt x="1281154" y="25414"/>
                  </a:lnTo>
                  <a:lnTo>
                    <a:pt x="1366565" y="12707"/>
                  </a:lnTo>
                  <a:lnTo>
                    <a:pt x="1451975" y="12707"/>
                  </a:lnTo>
                  <a:lnTo>
                    <a:pt x="1537385" y="0"/>
                  </a:lnTo>
                  <a:lnTo>
                    <a:pt x="1622796" y="0"/>
                  </a:lnTo>
                  <a:lnTo>
                    <a:pt x="1708206" y="38122"/>
                  </a:lnTo>
                  <a:lnTo>
                    <a:pt x="1793616" y="63537"/>
                  </a:lnTo>
                  <a:lnTo>
                    <a:pt x="1879027" y="38122"/>
                  </a:lnTo>
                  <a:lnTo>
                    <a:pt x="1964437" y="38122"/>
                  </a:lnTo>
                  <a:lnTo>
                    <a:pt x="2049847" y="25414"/>
                  </a:lnTo>
                  <a:lnTo>
                    <a:pt x="2135258" y="25414"/>
                  </a:lnTo>
                </a:path>
              </a:pathLst>
            </a:custGeom>
            <a:ln w="27101" cap="flat">
              <a:solidFill>
                <a:srgbClr val="1CABE2">
                  <a:alpha val="100000"/>
                </a:srgbClr>
              </a:solidFill>
              <a:prstDash val="solid"/>
              <a:round/>
            </a:ln>
          </p:spPr>
          <p:txBody>
            <a:bodyPr/>
            <a:lstStyle/>
            <a:p/>
          </p:txBody>
        </p:sp>
        <p:sp>
          <p:nvSpPr>
            <p:cNvPr id="205" name="tx205"/>
            <p:cNvSpPr/>
            <p:nvPr/>
          </p:nvSpPr>
          <p:spPr>
            <a:xfrm>
              <a:off x="6492660" y="31717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206" name="tx206"/>
            <p:cNvSpPr/>
            <p:nvPr/>
          </p:nvSpPr>
          <p:spPr>
            <a:xfrm>
              <a:off x="8812279" y="30065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207" name="tx207"/>
            <p:cNvSpPr/>
            <p:nvPr/>
          </p:nvSpPr>
          <p:spPr>
            <a:xfrm>
              <a:off x="7017315" y="304671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208" name="tx208"/>
            <p:cNvSpPr/>
            <p:nvPr/>
          </p:nvSpPr>
          <p:spPr>
            <a:xfrm>
              <a:off x="7444366" y="29577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209" name="tx209"/>
            <p:cNvSpPr/>
            <p:nvPr/>
          </p:nvSpPr>
          <p:spPr>
            <a:xfrm>
              <a:off x="7871418" y="29577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210" name="tx210"/>
            <p:cNvSpPr/>
            <p:nvPr/>
          </p:nvSpPr>
          <p:spPr>
            <a:xfrm>
              <a:off x="8213059" y="29323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211" name="tx211"/>
            <p:cNvSpPr/>
            <p:nvPr/>
          </p:nvSpPr>
          <p:spPr>
            <a:xfrm>
              <a:off x="8640111" y="29577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212" name="pl212"/>
            <p:cNvSpPr/>
            <p:nvPr/>
          </p:nvSpPr>
          <p:spPr>
            <a:xfrm>
              <a:off x="6349821"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3" name="pl213"/>
            <p:cNvSpPr/>
            <p:nvPr/>
          </p:nvSpPr>
          <p:spPr>
            <a:xfrm>
              <a:off x="6349821"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4" name="pl214"/>
            <p:cNvSpPr/>
            <p:nvPr/>
          </p:nvSpPr>
          <p:spPr>
            <a:xfrm>
              <a:off x="6349821"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5" name="pl215"/>
            <p:cNvSpPr/>
            <p:nvPr/>
          </p:nvSpPr>
          <p:spPr>
            <a:xfrm>
              <a:off x="6349821"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6" name="pl216"/>
            <p:cNvSpPr/>
            <p:nvPr/>
          </p:nvSpPr>
          <p:spPr>
            <a:xfrm>
              <a:off x="6349821"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7" name="pl217"/>
            <p:cNvSpPr/>
            <p:nvPr/>
          </p:nvSpPr>
          <p:spPr>
            <a:xfrm>
              <a:off x="6349821"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8" name="pl218"/>
            <p:cNvSpPr/>
            <p:nvPr/>
          </p:nvSpPr>
          <p:spPr>
            <a:xfrm>
              <a:off x="6349821"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19" name="pl219"/>
            <p:cNvSpPr/>
            <p:nvPr/>
          </p:nvSpPr>
          <p:spPr>
            <a:xfrm>
              <a:off x="6349821"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0" name="pl220"/>
            <p:cNvSpPr/>
            <p:nvPr/>
          </p:nvSpPr>
          <p:spPr>
            <a:xfrm>
              <a:off x="6349821"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1" name="pl221"/>
            <p:cNvSpPr/>
            <p:nvPr/>
          </p:nvSpPr>
          <p:spPr>
            <a:xfrm>
              <a:off x="6349821"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2" name="pl222"/>
            <p:cNvSpPr/>
            <p:nvPr/>
          </p:nvSpPr>
          <p:spPr>
            <a:xfrm>
              <a:off x="6349821"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3" name="pl223"/>
            <p:cNvSpPr/>
            <p:nvPr/>
          </p:nvSpPr>
          <p:spPr>
            <a:xfrm>
              <a:off x="6349821"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4" name="pl224"/>
            <p:cNvSpPr/>
            <p:nvPr/>
          </p:nvSpPr>
          <p:spPr>
            <a:xfrm>
              <a:off x="664448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07153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749859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92564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826728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69433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77974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156949" y="5211616"/>
              <a:ext cx="1622796" cy="762448"/>
            </a:xfrm>
            <a:custGeom>
              <a:avLst/>
              <a:pathLst>
                <a:path w="1622796" h="762448">
                  <a:moveTo>
                    <a:pt x="0" y="762448"/>
                  </a:moveTo>
                  <a:lnTo>
                    <a:pt x="85410" y="749741"/>
                  </a:lnTo>
                  <a:lnTo>
                    <a:pt x="170820" y="724326"/>
                  </a:lnTo>
                  <a:lnTo>
                    <a:pt x="256230" y="698911"/>
                  </a:lnTo>
                  <a:lnTo>
                    <a:pt x="341641" y="673496"/>
                  </a:lnTo>
                  <a:lnTo>
                    <a:pt x="427051" y="660789"/>
                  </a:lnTo>
                  <a:lnTo>
                    <a:pt x="512461" y="635374"/>
                  </a:lnTo>
                  <a:lnTo>
                    <a:pt x="597872" y="597251"/>
                  </a:lnTo>
                  <a:lnTo>
                    <a:pt x="683282" y="546421"/>
                  </a:lnTo>
                  <a:lnTo>
                    <a:pt x="768692" y="495591"/>
                  </a:lnTo>
                  <a:lnTo>
                    <a:pt x="854103" y="470176"/>
                  </a:lnTo>
                  <a:lnTo>
                    <a:pt x="939513" y="432054"/>
                  </a:lnTo>
                  <a:lnTo>
                    <a:pt x="1024923" y="330394"/>
                  </a:lnTo>
                  <a:lnTo>
                    <a:pt x="1110334" y="266857"/>
                  </a:lnTo>
                  <a:lnTo>
                    <a:pt x="1195744" y="165197"/>
                  </a:lnTo>
                  <a:lnTo>
                    <a:pt x="1281154" y="152489"/>
                  </a:lnTo>
                  <a:lnTo>
                    <a:pt x="1366565" y="114367"/>
                  </a:lnTo>
                  <a:lnTo>
                    <a:pt x="1451975" y="63537"/>
                  </a:lnTo>
                  <a:lnTo>
                    <a:pt x="1537385" y="12707"/>
                  </a:lnTo>
                  <a:lnTo>
                    <a:pt x="1622796" y="0"/>
                  </a:lnTo>
                </a:path>
              </a:pathLst>
            </a:custGeom>
            <a:ln w="27101" cap="flat">
              <a:solidFill>
                <a:srgbClr val="1CABE2">
                  <a:alpha val="100000"/>
                </a:srgbClr>
              </a:solidFill>
              <a:prstDash val="solid"/>
              <a:round/>
            </a:ln>
          </p:spPr>
          <p:txBody>
            <a:bodyPr/>
            <a:lstStyle/>
            <a:p/>
          </p:txBody>
        </p:sp>
        <p:sp>
          <p:nvSpPr>
            <p:cNvPr id="232" name="tx232"/>
            <p:cNvSpPr/>
            <p:nvPr/>
          </p:nvSpPr>
          <p:spPr>
            <a:xfrm>
              <a:off x="7081035" y="588336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a:t>
              </a:r>
            </a:p>
          </p:txBody>
        </p:sp>
        <p:sp>
          <p:nvSpPr>
            <p:cNvPr id="233" name="tx233"/>
            <p:cNvSpPr/>
            <p:nvPr/>
          </p:nvSpPr>
          <p:spPr>
            <a:xfrm>
              <a:off x="8812279" y="512091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61</a:t>
              </a:r>
            </a:p>
          </p:txBody>
        </p:sp>
        <p:sp>
          <p:nvSpPr>
            <p:cNvPr id="234" name="tx234"/>
            <p:cNvSpPr/>
            <p:nvPr/>
          </p:nvSpPr>
          <p:spPr>
            <a:xfrm>
              <a:off x="7471478" y="574557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a:t>
              </a:r>
            </a:p>
          </p:txBody>
        </p:sp>
        <p:sp>
          <p:nvSpPr>
            <p:cNvPr id="235" name="tx235"/>
            <p:cNvSpPr/>
            <p:nvPr/>
          </p:nvSpPr>
          <p:spPr>
            <a:xfrm>
              <a:off x="7871418" y="55676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22</a:t>
              </a:r>
            </a:p>
          </p:txBody>
        </p:sp>
        <p:sp>
          <p:nvSpPr>
            <p:cNvPr id="236" name="tx236"/>
            <p:cNvSpPr/>
            <p:nvPr/>
          </p:nvSpPr>
          <p:spPr>
            <a:xfrm>
              <a:off x="8213059" y="53389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40</a:t>
              </a:r>
            </a:p>
          </p:txBody>
        </p:sp>
        <p:sp>
          <p:nvSpPr>
            <p:cNvPr id="237" name="tx237"/>
            <p:cNvSpPr/>
            <p:nvPr/>
          </p:nvSpPr>
          <p:spPr>
            <a:xfrm>
              <a:off x="8640111" y="508478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60</a:t>
              </a:r>
            </a:p>
          </p:txBody>
        </p:sp>
        <p:sp>
          <p:nvSpPr>
            <p:cNvPr id="238" name="tx238"/>
            <p:cNvSpPr/>
            <p:nvPr/>
          </p:nvSpPr>
          <p:spPr>
            <a:xfrm>
              <a:off x="1968540" y="4371627"/>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239" name="tx239"/>
            <p:cNvSpPr/>
            <p:nvPr/>
          </p:nvSpPr>
          <p:spPr>
            <a:xfrm>
              <a:off x="4762764" y="4371627"/>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240" name="tx240"/>
            <p:cNvSpPr/>
            <p:nvPr/>
          </p:nvSpPr>
          <p:spPr>
            <a:xfrm>
              <a:off x="7520778" y="4371627"/>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241" name="tx241"/>
            <p:cNvSpPr/>
            <p:nvPr/>
          </p:nvSpPr>
          <p:spPr>
            <a:xfrm>
              <a:off x="2002601" y="2549580"/>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242" name="tx242"/>
            <p:cNvSpPr/>
            <p:nvPr/>
          </p:nvSpPr>
          <p:spPr>
            <a:xfrm>
              <a:off x="4787544" y="2549580"/>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243" name="tx243"/>
            <p:cNvSpPr/>
            <p:nvPr/>
          </p:nvSpPr>
          <p:spPr>
            <a:xfrm>
              <a:off x="7556896" y="2549580"/>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a:t>
              </a:r>
            </a:p>
          </p:txBody>
        </p:sp>
        <p:sp>
          <p:nvSpPr>
            <p:cNvPr id="244" name="tx244"/>
            <p:cNvSpPr/>
            <p:nvPr/>
          </p:nvSpPr>
          <p:spPr>
            <a:xfrm>
              <a:off x="2002693" y="727533"/>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BCG</a:t>
              </a:r>
            </a:p>
          </p:txBody>
        </p:sp>
        <p:sp>
          <p:nvSpPr>
            <p:cNvPr id="245" name="tx245"/>
            <p:cNvSpPr/>
            <p:nvPr/>
          </p:nvSpPr>
          <p:spPr>
            <a:xfrm>
              <a:off x="4775154"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a:t>
              </a:r>
            </a:p>
          </p:txBody>
        </p:sp>
        <p:sp>
          <p:nvSpPr>
            <p:cNvPr id="246" name="tx246"/>
            <p:cNvSpPr/>
            <p:nvPr/>
          </p:nvSpPr>
          <p:spPr>
            <a:xfrm>
              <a:off x="7569332"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a:t>
              </a:r>
            </a:p>
          </p:txBody>
        </p:sp>
        <p:sp>
          <p:nvSpPr>
            <p:cNvPr id="247" name="tx247"/>
            <p:cNvSpPr/>
            <p:nvPr/>
          </p:nvSpPr>
          <p:spPr>
            <a:xfrm rot="-5400000">
              <a:off x="93597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48" name="tx248"/>
            <p:cNvSpPr/>
            <p:nvPr/>
          </p:nvSpPr>
          <p:spPr>
            <a:xfrm rot="-5400000">
              <a:off x="136303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49" name="tx249"/>
            <p:cNvSpPr/>
            <p:nvPr/>
          </p:nvSpPr>
          <p:spPr>
            <a:xfrm rot="-5400000">
              <a:off x="179008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0" name="tx250"/>
            <p:cNvSpPr/>
            <p:nvPr/>
          </p:nvSpPr>
          <p:spPr>
            <a:xfrm rot="-5400000">
              <a:off x="221713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1" name="tx251"/>
            <p:cNvSpPr/>
            <p:nvPr/>
          </p:nvSpPr>
          <p:spPr>
            <a:xfrm rot="-5400000">
              <a:off x="255877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2" name="tx252"/>
            <p:cNvSpPr/>
            <p:nvPr/>
          </p:nvSpPr>
          <p:spPr>
            <a:xfrm rot="-5400000">
              <a:off x="298582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53" name="tx253"/>
            <p:cNvSpPr/>
            <p:nvPr/>
          </p:nvSpPr>
          <p:spPr>
            <a:xfrm rot="-5400000">
              <a:off x="307123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54" name="tx254"/>
            <p:cNvSpPr/>
            <p:nvPr/>
          </p:nvSpPr>
          <p:spPr>
            <a:xfrm rot="-5400000">
              <a:off x="373015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55" name="tx255"/>
            <p:cNvSpPr/>
            <p:nvPr/>
          </p:nvSpPr>
          <p:spPr>
            <a:xfrm rot="-5400000">
              <a:off x="415720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56" name="tx256"/>
            <p:cNvSpPr/>
            <p:nvPr/>
          </p:nvSpPr>
          <p:spPr>
            <a:xfrm rot="-5400000">
              <a:off x="458426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7" name="tx257"/>
            <p:cNvSpPr/>
            <p:nvPr/>
          </p:nvSpPr>
          <p:spPr>
            <a:xfrm rot="-5400000">
              <a:off x="501131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8" name="tx258"/>
            <p:cNvSpPr/>
            <p:nvPr/>
          </p:nvSpPr>
          <p:spPr>
            <a:xfrm rot="-5400000">
              <a:off x="535295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9" name="tx259"/>
            <p:cNvSpPr/>
            <p:nvPr/>
          </p:nvSpPr>
          <p:spPr>
            <a:xfrm rot="-5400000">
              <a:off x="578000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0" name="tx260"/>
            <p:cNvSpPr/>
            <p:nvPr/>
          </p:nvSpPr>
          <p:spPr>
            <a:xfrm rot="-5400000">
              <a:off x="586541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1" name="tx261"/>
            <p:cNvSpPr/>
            <p:nvPr/>
          </p:nvSpPr>
          <p:spPr>
            <a:xfrm rot="-5400000">
              <a:off x="6524335"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62" name="tx262"/>
            <p:cNvSpPr/>
            <p:nvPr/>
          </p:nvSpPr>
          <p:spPr>
            <a:xfrm rot="-5400000">
              <a:off x="695138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63" name="tx263"/>
            <p:cNvSpPr/>
            <p:nvPr/>
          </p:nvSpPr>
          <p:spPr>
            <a:xfrm rot="-5400000">
              <a:off x="737843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64" name="tx264"/>
            <p:cNvSpPr/>
            <p:nvPr/>
          </p:nvSpPr>
          <p:spPr>
            <a:xfrm rot="-5400000">
              <a:off x="7805489"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65" name="tx265"/>
            <p:cNvSpPr/>
            <p:nvPr/>
          </p:nvSpPr>
          <p:spPr>
            <a:xfrm rot="-5400000">
              <a:off x="814713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66" name="tx266"/>
            <p:cNvSpPr/>
            <p:nvPr/>
          </p:nvSpPr>
          <p:spPr>
            <a:xfrm rot="-5400000">
              <a:off x="857418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7" name="tx267"/>
            <p:cNvSpPr/>
            <p:nvPr/>
          </p:nvSpPr>
          <p:spPr>
            <a:xfrm rot="-5400000">
              <a:off x="865959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8" name="tx268"/>
            <p:cNvSpPr/>
            <p:nvPr/>
          </p:nvSpPr>
          <p:spPr>
            <a:xfrm>
              <a:off x="635284" y="2301759"/>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69" name="tx269"/>
            <p:cNvSpPr/>
            <p:nvPr/>
          </p:nvSpPr>
          <p:spPr>
            <a:xfrm>
              <a:off x="571733" y="204760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0" name="tx270"/>
            <p:cNvSpPr/>
            <p:nvPr/>
          </p:nvSpPr>
          <p:spPr>
            <a:xfrm>
              <a:off x="571733" y="179345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1" name="tx271"/>
            <p:cNvSpPr/>
            <p:nvPr/>
          </p:nvSpPr>
          <p:spPr>
            <a:xfrm>
              <a:off x="571733" y="153931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2" name="tx272"/>
            <p:cNvSpPr/>
            <p:nvPr/>
          </p:nvSpPr>
          <p:spPr>
            <a:xfrm>
              <a:off x="571733" y="128516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3" name="tx273"/>
            <p:cNvSpPr/>
            <p:nvPr/>
          </p:nvSpPr>
          <p:spPr>
            <a:xfrm>
              <a:off x="508182" y="1031010"/>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74" name="tx274"/>
            <p:cNvSpPr/>
            <p:nvPr/>
          </p:nvSpPr>
          <p:spPr>
            <a:xfrm>
              <a:off x="635284" y="4123806"/>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75" name="tx275"/>
            <p:cNvSpPr/>
            <p:nvPr/>
          </p:nvSpPr>
          <p:spPr>
            <a:xfrm>
              <a:off x="571733" y="386965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6" name="tx276"/>
            <p:cNvSpPr/>
            <p:nvPr/>
          </p:nvSpPr>
          <p:spPr>
            <a:xfrm>
              <a:off x="571733" y="361550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7" name="tx277"/>
            <p:cNvSpPr/>
            <p:nvPr/>
          </p:nvSpPr>
          <p:spPr>
            <a:xfrm>
              <a:off x="571733" y="336135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8" name="tx278"/>
            <p:cNvSpPr/>
            <p:nvPr/>
          </p:nvSpPr>
          <p:spPr>
            <a:xfrm>
              <a:off x="571733" y="310720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9" name="tx279"/>
            <p:cNvSpPr/>
            <p:nvPr/>
          </p:nvSpPr>
          <p:spPr>
            <a:xfrm>
              <a:off x="508182" y="2853057"/>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0" name="tx280"/>
            <p:cNvSpPr/>
            <p:nvPr/>
          </p:nvSpPr>
          <p:spPr>
            <a:xfrm>
              <a:off x="635284" y="5945853"/>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81" name="tx281"/>
            <p:cNvSpPr/>
            <p:nvPr/>
          </p:nvSpPr>
          <p:spPr>
            <a:xfrm>
              <a:off x="571733" y="569170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82" name="tx282"/>
            <p:cNvSpPr/>
            <p:nvPr/>
          </p:nvSpPr>
          <p:spPr>
            <a:xfrm>
              <a:off x="571733" y="543755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83" name="tx283"/>
            <p:cNvSpPr/>
            <p:nvPr/>
          </p:nvSpPr>
          <p:spPr>
            <a:xfrm>
              <a:off x="571733" y="518340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84" name="tx284"/>
            <p:cNvSpPr/>
            <p:nvPr/>
          </p:nvSpPr>
          <p:spPr>
            <a:xfrm>
              <a:off x="571733" y="492925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85" name="tx285"/>
            <p:cNvSpPr/>
            <p:nvPr/>
          </p:nvSpPr>
          <p:spPr>
            <a:xfrm>
              <a:off x="508182" y="4675104"/>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6" name="tx286"/>
            <p:cNvSpPr/>
            <p:nvPr/>
          </p:nvSpPr>
          <p:spPr>
            <a:xfrm rot="-5400000">
              <a:off x="-37121" y="341579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87" name="tx287"/>
            <p:cNvSpPr/>
            <p:nvPr/>
          </p:nvSpPr>
          <p:spPr>
            <a:xfrm>
              <a:off x="2761965" y="435349"/>
              <a:ext cx="43119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selected routine vaccines, Global, 2000-2025</a:t>
              </a:r>
            </a:p>
          </p:txBody>
        </p:sp>
        <p:sp>
          <p:nvSpPr>
            <p:cNvPr id="288" name="tx288"/>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2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coverage trends for 9 core routine vaccines recommended in childhood.
The steep increasing trends in coverage of IPV, MCV2, PCVC and RotaC is in-part related to increasing introduction in countries, along with improved coverage.
In 2025, ROTAC had the lowest coverage of all vaccines (61%), followed by PCVC (71%).</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457200" y="402336"/>
            <a:ext cx="8394192" cy="6053328"/>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28% in 2000 to 75% in 2025. This increase since 2000 is a result of incremental improvement in introducing new vaccines and expanding vaccination services to previously missed populations.
Enhancing BOP now depends partly on improving the coverage of HPV, ROTAC, PCVC, RCV1, IPVC, MCV2, and HIB3 - vaccines with coverage less than 80% in 2025.</a:t>
            </a:r>
          </a:p>
        </p:txBody>
      </p:sp>
      <p:sp>
        <p:nvSpPr>
          <p:cNvPr id="4" name="body"/>
          <p:cNvSpPr>
            <a:spLocks noGrp="1"/>
          </p:cNvSpPr>
          <p:nvPr>
            <p:ph/>
          </p:nvPr>
        </p:nvSpPr>
        <p:spPr>
          <a:xfrm>
            <a:off x="457200" y="91440"/>
            <a:ext cx="5486400" cy="457200"/>
          </a:xfrm>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Breadth of Protection, Global, 2000-2025</a:t>
            </a:r>
          </a:p>
        </p:txBody>
      </p:sp>
      <p:sp>
        <p:nvSpPr>
          <p:cNvPr id="5" name="body"/>
          <p:cNvSpPr>
            <a:spLocks noGrp="1"/>
          </p:cNvSpPr>
          <p:nvPr>
            <p:ph/>
          </p:nvPr>
        </p:nvSpPr>
        <p:spPr>
          <a:xfrm>
            <a:off x="457200" y="6583680"/>
            <a:ext cx="7315200" cy="457200"/>
          </a:xfrm>
        </p:spPr>
        <p:txBody>
          <a:bodyPr/>
          <a:lstStyle/>
          <a:p>
            <a:pPr algn="l" marL="0" marR="0">
              <a:lnSpc>
                <a:spcPct val="100000"/>
              </a:lnSpc>
              <a:spcBef>
                <a:spcPts val="0"/>
              </a:spcBef>
              <a:spcAft>
                <a:spcPts val="0"/>
              </a:spcAft>
              <a:buNone/>
            </a:pPr>
            <a:r>
              <a:rPr cap="none" sz="800" i="0" b="0" u="none" strike="noStrike">
                <a:solidFill>
                  <a:srgbClr val="000000">
                    <a:alpha val="100000"/>
                  </a:srgbClr>
                </a:solidFill>
                <a:latin typeface="Arial"/>
                <a:cs typeface="Arial"/>
                <a:ea typeface="Arial"/>
                <a:sym typeface="Arial"/>
              </a:rPr>
              <a:t>Breadth of protection = ((DTP3 x 3) + HepB3 + Hib3 + IPV1 + IPVC + MCV1 + MCV2 + PCV3 + RCV1 + RotaC + HPV) / 13</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59443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554750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515063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475376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435689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396002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0" name="pl10"/>
            <p:cNvSpPr/>
            <p:nvPr/>
          </p:nvSpPr>
          <p:spPr>
            <a:xfrm>
              <a:off x="803984" y="356315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1" name="pl11"/>
            <p:cNvSpPr/>
            <p:nvPr/>
          </p:nvSpPr>
          <p:spPr>
            <a:xfrm>
              <a:off x="803984" y="316628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2" name="pl12"/>
            <p:cNvSpPr/>
            <p:nvPr/>
          </p:nvSpPr>
          <p:spPr>
            <a:xfrm>
              <a:off x="803984" y="276941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3" name="pl13"/>
            <p:cNvSpPr/>
            <p:nvPr/>
          </p:nvSpPr>
          <p:spPr>
            <a:xfrm>
              <a:off x="803984" y="237254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4" name="pl14"/>
            <p:cNvSpPr/>
            <p:nvPr/>
          </p:nvSpPr>
          <p:spPr>
            <a:xfrm>
              <a:off x="803984" y="197567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5" name="pl15"/>
            <p:cNvSpPr/>
            <p:nvPr/>
          </p:nvSpPr>
          <p:spPr>
            <a:xfrm>
              <a:off x="803984" y="157880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6" name="pl16"/>
            <p:cNvSpPr/>
            <p:nvPr/>
          </p:nvSpPr>
          <p:spPr>
            <a:xfrm>
              <a:off x="180646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305955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431265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54404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669353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80719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2" name="pl22"/>
            <p:cNvSpPr/>
            <p:nvPr/>
          </p:nvSpPr>
          <p:spPr>
            <a:xfrm>
              <a:off x="8698482"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3" name="pl23"/>
            <p:cNvSpPr/>
            <p:nvPr/>
          </p:nvSpPr>
          <p:spPr>
            <a:xfrm>
              <a:off x="803984" y="5745940"/>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4" name="pl24"/>
            <p:cNvSpPr/>
            <p:nvPr/>
          </p:nvSpPr>
          <p:spPr>
            <a:xfrm>
              <a:off x="803984" y="534907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5" name="pl25"/>
            <p:cNvSpPr/>
            <p:nvPr/>
          </p:nvSpPr>
          <p:spPr>
            <a:xfrm>
              <a:off x="803984" y="495220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6" name="pl26"/>
            <p:cNvSpPr/>
            <p:nvPr/>
          </p:nvSpPr>
          <p:spPr>
            <a:xfrm>
              <a:off x="803984" y="455533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7" name="pl27"/>
            <p:cNvSpPr/>
            <p:nvPr/>
          </p:nvSpPr>
          <p:spPr>
            <a:xfrm>
              <a:off x="803984" y="415846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8" name="pl28"/>
            <p:cNvSpPr/>
            <p:nvPr/>
          </p:nvSpPr>
          <p:spPr>
            <a:xfrm>
              <a:off x="803984" y="37615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9" name="pl29"/>
            <p:cNvSpPr/>
            <p:nvPr/>
          </p:nvSpPr>
          <p:spPr>
            <a:xfrm>
              <a:off x="803984" y="336472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0" name="pl30"/>
            <p:cNvSpPr/>
            <p:nvPr/>
          </p:nvSpPr>
          <p:spPr>
            <a:xfrm>
              <a:off x="803984" y="296785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1" name="pl31"/>
            <p:cNvSpPr/>
            <p:nvPr/>
          </p:nvSpPr>
          <p:spPr>
            <a:xfrm>
              <a:off x="803984" y="257098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2" name="pl32"/>
            <p:cNvSpPr/>
            <p:nvPr/>
          </p:nvSpPr>
          <p:spPr>
            <a:xfrm>
              <a:off x="803984" y="217411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3" name="pl33"/>
            <p:cNvSpPr/>
            <p:nvPr/>
          </p:nvSpPr>
          <p:spPr>
            <a:xfrm>
              <a:off x="803984" y="1777244"/>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4" name="pl34"/>
            <p:cNvSpPr/>
            <p:nvPr/>
          </p:nvSpPr>
          <p:spPr>
            <a:xfrm>
              <a:off x="117991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2433008"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686102"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493919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594167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4538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1179913" y="2332861"/>
              <a:ext cx="6265474" cy="555617"/>
            </a:xfrm>
            <a:custGeom>
              <a:avLst/>
              <a:pathLst>
                <a:path w="6265474" h="555617">
                  <a:moveTo>
                    <a:pt x="0" y="555617"/>
                  </a:moveTo>
                  <a:lnTo>
                    <a:pt x="250618" y="555617"/>
                  </a:lnTo>
                  <a:lnTo>
                    <a:pt x="501237" y="555617"/>
                  </a:lnTo>
                  <a:lnTo>
                    <a:pt x="751856" y="476243"/>
                  </a:lnTo>
                  <a:lnTo>
                    <a:pt x="1002475" y="396869"/>
                  </a:lnTo>
                  <a:lnTo>
                    <a:pt x="1253094" y="357182"/>
                  </a:lnTo>
                  <a:lnTo>
                    <a:pt x="1503713" y="317495"/>
                  </a:lnTo>
                  <a:lnTo>
                    <a:pt x="1754332" y="317495"/>
                  </a:lnTo>
                  <a:lnTo>
                    <a:pt x="2004951" y="198434"/>
                  </a:lnTo>
                  <a:lnTo>
                    <a:pt x="2255570" y="119060"/>
                  </a:lnTo>
                  <a:lnTo>
                    <a:pt x="2506189" y="119060"/>
                  </a:lnTo>
                  <a:lnTo>
                    <a:pt x="2756808" y="79373"/>
                  </a:lnTo>
                  <a:lnTo>
                    <a:pt x="3007427" y="79373"/>
                  </a:lnTo>
                  <a:lnTo>
                    <a:pt x="3258046" y="79373"/>
                  </a:lnTo>
                  <a:lnTo>
                    <a:pt x="3508665" y="79373"/>
                  </a:lnTo>
                  <a:lnTo>
                    <a:pt x="3759284" y="39686"/>
                  </a:lnTo>
                  <a:lnTo>
                    <a:pt x="4009903" y="0"/>
                  </a:lnTo>
                  <a:lnTo>
                    <a:pt x="4260522" y="0"/>
                  </a:lnTo>
                  <a:lnTo>
                    <a:pt x="4511141" y="0"/>
                  </a:lnTo>
                  <a:lnTo>
                    <a:pt x="4761760" y="0"/>
                  </a:lnTo>
                  <a:lnTo>
                    <a:pt x="5012379" y="119060"/>
                  </a:lnTo>
                  <a:lnTo>
                    <a:pt x="5262998" y="198434"/>
                  </a:lnTo>
                  <a:lnTo>
                    <a:pt x="5513617" y="39686"/>
                  </a:lnTo>
                  <a:lnTo>
                    <a:pt x="5764236" y="79373"/>
                  </a:lnTo>
                  <a:lnTo>
                    <a:pt x="6014855" y="79373"/>
                  </a:lnTo>
                  <a:lnTo>
                    <a:pt x="6265474" y="39686"/>
                  </a:lnTo>
                </a:path>
              </a:pathLst>
            </a:custGeom>
            <a:ln w="27101" cap="flat">
              <a:solidFill>
                <a:srgbClr val="1C86EE">
                  <a:alpha val="100000"/>
                </a:srgbClr>
              </a:solidFill>
              <a:prstDash val="solid"/>
              <a:round/>
            </a:ln>
          </p:spPr>
          <p:txBody>
            <a:bodyPr/>
            <a:lstStyle/>
            <a:p/>
          </p:txBody>
        </p:sp>
        <p:sp>
          <p:nvSpPr>
            <p:cNvPr id="41" name="pl41"/>
            <p:cNvSpPr/>
            <p:nvPr/>
          </p:nvSpPr>
          <p:spPr>
            <a:xfrm>
              <a:off x="1179913" y="2332861"/>
              <a:ext cx="6265474" cy="2262156"/>
            </a:xfrm>
            <a:custGeom>
              <a:avLst/>
              <a:pathLst>
                <a:path w="6265474" h="2262156">
                  <a:moveTo>
                    <a:pt x="0" y="2262156"/>
                  </a:moveTo>
                  <a:lnTo>
                    <a:pt x="250618" y="2182783"/>
                  </a:lnTo>
                  <a:lnTo>
                    <a:pt x="501237" y="1944661"/>
                  </a:lnTo>
                  <a:lnTo>
                    <a:pt x="751856" y="1666852"/>
                  </a:lnTo>
                  <a:lnTo>
                    <a:pt x="1002475" y="1508104"/>
                  </a:lnTo>
                  <a:lnTo>
                    <a:pt x="1253094" y="1269982"/>
                  </a:lnTo>
                  <a:lnTo>
                    <a:pt x="1503713" y="1111234"/>
                  </a:lnTo>
                  <a:lnTo>
                    <a:pt x="1754332" y="912800"/>
                  </a:lnTo>
                  <a:lnTo>
                    <a:pt x="2004951" y="674678"/>
                  </a:lnTo>
                  <a:lnTo>
                    <a:pt x="2255570" y="515930"/>
                  </a:lnTo>
                  <a:lnTo>
                    <a:pt x="2506189" y="555617"/>
                  </a:lnTo>
                  <a:lnTo>
                    <a:pt x="2756808" y="476243"/>
                  </a:lnTo>
                  <a:lnTo>
                    <a:pt x="3007427" y="277808"/>
                  </a:lnTo>
                  <a:lnTo>
                    <a:pt x="3258046" y="317495"/>
                  </a:lnTo>
                  <a:lnTo>
                    <a:pt x="3508665" y="198434"/>
                  </a:lnTo>
                  <a:lnTo>
                    <a:pt x="3759284" y="119060"/>
                  </a:lnTo>
                  <a:lnTo>
                    <a:pt x="4009903" y="79373"/>
                  </a:lnTo>
                  <a:lnTo>
                    <a:pt x="4260522" y="79373"/>
                  </a:lnTo>
                  <a:lnTo>
                    <a:pt x="4511141" y="79373"/>
                  </a:lnTo>
                  <a:lnTo>
                    <a:pt x="4761760" y="0"/>
                  </a:lnTo>
                  <a:lnTo>
                    <a:pt x="5012379" y="119060"/>
                  </a:lnTo>
                  <a:lnTo>
                    <a:pt x="5262998" y="198434"/>
                  </a:lnTo>
                  <a:lnTo>
                    <a:pt x="5513617" y="79373"/>
                  </a:lnTo>
                  <a:lnTo>
                    <a:pt x="5764236" y="79373"/>
                  </a:lnTo>
                  <a:lnTo>
                    <a:pt x="6014855" y="79373"/>
                  </a:lnTo>
                  <a:lnTo>
                    <a:pt x="6265474" y="79373"/>
                  </a:lnTo>
                </a:path>
              </a:pathLst>
            </a:custGeom>
            <a:ln w="27101" cap="flat">
              <a:solidFill>
                <a:srgbClr val="80BD41">
                  <a:alpha val="100000"/>
                </a:srgbClr>
              </a:solidFill>
              <a:prstDash val="solid"/>
              <a:round/>
            </a:ln>
          </p:spPr>
          <p:txBody>
            <a:bodyPr/>
            <a:lstStyle/>
            <a:p/>
          </p:txBody>
        </p:sp>
        <p:sp>
          <p:nvSpPr>
            <p:cNvPr id="42" name="pl42"/>
            <p:cNvSpPr/>
            <p:nvPr/>
          </p:nvSpPr>
          <p:spPr>
            <a:xfrm>
              <a:off x="1179913" y="2650357"/>
              <a:ext cx="6265474" cy="2579652"/>
            </a:xfrm>
            <a:custGeom>
              <a:avLst/>
              <a:pathLst>
                <a:path w="6265474" h="2579652">
                  <a:moveTo>
                    <a:pt x="0" y="2579652"/>
                  </a:moveTo>
                  <a:lnTo>
                    <a:pt x="250618" y="2539965"/>
                  </a:lnTo>
                  <a:lnTo>
                    <a:pt x="501237" y="2460591"/>
                  </a:lnTo>
                  <a:lnTo>
                    <a:pt x="751856" y="2420904"/>
                  </a:lnTo>
                  <a:lnTo>
                    <a:pt x="1002475" y="2341530"/>
                  </a:lnTo>
                  <a:lnTo>
                    <a:pt x="1253094" y="2301843"/>
                  </a:lnTo>
                  <a:lnTo>
                    <a:pt x="1503713" y="2262156"/>
                  </a:lnTo>
                  <a:lnTo>
                    <a:pt x="1754332" y="2143096"/>
                  </a:lnTo>
                  <a:lnTo>
                    <a:pt x="2004951" y="2024035"/>
                  </a:lnTo>
                  <a:lnTo>
                    <a:pt x="2255570" y="1587478"/>
                  </a:lnTo>
                  <a:lnTo>
                    <a:pt x="2506189" y="1508104"/>
                  </a:lnTo>
                  <a:lnTo>
                    <a:pt x="2756808" y="1428730"/>
                  </a:lnTo>
                  <a:lnTo>
                    <a:pt x="3007427" y="1349356"/>
                  </a:lnTo>
                  <a:lnTo>
                    <a:pt x="3258046" y="1111234"/>
                  </a:lnTo>
                  <a:lnTo>
                    <a:pt x="3508665" y="952487"/>
                  </a:lnTo>
                  <a:lnTo>
                    <a:pt x="3759284" y="595304"/>
                  </a:lnTo>
                  <a:lnTo>
                    <a:pt x="4009903" y="317495"/>
                  </a:lnTo>
                  <a:lnTo>
                    <a:pt x="4260522" y="277808"/>
                  </a:lnTo>
                  <a:lnTo>
                    <a:pt x="4511141" y="198434"/>
                  </a:lnTo>
                  <a:lnTo>
                    <a:pt x="4761760" y="158747"/>
                  </a:lnTo>
                  <a:lnTo>
                    <a:pt x="5012379" y="198434"/>
                  </a:lnTo>
                  <a:lnTo>
                    <a:pt x="5262998" y="238121"/>
                  </a:lnTo>
                  <a:lnTo>
                    <a:pt x="5513617" y="39686"/>
                  </a:lnTo>
                  <a:lnTo>
                    <a:pt x="5764236" y="39686"/>
                  </a:lnTo>
                  <a:lnTo>
                    <a:pt x="6014855" y="0"/>
                  </a:lnTo>
                  <a:lnTo>
                    <a:pt x="6265474" y="0"/>
                  </a:lnTo>
                </a:path>
              </a:pathLst>
            </a:custGeom>
            <a:ln w="27101" cap="flat">
              <a:solidFill>
                <a:srgbClr val="EE00EE">
                  <a:alpha val="100000"/>
                </a:srgbClr>
              </a:solidFill>
              <a:prstDash val="solid"/>
              <a:round/>
            </a:ln>
          </p:spPr>
          <p:txBody>
            <a:bodyPr/>
            <a:lstStyle/>
            <a:p/>
          </p:txBody>
        </p:sp>
        <p:sp>
          <p:nvSpPr>
            <p:cNvPr id="43" name="pl43"/>
            <p:cNvSpPr/>
            <p:nvPr/>
          </p:nvSpPr>
          <p:spPr>
            <a:xfrm>
              <a:off x="3686102" y="4515644"/>
              <a:ext cx="3759284" cy="1150921"/>
            </a:xfrm>
            <a:custGeom>
              <a:avLst/>
              <a:pathLst>
                <a:path w="3759284" h="1150921">
                  <a:moveTo>
                    <a:pt x="0" y="1150921"/>
                  </a:moveTo>
                  <a:lnTo>
                    <a:pt x="250618" y="1071548"/>
                  </a:lnTo>
                  <a:lnTo>
                    <a:pt x="501237" y="1031861"/>
                  </a:lnTo>
                  <a:lnTo>
                    <a:pt x="751856" y="992174"/>
                  </a:lnTo>
                  <a:lnTo>
                    <a:pt x="1002475" y="912800"/>
                  </a:lnTo>
                  <a:lnTo>
                    <a:pt x="1253094" y="912800"/>
                  </a:lnTo>
                  <a:lnTo>
                    <a:pt x="1503713" y="833426"/>
                  </a:lnTo>
                  <a:lnTo>
                    <a:pt x="1754332" y="793739"/>
                  </a:lnTo>
                  <a:lnTo>
                    <a:pt x="2004951" y="793739"/>
                  </a:lnTo>
                  <a:lnTo>
                    <a:pt x="2255570" y="793739"/>
                  </a:lnTo>
                  <a:lnTo>
                    <a:pt x="2506189" y="793739"/>
                  </a:lnTo>
                  <a:lnTo>
                    <a:pt x="2756808" y="793739"/>
                  </a:lnTo>
                  <a:lnTo>
                    <a:pt x="3007427" y="674678"/>
                  </a:lnTo>
                  <a:lnTo>
                    <a:pt x="3258046" y="396869"/>
                  </a:lnTo>
                  <a:lnTo>
                    <a:pt x="3508665" y="119060"/>
                  </a:lnTo>
                  <a:lnTo>
                    <a:pt x="3759284" y="0"/>
                  </a:lnTo>
                </a:path>
              </a:pathLst>
            </a:custGeom>
            <a:ln w="27101" cap="flat">
              <a:solidFill>
                <a:srgbClr val="6A3D9A">
                  <a:alpha val="100000"/>
                </a:srgbClr>
              </a:solidFill>
              <a:prstDash val="solid"/>
              <a:round/>
            </a:ln>
          </p:spPr>
          <p:txBody>
            <a:bodyPr/>
            <a:lstStyle/>
            <a:p/>
          </p:txBody>
        </p:sp>
        <p:sp>
          <p:nvSpPr>
            <p:cNvPr id="44" name="pl44"/>
            <p:cNvSpPr/>
            <p:nvPr/>
          </p:nvSpPr>
          <p:spPr>
            <a:xfrm>
              <a:off x="4939197" y="2332861"/>
              <a:ext cx="2506189" cy="2381217"/>
            </a:xfrm>
            <a:custGeom>
              <a:avLst/>
              <a:pathLst>
                <a:path w="2506189" h="2381217">
                  <a:moveTo>
                    <a:pt x="0" y="2381217"/>
                  </a:moveTo>
                  <a:lnTo>
                    <a:pt x="250618" y="1627165"/>
                  </a:lnTo>
                  <a:lnTo>
                    <a:pt x="501237" y="992174"/>
                  </a:lnTo>
                  <a:lnTo>
                    <a:pt x="751856" y="436556"/>
                  </a:lnTo>
                  <a:lnTo>
                    <a:pt x="1002475" y="79373"/>
                  </a:lnTo>
                  <a:lnTo>
                    <a:pt x="1253094" y="158747"/>
                  </a:lnTo>
                  <a:lnTo>
                    <a:pt x="1503713" y="198434"/>
                  </a:lnTo>
                  <a:lnTo>
                    <a:pt x="1754332" y="39686"/>
                  </a:lnTo>
                  <a:lnTo>
                    <a:pt x="2004951" y="39686"/>
                  </a:lnTo>
                  <a:lnTo>
                    <a:pt x="2255570" y="0"/>
                  </a:lnTo>
                  <a:lnTo>
                    <a:pt x="2506189" y="0"/>
                  </a:lnTo>
                </a:path>
              </a:pathLst>
            </a:custGeom>
            <a:ln w="27101" cap="flat">
              <a:solidFill>
                <a:srgbClr val="E31A1C">
                  <a:alpha val="100000"/>
                </a:srgbClr>
              </a:solidFill>
              <a:prstDash val="solid"/>
              <a:round/>
            </a:ln>
          </p:spPr>
          <p:txBody>
            <a:bodyPr/>
            <a:lstStyle/>
            <a:p/>
          </p:txBody>
        </p:sp>
        <p:sp>
          <p:nvSpPr>
            <p:cNvPr id="45" name="pl45"/>
            <p:cNvSpPr/>
            <p:nvPr/>
          </p:nvSpPr>
          <p:spPr>
            <a:xfrm>
              <a:off x="6442911" y="2809105"/>
              <a:ext cx="1002475" cy="1666852"/>
            </a:xfrm>
            <a:custGeom>
              <a:avLst/>
              <a:pathLst>
                <a:path w="1002475" h="1666852">
                  <a:moveTo>
                    <a:pt x="0" y="1666852"/>
                  </a:moveTo>
                  <a:lnTo>
                    <a:pt x="250618" y="1309669"/>
                  </a:lnTo>
                  <a:lnTo>
                    <a:pt x="501237" y="1031861"/>
                  </a:lnTo>
                  <a:lnTo>
                    <a:pt x="751856" y="158747"/>
                  </a:lnTo>
                  <a:lnTo>
                    <a:pt x="1002475" y="0"/>
                  </a:lnTo>
                </a:path>
              </a:pathLst>
            </a:custGeom>
            <a:ln w="27101" cap="flat">
              <a:solidFill>
                <a:srgbClr val="FF7F00">
                  <a:alpha val="100000"/>
                </a:srgbClr>
              </a:solidFill>
              <a:prstDash val="solid"/>
              <a:round/>
            </a:ln>
          </p:spPr>
          <p:txBody>
            <a:bodyPr/>
            <a:lstStyle/>
            <a:p/>
          </p:txBody>
        </p:sp>
        <p:sp>
          <p:nvSpPr>
            <p:cNvPr id="46" name="pl46"/>
            <p:cNvSpPr/>
            <p:nvPr/>
          </p:nvSpPr>
          <p:spPr>
            <a:xfrm>
              <a:off x="1179913" y="2332861"/>
              <a:ext cx="6265474" cy="595304"/>
            </a:xfrm>
            <a:custGeom>
              <a:avLst/>
              <a:pathLst>
                <a:path w="6265474" h="595304">
                  <a:moveTo>
                    <a:pt x="0" y="595304"/>
                  </a:moveTo>
                  <a:lnTo>
                    <a:pt x="250618" y="555617"/>
                  </a:lnTo>
                  <a:lnTo>
                    <a:pt x="501237" y="555617"/>
                  </a:lnTo>
                  <a:lnTo>
                    <a:pt x="751856" y="515930"/>
                  </a:lnTo>
                  <a:lnTo>
                    <a:pt x="1002475" y="436556"/>
                  </a:lnTo>
                  <a:lnTo>
                    <a:pt x="1253094" y="357182"/>
                  </a:lnTo>
                  <a:lnTo>
                    <a:pt x="1503713" y="277808"/>
                  </a:lnTo>
                  <a:lnTo>
                    <a:pt x="1754332" y="277808"/>
                  </a:lnTo>
                  <a:lnTo>
                    <a:pt x="2004951" y="198434"/>
                  </a:lnTo>
                  <a:lnTo>
                    <a:pt x="2255570" y="119060"/>
                  </a:lnTo>
                  <a:lnTo>
                    <a:pt x="2506189" y="79373"/>
                  </a:lnTo>
                  <a:lnTo>
                    <a:pt x="2756808" y="79373"/>
                  </a:lnTo>
                  <a:lnTo>
                    <a:pt x="3007427" y="79373"/>
                  </a:lnTo>
                  <a:lnTo>
                    <a:pt x="3258046" y="79373"/>
                  </a:lnTo>
                  <a:lnTo>
                    <a:pt x="3508665" y="79373"/>
                  </a:lnTo>
                  <a:lnTo>
                    <a:pt x="3759284" y="79373"/>
                  </a:lnTo>
                  <a:lnTo>
                    <a:pt x="4009903" y="39686"/>
                  </a:lnTo>
                  <a:lnTo>
                    <a:pt x="4260522" y="39686"/>
                  </a:lnTo>
                  <a:lnTo>
                    <a:pt x="4511141" y="0"/>
                  </a:lnTo>
                  <a:lnTo>
                    <a:pt x="4761760" y="0"/>
                  </a:lnTo>
                  <a:lnTo>
                    <a:pt x="5012379" y="119060"/>
                  </a:lnTo>
                  <a:lnTo>
                    <a:pt x="5262998" y="198434"/>
                  </a:lnTo>
                  <a:lnTo>
                    <a:pt x="5513617" y="119060"/>
                  </a:lnTo>
                  <a:lnTo>
                    <a:pt x="5764236" y="119060"/>
                  </a:lnTo>
                  <a:lnTo>
                    <a:pt x="6014855" y="79373"/>
                  </a:lnTo>
                  <a:lnTo>
                    <a:pt x="6265474" y="79373"/>
                  </a:lnTo>
                </a:path>
              </a:pathLst>
            </a:custGeom>
            <a:ln w="27101" cap="flat">
              <a:solidFill>
                <a:srgbClr val="FFC20E">
                  <a:alpha val="100000"/>
                </a:srgbClr>
              </a:solidFill>
              <a:prstDash val="solid"/>
              <a:round/>
            </a:ln>
          </p:spPr>
          <p:txBody>
            <a:bodyPr/>
            <a:lstStyle/>
            <a:p/>
          </p:txBody>
        </p:sp>
        <p:sp>
          <p:nvSpPr>
            <p:cNvPr id="47" name="pl47"/>
            <p:cNvSpPr/>
            <p:nvPr/>
          </p:nvSpPr>
          <p:spPr>
            <a:xfrm>
              <a:off x="1179913" y="2690044"/>
              <a:ext cx="6265474" cy="2381217"/>
            </a:xfrm>
            <a:custGeom>
              <a:avLst/>
              <a:pathLst>
                <a:path w="6265474" h="2381217">
                  <a:moveTo>
                    <a:pt x="0" y="2381217"/>
                  </a:moveTo>
                  <a:lnTo>
                    <a:pt x="250618" y="2301843"/>
                  </a:lnTo>
                  <a:lnTo>
                    <a:pt x="501237" y="2262156"/>
                  </a:lnTo>
                  <a:lnTo>
                    <a:pt x="751856" y="2262156"/>
                  </a:lnTo>
                  <a:lnTo>
                    <a:pt x="1002475" y="2182783"/>
                  </a:lnTo>
                  <a:lnTo>
                    <a:pt x="1253094" y="1785913"/>
                  </a:lnTo>
                  <a:lnTo>
                    <a:pt x="1503713" y="1706539"/>
                  </a:lnTo>
                  <a:lnTo>
                    <a:pt x="1754332" y="1666852"/>
                  </a:lnTo>
                  <a:lnTo>
                    <a:pt x="2004951" y="1587478"/>
                  </a:lnTo>
                  <a:lnTo>
                    <a:pt x="2255570" y="1468417"/>
                  </a:lnTo>
                  <a:lnTo>
                    <a:pt x="2506189" y="1428730"/>
                  </a:lnTo>
                  <a:lnTo>
                    <a:pt x="2756808" y="1150921"/>
                  </a:lnTo>
                  <a:lnTo>
                    <a:pt x="3007427" y="992174"/>
                  </a:lnTo>
                  <a:lnTo>
                    <a:pt x="3258046" y="833426"/>
                  </a:lnTo>
                  <a:lnTo>
                    <a:pt x="3508665" y="714365"/>
                  </a:lnTo>
                  <a:lnTo>
                    <a:pt x="3759284" y="555617"/>
                  </a:lnTo>
                  <a:lnTo>
                    <a:pt x="4009903" y="396869"/>
                  </a:lnTo>
                  <a:lnTo>
                    <a:pt x="4260522" y="357182"/>
                  </a:lnTo>
                  <a:lnTo>
                    <a:pt x="4511141" y="277808"/>
                  </a:lnTo>
                  <a:lnTo>
                    <a:pt x="4761760" y="238121"/>
                  </a:lnTo>
                  <a:lnTo>
                    <a:pt x="5012379" y="277808"/>
                  </a:lnTo>
                  <a:lnTo>
                    <a:pt x="5262998" y="277808"/>
                  </a:lnTo>
                  <a:lnTo>
                    <a:pt x="5513617" y="158747"/>
                  </a:lnTo>
                  <a:lnTo>
                    <a:pt x="5764236" y="119060"/>
                  </a:lnTo>
                  <a:lnTo>
                    <a:pt x="6014855" y="0"/>
                  </a:lnTo>
                  <a:lnTo>
                    <a:pt x="6265474" y="0"/>
                  </a:lnTo>
                </a:path>
              </a:pathLst>
            </a:custGeom>
            <a:ln w="27101" cap="flat">
              <a:solidFill>
                <a:srgbClr val="008B00">
                  <a:alpha val="100000"/>
                </a:srgbClr>
              </a:solidFill>
              <a:prstDash val="solid"/>
              <a:round/>
            </a:ln>
          </p:spPr>
          <p:txBody>
            <a:bodyPr/>
            <a:lstStyle/>
            <a:p/>
          </p:txBody>
        </p:sp>
        <p:sp>
          <p:nvSpPr>
            <p:cNvPr id="48" name="pl48"/>
            <p:cNvSpPr/>
            <p:nvPr/>
          </p:nvSpPr>
          <p:spPr>
            <a:xfrm>
              <a:off x="3184865" y="2928166"/>
              <a:ext cx="4260522" cy="2659026"/>
            </a:xfrm>
            <a:custGeom>
              <a:avLst/>
              <a:pathLst>
                <a:path w="4260522" h="2659026">
                  <a:moveTo>
                    <a:pt x="0" y="2659026"/>
                  </a:moveTo>
                  <a:lnTo>
                    <a:pt x="250618" y="2579652"/>
                  </a:lnTo>
                  <a:lnTo>
                    <a:pt x="501237" y="2420904"/>
                  </a:lnTo>
                  <a:lnTo>
                    <a:pt x="751856" y="2222469"/>
                  </a:lnTo>
                  <a:lnTo>
                    <a:pt x="1002475" y="2063722"/>
                  </a:lnTo>
                  <a:lnTo>
                    <a:pt x="1253094" y="1785913"/>
                  </a:lnTo>
                  <a:lnTo>
                    <a:pt x="1503713" y="1547791"/>
                  </a:lnTo>
                  <a:lnTo>
                    <a:pt x="1754332" y="1309669"/>
                  </a:lnTo>
                  <a:lnTo>
                    <a:pt x="2004951" y="1190608"/>
                  </a:lnTo>
                  <a:lnTo>
                    <a:pt x="2255570" y="1031861"/>
                  </a:lnTo>
                  <a:lnTo>
                    <a:pt x="2506189" y="912800"/>
                  </a:lnTo>
                  <a:lnTo>
                    <a:pt x="2756808" y="793739"/>
                  </a:lnTo>
                  <a:lnTo>
                    <a:pt x="3007427" y="754052"/>
                  </a:lnTo>
                  <a:lnTo>
                    <a:pt x="3258046" y="793739"/>
                  </a:lnTo>
                  <a:lnTo>
                    <a:pt x="3508665" y="436556"/>
                  </a:lnTo>
                  <a:lnTo>
                    <a:pt x="3759284" y="198434"/>
                  </a:lnTo>
                  <a:lnTo>
                    <a:pt x="4009903" y="79373"/>
                  </a:lnTo>
                  <a:lnTo>
                    <a:pt x="4260522" y="0"/>
                  </a:lnTo>
                </a:path>
              </a:pathLst>
            </a:custGeom>
            <a:ln w="27101" cap="flat">
              <a:solidFill>
                <a:srgbClr val="9A32CD">
                  <a:alpha val="100000"/>
                </a:srgbClr>
              </a:solidFill>
              <a:prstDash val="solid"/>
              <a:round/>
            </a:ln>
          </p:spPr>
          <p:txBody>
            <a:bodyPr/>
            <a:lstStyle/>
            <a:p/>
          </p:txBody>
        </p:sp>
        <p:sp>
          <p:nvSpPr>
            <p:cNvPr id="49" name="pl49"/>
            <p:cNvSpPr/>
            <p:nvPr/>
          </p:nvSpPr>
          <p:spPr>
            <a:xfrm>
              <a:off x="2683627" y="3325035"/>
              <a:ext cx="4761760" cy="2381217"/>
            </a:xfrm>
            <a:custGeom>
              <a:avLst/>
              <a:pathLst>
                <a:path w="4761760" h="2381217">
                  <a:moveTo>
                    <a:pt x="0" y="2381217"/>
                  </a:moveTo>
                  <a:lnTo>
                    <a:pt x="250618" y="2341530"/>
                  </a:lnTo>
                  <a:lnTo>
                    <a:pt x="501237" y="2262156"/>
                  </a:lnTo>
                  <a:lnTo>
                    <a:pt x="751856" y="2182783"/>
                  </a:lnTo>
                  <a:lnTo>
                    <a:pt x="1002475" y="2103409"/>
                  </a:lnTo>
                  <a:lnTo>
                    <a:pt x="1253094" y="2063722"/>
                  </a:lnTo>
                  <a:lnTo>
                    <a:pt x="1503713" y="1984348"/>
                  </a:lnTo>
                  <a:lnTo>
                    <a:pt x="1754332" y="1865287"/>
                  </a:lnTo>
                  <a:lnTo>
                    <a:pt x="2004951" y="1706539"/>
                  </a:lnTo>
                  <a:lnTo>
                    <a:pt x="2255570" y="1547791"/>
                  </a:lnTo>
                  <a:lnTo>
                    <a:pt x="2506189" y="1468417"/>
                  </a:lnTo>
                  <a:lnTo>
                    <a:pt x="2756808" y="1349356"/>
                  </a:lnTo>
                  <a:lnTo>
                    <a:pt x="3007427" y="1031861"/>
                  </a:lnTo>
                  <a:lnTo>
                    <a:pt x="3258046" y="833426"/>
                  </a:lnTo>
                  <a:lnTo>
                    <a:pt x="3508665" y="515930"/>
                  </a:lnTo>
                  <a:lnTo>
                    <a:pt x="3759284" y="476243"/>
                  </a:lnTo>
                  <a:lnTo>
                    <a:pt x="4009903" y="357182"/>
                  </a:lnTo>
                  <a:lnTo>
                    <a:pt x="4260522" y="198434"/>
                  </a:lnTo>
                  <a:lnTo>
                    <a:pt x="4511141" y="39686"/>
                  </a:lnTo>
                  <a:lnTo>
                    <a:pt x="4761760" y="0"/>
                  </a:lnTo>
                </a:path>
              </a:pathLst>
            </a:custGeom>
            <a:ln w="27101" cap="flat">
              <a:solidFill>
                <a:srgbClr val="836FFF">
                  <a:alpha val="100000"/>
                </a:srgbClr>
              </a:solidFill>
              <a:prstDash val="solid"/>
              <a:round/>
            </a:ln>
          </p:spPr>
          <p:txBody>
            <a:bodyPr/>
            <a:lstStyle/>
            <a:p/>
          </p:txBody>
        </p:sp>
        <p:sp>
          <p:nvSpPr>
            <p:cNvPr id="50" name="pl50"/>
            <p:cNvSpPr/>
            <p:nvPr/>
          </p:nvSpPr>
          <p:spPr>
            <a:xfrm>
              <a:off x="1179913" y="2848792"/>
              <a:ext cx="6265474" cy="2103409"/>
            </a:xfrm>
            <a:custGeom>
              <a:avLst/>
              <a:pathLst>
                <a:path w="6265474" h="2103409">
                  <a:moveTo>
                    <a:pt x="0" y="2103409"/>
                  </a:moveTo>
                  <a:lnTo>
                    <a:pt x="250618" y="2063722"/>
                  </a:lnTo>
                  <a:lnTo>
                    <a:pt x="501237" y="2063722"/>
                  </a:lnTo>
                  <a:lnTo>
                    <a:pt x="751856" y="2024035"/>
                  </a:lnTo>
                  <a:lnTo>
                    <a:pt x="1002475" y="1984348"/>
                  </a:lnTo>
                  <a:lnTo>
                    <a:pt x="1253094" y="1984348"/>
                  </a:lnTo>
                  <a:lnTo>
                    <a:pt x="1503713" y="1904974"/>
                  </a:lnTo>
                  <a:lnTo>
                    <a:pt x="1754332" y="1904974"/>
                  </a:lnTo>
                  <a:lnTo>
                    <a:pt x="2004951" y="1904974"/>
                  </a:lnTo>
                  <a:lnTo>
                    <a:pt x="2255570" y="1904974"/>
                  </a:lnTo>
                  <a:lnTo>
                    <a:pt x="2506189" y="1547791"/>
                  </a:lnTo>
                  <a:lnTo>
                    <a:pt x="2756808" y="1428730"/>
                  </a:lnTo>
                  <a:lnTo>
                    <a:pt x="3007427" y="1349356"/>
                  </a:lnTo>
                  <a:lnTo>
                    <a:pt x="3258046" y="1230295"/>
                  </a:lnTo>
                  <a:lnTo>
                    <a:pt x="3508665" y="1150921"/>
                  </a:lnTo>
                  <a:lnTo>
                    <a:pt x="3759284" y="1071548"/>
                  </a:lnTo>
                  <a:lnTo>
                    <a:pt x="4009903" y="1031861"/>
                  </a:lnTo>
                  <a:lnTo>
                    <a:pt x="4260522" y="873113"/>
                  </a:lnTo>
                  <a:lnTo>
                    <a:pt x="4511141" y="198434"/>
                  </a:lnTo>
                  <a:lnTo>
                    <a:pt x="4761760" y="158747"/>
                  </a:lnTo>
                  <a:lnTo>
                    <a:pt x="5012379" y="198434"/>
                  </a:lnTo>
                  <a:lnTo>
                    <a:pt x="5262998" y="277808"/>
                  </a:lnTo>
                  <a:lnTo>
                    <a:pt x="5513617" y="39686"/>
                  </a:lnTo>
                  <a:lnTo>
                    <a:pt x="5764236" y="79373"/>
                  </a:lnTo>
                  <a:lnTo>
                    <a:pt x="6014855" y="0"/>
                  </a:lnTo>
                  <a:lnTo>
                    <a:pt x="6265474" y="0"/>
                  </a:lnTo>
                </a:path>
              </a:pathLst>
            </a:custGeom>
            <a:ln w="27101" cap="flat">
              <a:solidFill>
                <a:srgbClr val="FB9A99">
                  <a:alpha val="100000"/>
                </a:srgbClr>
              </a:solidFill>
              <a:prstDash val="solid"/>
              <a:round/>
            </a:ln>
          </p:spPr>
          <p:txBody>
            <a:bodyPr/>
            <a:lstStyle/>
            <a:p/>
          </p:txBody>
        </p:sp>
        <p:sp>
          <p:nvSpPr>
            <p:cNvPr id="51" name="pl51"/>
            <p:cNvSpPr/>
            <p:nvPr/>
          </p:nvSpPr>
          <p:spPr>
            <a:xfrm>
              <a:off x="1179913" y="2769418"/>
              <a:ext cx="6265474" cy="1865287"/>
            </a:xfrm>
            <a:custGeom>
              <a:avLst/>
              <a:pathLst>
                <a:path w="6265474" h="1865287">
                  <a:moveTo>
                    <a:pt x="0" y="1865287"/>
                  </a:moveTo>
                  <a:lnTo>
                    <a:pt x="250618" y="1825600"/>
                  </a:lnTo>
                  <a:lnTo>
                    <a:pt x="501237" y="1825600"/>
                  </a:lnTo>
                  <a:lnTo>
                    <a:pt x="751856" y="1746226"/>
                  </a:lnTo>
                  <a:lnTo>
                    <a:pt x="1002475" y="1706539"/>
                  </a:lnTo>
                  <a:lnTo>
                    <a:pt x="1253094" y="1627165"/>
                  </a:lnTo>
                  <a:lnTo>
                    <a:pt x="1503713" y="1587478"/>
                  </a:lnTo>
                  <a:lnTo>
                    <a:pt x="1754332" y="1547791"/>
                  </a:lnTo>
                  <a:lnTo>
                    <a:pt x="2004951" y="1468417"/>
                  </a:lnTo>
                  <a:lnTo>
                    <a:pt x="2255570" y="1389043"/>
                  </a:lnTo>
                  <a:lnTo>
                    <a:pt x="2506189" y="1309669"/>
                  </a:lnTo>
                  <a:lnTo>
                    <a:pt x="2756808" y="1269982"/>
                  </a:lnTo>
                  <a:lnTo>
                    <a:pt x="3007427" y="1190608"/>
                  </a:lnTo>
                  <a:lnTo>
                    <a:pt x="3258046" y="1111234"/>
                  </a:lnTo>
                  <a:lnTo>
                    <a:pt x="3508665" y="1031861"/>
                  </a:lnTo>
                  <a:lnTo>
                    <a:pt x="3759284" y="873113"/>
                  </a:lnTo>
                  <a:lnTo>
                    <a:pt x="4009903" y="754052"/>
                  </a:lnTo>
                  <a:lnTo>
                    <a:pt x="4260522" y="634991"/>
                  </a:lnTo>
                  <a:lnTo>
                    <a:pt x="4511141" y="515930"/>
                  </a:lnTo>
                  <a:lnTo>
                    <a:pt x="4761760" y="436556"/>
                  </a:lnTo>
                  <a:lnTo>
                    <a:pt x="5012379" y="476243"/>
                  </a:lnTo>
                  <a:lnTo>
                    <a:pt x="5262998" y="436556"/>
                  </a:lnTo>
                  <a:lnTo>
                    <a:pt x="5513617" y="238121"/>
                  </a:lnTo>
                  <a:lnTo>
                    <a:pt x="5764236" y="158747"/>
                  </a:lnTo>
                  <a:lnTo>
                    <a:pt x="6014855" y="39686"/>
                  </a:lnTo>
                  <a:lnTo>
                    <a:pt x="6265474" y="0"/>
                  </a:lnTo>
                </a:path>
              </a:pathLst>
            </a:custGeom>
            <a:ln w="27101" cap="flat">
              <a:solidFill>
                <a:srgbClr val="002759">
                  <a:alpha val="100000"/>
                </a:srgbClr>
              </a:solidFill>
              <a:prstDash val="solid"/>
              <a:round/>
            </a:ln>
          </p:spPr>
          <p:txBody>
            <a:bodyPr/>
            <a:lstStyle/>
            <a:p/>
          </p:txBody>
        </p:sp>
        <p:sp>
          <p:nvSpPr>
            <p:cNvPr id="52" name="pt52"/>
            <p:cNvSpPr/>
            <p:nvPr/>
          </p:nvSpPr>
          <p:spPr>
            <a:xfrm>
              <a:off x="1155087" y="460987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405706" y="45701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656325" y="45701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906944" y="44908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157563" y="445113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408182" y="437175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658801" y="433207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909420" y="429238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160039" y="421301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410658" y="413363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661277" y="405426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11896" y="401457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162514" y="393520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413133" y="385582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4663752" y="37764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4914371" y="36177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5164990" y="34986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5415609" y="337958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5666228" y="326052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pt71"/>
            <p:cNvSpPr/>
            <p:nvPr/>
          </p:nvSpPr>
          <p:spPr>
            <a:xfrm>
              <a:off x="5916847" y="31811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2" name="pt72"/>
            <p:cNvSpPr/>
            <p:nvPr/>
          </p:nvSpPr>
          <p:spPr>
            <a:xfrm>
              <a:off x="6167466" y="322083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pt73"/>
            <p:cNvSpPr/>
            <p:nvPr/>
          </p:nvSpPr>
          <p:spPr>
            <a:xfrm>
              <a:off x="6418085" y="31811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4" name="pt74"/>
            <p:cNvSpPr/>
            <p:nvPr/>
          </p:nvSpPr>
          <p:spPr>
            <a:xfrm>
              <a:off x="6668704" y="29827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5" name="pt75"/>
            <p:cNvSpPr/>
            <p:nvPr/>
          </p:nvSpPr>
          <p:spPr>
            <a:xfrm>
              <a:off x="6919323" y="29033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6" name="pt76"/>
            <p:cNvSpPr/>
            <p:nvPr/>
          </p:nvSpPr>
          <p:spPr>
            <a:xfrm>
              <a:off x="7169942" y="278427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7" name="pt77"/>
            <p:cNvSpPr/>
            <p:nvPr/>
          </p:nvSpPr>
          <p:spPr>
            <a:xfrm>
              <a:off x="7420561" y="27445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8" name="pl78"/>
            <p:cNvSpPr/>
            <p:nvPr/>
          </p:nvSpPr>
          <p:spPr>
            <a:xfrm>
              <a:off x="7457503" y="1715650"/>
              <a:ext cx="967866" cy="609580"/>
            </a:xfrm>
            <a:custGeom>
              <a:avLst/>
              <a:pathLst>
                <a:path w="967866" h="609580">
                  <a:moveTo>
                    <a:pt x="967866" y="0"/>
                  </a:moveTo>
                  <a:lnTo>
                    <a:pt x="0" y="609580"/>
                  </a:lnTo>
                </a:path>
              </a:pathLst>
            </a:custGeom>
          </p:spPr>
          <p:txBody>
            <a:bodyPr/>
            <a:lstStyle/>
            <a:p/>
          </p:txBody>
        </p:sp>
        <p:sp>
          <p:nvSpPr>
            <p:cNvPr id="79" name="pl79"/>
            <p:cNvSpPr/>
            <p:nvPr/>
          </p:nvSpPr>
          <p:spPr>
            <a:xfrm>
              <a:off x="7460450" y="1975429"/>
              <a:ext cx="983024" cy="391125"/>
            </a:xfrm>
            <a:custGeom>
              <a:avLst/>
              <a:pathLst>
                <a:path w="983024" h="391125">
                  <a:moveTo>
                    <a:pt x="983024" y="0"/>
                  </a:moveTo>
                  <a:lnTo>
                    <a:pt x="0" y="391125"/>
                  </a:lnTo>
                </a:path>
              </a:pathLst>
            </a:custGeom>
          </p:spPr>
          <p:txBody>
            <a:bodyPr/>
            <a:lstStyle/>
            <a:p/>
          </p:txBody>
        </p:sp>
        <p:sp>
          <p:nvSpPr>
            <p:cNvPr id="80" name="pl80"/>
            <p:cNvSpPr/>
            <p:nvPr/>
          </p:nvSpPr>
          <p:spPr>
            <a:xfrm>
              <a:off x="7463081" y="2234099"/>
              <a:ext cx="895994" cy="174686"/>
            </a:xfrm>
            <a:custGeom>
              <a:avLst/>
              <a:pathLst>
                <a:path w="895994" h="174686">
                  <a:moveTo>
                    <a:pt x="895994" y="0"/>
                  </a:moveTo>
                  <a:lnTo>
                    <a:pt x="0" y="174686"/>
                  </a:lnTo>
                </a:path>
              </a:pathLst>
            </a:custGeom>
          </p:spPr>
          <p:txBody>
            <a:bodyPr/>
            <a:lstStyle/>
            <a:p/>
          </p:txBody>
        </p:sp>
        <p:sp>
          <p:nvSpPr>
            <p:cNvPr id="81" name="pl81"/>
            <p:cNvSpPr/>
            <p:nvPr/>
          </p:nvSpPr>
          <p:spPr>
            <a:xfrm>
              <a:off x="7463962" y="2413966"/>
              <a:ext cx="792700" cy="73851"/>
            </a:xfrm>
            <a:custGeom>
              <a:avLst/>
              <a:pathLst>
                <a:path w="792700" h="73851">
                  <a:moveTo>
                    <a:pt x="792700" y="73851"/>
                  </a:moveTo>
                  <a:lnTo>
                    <a:pt x="0" y="0"/>
                  </a:lnTo>
                </a:path>
              </a:pathLst>
            </a:custGeom>
          </p:spPr>
          <p:txBody>
            <a:bodyPr/>
            <a:lstStyle/>
            <a:p/>
          </p:txBody>
        </p:sp>
        <p:sp>
          <p:nvSpPr>
            <p:cNvPr id="82" name="pl82"/>
            <p:cNvSpPr/>
            <p:nvPr/>
          </p:nvSpPr>
          <p:spPr>
            <a:xfrm>
              <a:off x="7464022" y="2651898"/>
              <a:ext cx="1033585" cy="85495"/>
            </a:xfrm>
            <a:custGeom>
              <a:avLst/>
              <a:pathLst>
                <a:path w="1033585" h="85495">
                  <a:moveTo>
                    <a:pt x="1033585" y="85495"/>
                  </a:moveTo>
                  <a:lnTo>
                    <a:pt x="0" y="0"/>
                  </a:lnTo>
                </a:path>
              </a:pathLst>
            </a:custGeom>
          </p:spPr>
          <p:txBody>
            <a:bodyPr/>
            <a:lstStyle/>
            <a:p/>
          </p:txBody>
        </p:sp>
        <p:sp>
          <p:nvSpPr>
            <p:cNvPr id="83" name="pl83"/>
            <p:cNvSpPr/>
            <p:nvPr/>
          </p:nvSpPr>
          <p:spPr>
            <a:xfrm>
              <a:off x="7460982" y="2695645"/>
              <a:ext cx="319735" cy="114826"/>
            </a:xfrm>
            <a:custGeom>
              <a:avLst/>
              <a:pathLst>
                <a:path w="319735" h="114826">
                  <a:moveTo>
                    <a:pt x="319735" y="114826"/>
                  </a:moveTo>
                  <a:lnTo>
                    <a:pt x="0" y="0"/>
                  </a:lnTo>
                </a:path>
              </a:pathLst>
            </a:custGeom>
          </p:spPr>
          <p:txBody>
            <a:bodyPr/>
            <a:lstStyle/>
            <a:p/>
          </p:txBody>
        </p:sp>
        <p:sp>
          <p:nvSpPr>
            <p:cNvPr id="84" name="pl84"/>
            <p:cNvSpPr/>
            <p:nvPr/>
          </p:nvSpPr>
          <p:spPr>
            <a:xfrm>
              <a:off x="7462770" y="2773283"/>
              <a:ext cx="992683" cy="220744"/>
            </a:xfrm>
            <a:custGeom>
              <a:avLst/>
              <a:pathLst>
                <a:path w="992683" h="220744">
                  <a:moveTo>
                    <a:pt x="992683" y="220744"/>
                  </a:moveTo>
                  <a:lnTo>
                    <a:pt x="0" y="0"/>
                  </a:lnTo>
                </a:path>
              </a:pathLst>
            </a:custGeom>
          </p:spPr>
          <p:txBody>
            <a:bodyPr/>
            <a:lstStyle/>
            <a:p/>
          </p:txBody>
        </p:sp>
        <p:sp>
          <p:nvSpPr>
            <p:cNvPr id="85" name="pl85"/>
            <p:cNvSpPr/>
            <p:nvPr/>
          </p:nvSpPr>
          <p:spPr>
            <a:xfrm>
              <a:off x="7459762" y="2815551"/>
              <a:ext cx="971642" cy="435737"/>
            </a:xfrm>
            <a:custGeom>
              <a:avLst/>
              <a:pathLst>
                <a:path w="971642" h="435737">
                  <a:moveTo>
                    <a:pt x="971642" y="435737"/>
                  </a:moveTo>
                  <a:lnTo>
                    <a:pt x="0" y="0"/>
                  </a:lnTo>
                </a:path>
              </a:pathLst>
            </a:custGeom>
          </p:spPr>
          <p:txBody>
            <a:bodyPr/>
            <a:lstStyle/>
            <a:p/>
          </p:txBody>
        </p:sp>
        <p:sp>
          <p:nvSpPr>
            <p:cNvPr id="86" name="pl86"/>
            <p:cNvSpPr/>
            <p:nvPr/>
          </p:nvSpPr>
          <p:spPr>
            <a:xfrm>
              <a:off x="7455959" y="2857038"/>
              <a:ext cx="836822" cy="652721"/>
            </a:xfrm>
            <a:custGeom>
              <a:avLst/>
              <a:pathLst>
                <a:path w="836822" h="652721">
                  <a:moveTo>
                    <a:pt x="836822" y="652721"/>
                  </a:moveTo>
                  <a:lnTo>
                    <a:pt x="0" y="0"/>
                  </a:lnTo>
                </a:path>
              </a:pathLst>
            </a:custGeom>
          </p:spPr>
          <p:txBody>
            <a:bodyPr/>
            <a:lstStyle/>
            <a:p/>
          </p:txBody>
        </p:sp>
        <p:sp>
          <p:nvSpPr>
            <p:cNvPr id="87" name="pl87"/>
            <p:cNvSpPr/>
            <p:nvPr/>
          </p:nvSpPr>
          <p:spPr>
            <a:xfrm>
              <a:off x="7453948" y="2937038"/>
              <a:ext cx="802714" cy="831834"/>
            </a:xfrm>
            <a:custGeom>
              <a:avLst/>
              <a:pathLst>
                <a:path w="802714" h="831834">
                  <a:moveTo>
                    <a:pt x="802714" y="831834"/>
                  </a:moveTo>
                  <a:lnTo>
                    <a:pt x="0" y="0"/>
                  </a:lnTo>
                </a:path>
              </a:pathLst>
            </a:custGeom>
          </p:spPr>
          <p:txBody>
            <a:bodyPr/>
            <a:lstStyle/>
            <a:p/>
          </p:txBody>
        </p:sp>
        <p:sp>
          <p:nvSpPr>
            <p:cNvPr id="88" name="pl88"/>
            <p:cNvSpPr/>
            <p:nvPr/>
          </p:nvSpPr>
          <p:spPr>
            <a:xfrm>
              <a:off x="7454710" y="3333691"/>
              <a:ext cx="747728" cy="694215"/>
            </a:xfrm>
            <a:custGeom>
              <a:avLst/>
              <a:pathLst>
                <a:path w="747728" h="694215">
                  <a:moveTo>
                    <a:pt x="747728" y="694215"/>
                  </a:moveTo>
                  <a:lnTo>
                    <a:pt x="0" y="0"/>
                  </a:lnTo>
                </a:path>
              </a:pathLst>
            </a:custGeom>
          </p:spPr>
          <p:txBody>
            <a:bodyPr/>
            <a:lstStyle/>
            <a:p/>
          </p:txBody>
        </p:sp>
        <p:sp>
          <p:nvSpPr>
            <p:cNvPr id="89" name="pl89"/>
            <p:cNvSpPr/>
            <p:nvPr/>
          </p:nvSpPr>
          <p:spPr>
            <a:xfrm>
              <a:off x="7464249" y="4515638"/>
              <a:ext cx="918966" cy="5"/>
            </a:xfrm>
            <a:custGeom>
              <a:avLst/>
              <a:pathLst>
                <a:path w="918966" h="5">
                  <a:moveTo>
                    <a:pt x="918966" y="0"/>
                  </a:moveTo>
                  <a:lnTo>
                    <a:pt x="0" y="5"/>
                  </a:lnTo>
                </a:path>
              </a:pathLst>
            </a:custGeom>
          </p:spPr>
          <p:txBody>
            <a:bodyPr/>
            <a:lstStyle/>
            <a:p/>
          </p:txBody>
        </p:sp>
        <p:sp>
          <p:nvSpPr>
            <p:cNvPr id="90" name="pg90"/>
            <p:cNvSpPr/>
            <p:nvPr/>
          </p:nvSpPr>
          <p:spPr>
            <a:xfrm>
              <a:off x="8356789" y="1624529"/>
              <a:ext cx="603321" cy="169072"/>
            </a:xfrm>
            <a:custGeom>
              <a:avLst/>
              <a:pathLst>
                <a:path w="603321" h="169072">
                  <a:moveTo>
                    <a:pt x="27431" y="169072"/>
                  </a:moveTo>
                  <a:lnTo>
                    <a:pt x="575889" y="169072"/>
                  </a:lnTo>
                  <a:lnTo>
                    <a:pt x="574784" y="169050"/>
                  </a:lnTo>
                  <a:lnTo>
                    <a:pt x="579195" y="168872"/>
                  </a:lnTo>
                  <a:lnTo>
                    <a:pt x="583521" y="167989"/>
                  </a:lnTo>
                  <a:lnTo>
                    <a:pt x="587649" y="166424"/>
                  </a:lnTo>
                  <a:lnTo>
                    <a:pt x="591472" y="164216"/>
                  </a:lnTo>
                  <a:lnTo>
                    <a:pt x="594891" y="161424"/>
                  </a:lnTo>
                  <a:lnTo>
                    <a:pt x="597819" y="158120"/>
                  </a:lnTo>
                  <a:lnTo>
                    <a:pt x="600178" y="154388"/>
                  </a:lnTo>
                  <a:lnTo>
                    <a:pt x="601909" y="150327"/>
                  </a:lnTo>
                  <a:lnTo>
                    <a:pt x="602965" y="146040"/>
                  </a:lnTo>
                  <a:lnTo>
                    <a:pt x="603321" y="141640"/>
                  </a:lnTo>
                  <a:lnTo>
                    <a:pt x="603321" y="27431"/>
                  </a:lnTo>
                  <a:lnTo>
                    <a:pt x="602965" y="23031"/>
                  </a:lnTo>
                  <a:lnTo>
                    <a:pt x="601909" y="18745"/>
                  </a:lnTo>
                  <a:lnTo>
                    <a:pt x="600178" y="14683"/>
                  </a:lnTo>
                  <a:lnTo>
                    <a:pt x="597819" y="10952"/>
                  </a:lnTo>
                  <a:lnTo>
                    <a:pt x="594891" y="7647"/>
                  </a:lnTo>
                  <a:lnTo>
                    <a:pt x="591472" y="4855"/>
                  </a:lnTo>
                  <a:lnTo>
                    <a:pt x="587649" y="2648"/>
                  </a:lnTo>
                  <a:lnTo>
                    <a:pt x="583521" y="1083"/>
                  </a:lnTo>
                  <a:lnTo>
                    <a:pt x="579195" y="200"/>
                  </a:lnTo>
                  <a:lnTo>
                    <a:pt x="57588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91" name="tx91"/>
            <p:cNvSpPr/>
            <p:nvPr/>
          </p:nvSpPr>
          <p:spPr>
            <a:xfrm>
              <a:off x="8379649" y="1670249"/>
              <a:ext cx="51188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1A1C">
                      <a:alpha val="100000"/>
                    </a:srgbClr>
                  </a:solidFill>
                  <a:latin typeface="Arial"/>
                  <a:cs typeface="Arial"/>
                </a:rPr>
                <a:t>IPV1: 86%</a:t>
              </a:r>
            </a:p>
          </p:txBody>
        </p:sp>
        <p:sp>
          <p:nvSpPr>
            <p:cNvPr id="92" name="pg92"/>
            <p:cNvSpPr/>
            <p:nvPr/>
          </p:nvSpPr>
          <p:spPr>
            <a:xfrm>
              <a:off x="8374894" y="1884814"/>
              <a:ext cx="585216" cy="169072"/>
            </a:xfrm>
            <a:custGeom>
              <a:avLst/>
              <a:pathLst>
                <a:path w="585216" h="169072">
                  <a:moveTo>
                    <a:pt x="27431" y="169072"/>
                  </a:moveTo>
                  <a:lnTo>
                    <a:pt x="557784" y="169072"/>
                  </a:lnTo>
                  <a:lnTo>
                    <a:pt x="556679" y="169050"/>
                  </a:lnTo>
                  <a:lnTo>
                    <a:pt x="561090" y="168872"/>
                  </a:lnTo>
                  <a:lnTo>
                    <a:pt x="565416" y="167989"/>
                  </a:lnTo>
                  <a:lnTo>
                    <a:pt x="569543" y="166424"/>
                  </a:lnTo>
                  <a:lnTo>
                    <a:pt x="573367" y="164216"/>
                  </a:lnTo>
                  <a:lnTo>
                    <a:pt x="576786" y="161424"/>
                  </a:lnTo>
                  <a:lnTo>
                    <a:pt x="579714" y="158120"/>
                  </a:lnTo>
                  <a:lnTo>
                    <a:pt x="582073" y="154388"/>
                  </a:lnTo>
                  <a:lnTo>
                    <a:pt x="583804" y="150327"/>
                  </a:lnTo>
                  <a:lnTo>
                    <a:pt x="584860" y="146040"/>
                  </a:lnTo>
                  <a:lnTo>
                    <a:pt x="585216" y="141640"/>
                  </a:lnTo>
                  <a:lnTo>
                    <a:pt x="585216" y="27431"/>
                  </a:lnTo>
                  <a:lnTo>
                    <a:pt x="584860" y="23031"/>
                  </a:lnTo>
                  <a:lnTo>
                    <a:pt x="583804" y="18745"/>
                  </a:lnTo>
                  <a:lnTo>
                    <a:pt x="582073" y="14683"/>
                  </a:lnTo>
                  <a:lnTo>
                    <a:pt x="579714" y="10952"/>
                  </a:lnTo>
                  <a:lnTo>
                    <a:pt x="576786" y="7647"/>
                  </a:lnTo>
                  <a:lnTo>
                    <a:pt x="573367" y="4855"/>
                  </a:lnTo>
                  <a:lnTo>
                    <a:pt x="569543" y="2648"/>
                  </a:lnTo>
                  <a:lnTo>
                    <a:pt x="565416" y="1083"/>
                  </a:lnTo>
                  <a:lnTo>
                    <a:pt x="561090" y="200"/>
                  </a:lnTo>
                  <a:lnTo>
                    <a:pt x="5577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93" name="tx93"/>
            <p:cNvSpPr/>
            <p:nvPr/>
          </p:nvSpPr>
          <p:spPr>
            <a:xfrm>
              <a:off x="8397754" y="1930534"/>
              <a:ext cx="493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86EE">
                      <a:alpha val="100000"/>
                    </a:srgbClr>
                  </a:solidFill>
                  <a:latin typeface="Arial"/>
                  <a:cs typeface="Arial"/>
                </a:rPr>
                <a:t>DTP: 85%</a:t>
              </a:r>
            </a:p>
          </p:txBody>
        </p:sp>
        <p:sp>
          <p:nvSpPr>
            <p:cNvPr id="94" name="pg94"/>
            <p:cNvSpPr/>
            <p:nvPr/>
          </p:nvSpPr>
          <p:spPr>
            <a:xfrm>
              <a:off x="8290495" y="2145718"/>
              <a:ext cx="669615" cy="169072"/>
            </a:xfrm>
            <a:custGeom>
              <a:avLst/>
              <a:pathLst>
                <a:path w="669615" h="169072">
                  <a:moveTo>
                    <a:pt x="27431" y="169072"/>
                  </a:moveTo>
                  <a:lnTo>
                    <a:pt x="642183" y="169072"/>
                  </a:lnTo>
                  <a:lnTo>
                    <a:pt x="641078" y="169050"/>
                  </a:lnTo>
                  <a:lnTo>
                    <a:pt x="645489" y="168872"/>
                  </a:lnTo>
                  <a:lnTo>
                    <a:pt x="649815" y="167989"/>
                  </a:lnTo>
                  <a:lnTo>
                    <a:pt x="653943" y="166424"/>
                  </a:lnTo>
                  <a:lnTo>
                    <a:pt x="657766" y="164216"/>
                  </a:lnTo>
                  <a:lnTo>
                    <a:pt x="661185" y="161424"/>
                  </a:lnTo>
                  <a:lnTo>
                    <a:pt x="664113" y="158120"/>
                  </a:lnTo>
                  <a:lnTo>
                    <a:pt x="666472" y="154388"/>
                  </a:lnTo>
                  <a:lnTo>
                    <a:pt x="668203" y="150327"/>
                  </a:lnTo>
                  <a:lnTo>
                    <a:pt x="669259" y="146040"/>
                  </a:lnTo>
                  <a:lnTo>
                    <a:pt x="669615" y="141640"/>
                  </a:lnTo>
                  <a:lnTo>
                    <a:pt x="669615" y="27431"/>
                  </a:lnTo>
                  <a:lnTo>
                    <a:pt x="669259" y="23031"/>
                  </a:lnTo>
                  <a:lnTo>
                    <a:pt x="668203" y="18745"/>
                  </a:lnTo>
                  <a:lnTo>
                    <a:pt x="666472" y="14683"/>
                  </a:lnTo>
                  <a:lnTo>
                    <a:pt x="664113" y="10952"/>
                  </a:lnTo>
                  <a:lnTo>
                    <a:pt x="661185" y="7647"/>
                  </a:lnTo>
                  <a:lnTo>
                    <a:pt x="657766" y="4855"/>
                  </a:lnTo>
                  <a:lnTo>
                    <a:pt x="653943" y="2648"/>
                  </a:lnTo>
                  <a:lnTo>
                    <a:pt x="649815" y="1083"/>
                  </a:lnTo>
                  <a:lnTo>
                    <a:pt x="645489" y="200"/>
                  </a:lnTo>
                  <a:lnTo>
                    <a:pt x="6421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95" name="tx95"/>
            <p:cNvSpPr/>
            <p:nvPr/>
          </p:nvSpPr>
          <p:spPr>
            <a:xfrm>
              <a:off x="8313355" y="2191438"/>
              <a:ext cx="57817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Hep B: 84%</a:t>
              </a:r>
            </a:p>
          </p:txBody>
        </p:sp>
        <p:sp>
          <p:nvSpPr>
            <p:cNvPr id="96" name="pg96"/>
            <p:cNvSpPr/>
            <p:nvPr/>
          </p:nvSpPr>
          <p:spPr>
            <a:xfrm>
              <a:off x="8188083" y="2404487"/>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97" name="tx97"/>
            <p:cNvSpPr/>
            <p:nvPr/>
          </p:nvSpPr>
          <p:spPr>
            <a:xfrm>
              <a:off x="8210943" y="2450207"/>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C20E">
                      <a:alpha val="100000"/>
                    </a:srgbClr>
                  </a:solidFill>
                  <a:latin typeface="Arial"/>
                  <a:cs typeface="Arial"/>
                </a:rPr>
                <a:t>Measles: 84%</a:t>
              </a:r>
            </a:p>
          </p:txBody>
        </p:sp>
        <p:sp>
          <p:nvSpPr>
            <p:cNvPr id="98" name="pg98"/>
            <p:cNvSpPr/>
            <p:nvPr/>
          </p:nvSpPr>
          <p:spPr>
            <a:xfrm>
              <a:off x="8429027" y="2653900"/>
              <a:ext cx="531083" cy="169072"/>
            </a:xfrm>
            <a:custGeom>
              <a:avLst/>
              <a:pathLst>
                <a:path w="531083" h="169072">
                  <a:moveTo>
                    <a:pt x="27431" y="169072"/>
                  </a:moveTo>
                  <a:lnTo>
                    <a:pt x="503651" y="169072"/>
                  </a:lnTo>
                  <a:lnTo>
                    <a:pt x="502546" y="169050"/>
                  </a:lnTo>
                  <a:lnTo>
                    <a:pt x="506958" y="168872"/>
                  </a:lnTo>
                  <a:lnTo>
                    <a:pt x="511283" y="167989"/>
                  </a:lnTo>
                  <a:lnTo>
                    <a:pt x="515411" y="166424"/>
                  </a:lnTo>
                  <a:lnTo>
                    <a:pt x="519234" y="164216"/>
                  </a:lnTo>
                  <a:lnTo>
                    <a:pt x="522654" y="161424"/>
                  </a:lnTo>
                  <a:lnTo>
                    <a:pt x="525581" y="158120"/>
                  </a:lnTo>
                  <a:lnTo>
                    <a:pt x="527941" y="154388"/>
                  </a:lnTo>
                  <a:lnTo>
                    <a:pt x="529671" y="150327"/>
                  </a:lnTo>
                  <a:lnTo>
                    <a:pt x="530728" y="146040"/>
                  </a:lnTo>
                  <a:lnTo>
                    <a:pt x="531083" y="141640"/>
                  </a:lnTo>
                  <a:lnTo>
                    <a:pt x="531083" y="27431"/>
                  </a:lnTo>
                  <a:lnTo>
                    <a:pt x="530728" y="23031"/>
                  </a:lnTo>
                  <a:lnTo>
                    <a:pt x="529671" y="18745"/>
                  </a:lnTo>
                  <a:lnTo>
                    <a:pt x="527941" y="14683"/>
                  </a:lnTo>
                  <a:lnTo>
                    <a:pt x="525581" y="10952"/>
                  </a:lnTo>
                  <a:lnTo>
                    <a:pt x="522654" y="7647"/>
                  </a:lnTo>
                  <a:lnTo>
                    <a:pt x="519234" y="4855"/>
                  </a:lnTo>
                  <a:lnTo>
                    <a:pt x="515411" y="2648"/>
                  </a:lnTo>
                  <a:lnTo>
                    <a:pt x="511283" y="1083"/>
                  </a:lnTo>
                  <a:lnTo>
                    <a:pt x="506958" y="200"/>
                  </a:lnTo>
                  <a:lnTo>
                    <a:pt x="50365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99" name="tx99"/>
            <p:cNvSpPr/>
            <p:nvPr/>
          </p:nvSpPr>
          <p:spPr>
            <a:xfrm>
              <a:off x="8451887" y="2699620"/>
              <a:ext cx="43964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00EE">
                      <a:alpha val="100000"/>
                    </a:srgbClr>
                  </a:solidFill>
                  <a:latin typeface="Arial"/>
                  <a:cs typeface="Arial"/>
                </a:rPr>
                <a:t>Hib: 78%</a:t>
              </a:r>
            </a:p>
          </p:txBody>
        </p:sp>
        <p:sp>
          <p:nvSpPr>
            <p:cNvPr id="100" name="pg100"/>
            <p:cNvSpPr/>
            <p:nvPr/>
          </p:nvSpPr>
          <p:spPr>
            <a:xfrm>
              <a:off x="7712137" y="2740582"/>
              <a:ext cx="1247973" cy="169072"/>
            </a:xfrm>
            <a:custGeom>
              <a:avLst/>
              <a:pathLst>
                <a:path w="1247973" h="169072">
                  <a:moveTo>
                    <a:pt x="27431" y="169072"/>
                  </a:moveTo>
                  <a:lnTo>
                    <a:pt x="1220541" y="169072"/>
                  </a:lnTo>
                  <a:lnTo>
                    <a:pt x="1219436" y="169050"/>
                  </a:lnTo>
                  <a:lnTo>
                    <a:pt x="1223847" y="168872"/>
                  </a:lnTo>
                  <a:lnTo>
                    <a:pt x="1228173" y="167989"/>
                  </a:lnTo>
                  <a:lnTo>
                    <a:pt x="1232301" y="166424"/>
                  </a:lnTo>
                  <a:lnTo>
                    <a:pt x="1236124" y="164216"/>
                  </a:lnTo>
                  <a:lnTo>
                    <a:pt x="1239543" y="161424"/>
                  </a:lnTo>
                  <a:lnTo>
                    <a:pt x="1242471" y="158120"/>
                  </a:lnTo>
                  <a:lnTo>
                    <a:pt x="1244830" y="154388"/>
                  </a:lnTo>
                  <a:lnTo>
                    <a:pt x="1246561" y="150327"/>
                  </a:lnTo>
                  <a:lnTo>
                    <a:pt x="1247617" y="146040"/>
                  </a:lnTo>
                  <a:lnTo>
                    <a:pt x="1247973" y="141640"/>
                  </a:lnTo>
                  <a:lnTo>
                    <a:pt x="1247973" y="27431"/>
                  </a:lnTo>
                  <a:lnTo>
                    <a:pt x="1247617" y="23031"/>
                  </a:lnTo>
                  <a:lnTo>
                    <a:pt x="1246561" y="18745"/>
                  </a:lnTo>
                  <a:lnTo>
                    <a:pt x="1244830" y="14683"/>
                  </a:lnTo>
                  <a:lnTo>
                    <a:pt x="1242471" y="10952"/>
                  </a:lnTo>
                  <a:lnTo>
                    <a:pt x="1239543" y="7647"/>
                  </a:lnTo>
                  <a:lnTo>
                    <a:pt x="1236124" y="4855"/>
                  </a:lnTo>
                  <a:lnTo>
                    <a:pt x="1232301" y="2648"/>
                  </a:lnTo>
                  <a:lnTo>
                    <a:pt x="1228173" y="1083"/>
                  </a:lnTo>
                  <a:lnTo>
                    <a:pt x="1223847" y="200"/>
                  </a:lnTo>
                  <a:lnTo>
                    <a:pt x="122054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101" name="tx101"/>
            <p:cNvSpPr/>
            <p:nvPr/>
          </p:nvSpPr>
          <p:spPr>
            <a:xfrm>
              <a:off x="7734997" y="2786302"/>
              <a:ext cx="115653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B00">
                      <a:alpha val="100000"/>
                    </a:srgbClr>
                  </a:solidFill>
                  <a:latin typeface="Arial"/>
                  <a:cs typeface="Arial"/>
                </a:rPr>
                <a:t>Measles 2nd dose: 77%</a:t>
              </a:r>
            </a:p>
          </p:txBody>
        </p:sp>
        <p:sp>
          <p:nvSpPr>
            <p:cNvPr id="102" name="pg102"/>
            <p:cNvSpPr/>
            <p:nvPr/>
          </p:nvSpPr>
          <p:spPr>
            <a:xfrm>
              <a:off x="8386873" y="2913546"/>
              <a:ext cx="573237" cy="169072"/>
            </a:xfrm>
            <a:custGeom>
              <a:avLst/>
              <a:pathLst>
                <a:path w="573237" h="169072">
                  <a:moveTo>
                    <a:pt x="27431" y="169072"/>
                  </a:moveTo>
                  <a:lnTo>
                    <a:pt x="545805" y="169072"/>
                  </a:lnTo>
                  <a:lnTo>
                    <a:pt x="544700" y="169050"/>
                  </a:lnTo>
                  <a:lnTo>
                    <a:pt x="549111" y="168872"/>
                  </a:lnTo>
                  <a:lnTo>
                    <a:pt x="553437" y="167989"/>
                  </a:lnTo>
                  <a:lnTo>
                    <a:pt x="557565" y="166424"/>
                  </a:lnTo>
                  <a:lnTo>
                    <a:pt x="561388" y="164216"/>
                  </a:lnTo>
                  <a:lnTo>
                    <a:pt x="564808" y="161424"/>
                  </a:lnTo>
                  <a:lnTo>
                    <a:pt x="567735" y="158120"/>
                  </a:lnTo>
                  <a:lnTo>
                    <a:pt x="570095" y="154388"/>
                  </a:lnTo>
                  <a:lnTo>
                    <a:pt x="571825" y="150327"/>
                  </a:lnTo>
                  <a:lnTo>
                    <a:pt x="572882" y="146040"/>
                  </a:lnTo>
                  <a:lnTo>
                    <a:pt x="573237" y="141640"/>
                  </a:lnTo>
                  <a:lnTo>
                    <a:pt x="573237" y="27431"/>
                  </a:lnTo>
                  <a:lnTo>
                    <a:pt x="572882" y="23031"/>
                  </a:lnTo>
                  <a:lnTo>
                    <a:pt x="571825" y="18745"/>
                  </a:lnTo>
                  <a:lnTo>
                    <a:pt x="570095" y="14683"/>
                  </a:lnTo>
                  <a:lnTo>
                    <a:pt x="567735" y="10952"/>
                  </a:lnTo>
                  <a:lnTo>
                    <a:pt x="564808" y="7647"/>
                  </a:lnTo>
                  <a:lnTo>
                    <a:pt x="561388" y="4855"/>
                  </a:lnTo>
                  <a:lnTo>
                    <a:pt x="557565" y="2648"/>
                  </a:lnTo>
                  <a:lnTo>
                    <a:pt x="553437" y="1083"/>
                  </a:lnTo>
                  <a:lnTo>
                    <a:pt x="549111" y="200"/>
                  </a:lnTo>
                  <a:lnTo>
                    <a:pt x="5458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03" name="tx103"/>
            <p:cNvSpPr/>
            <p:nvPr/>
          </p:nvSpPr>
          <p:spPr>
            <a:xfrm>
              <a:off x="8409733" y="2959266"/>
              <a:ext cx="48179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BoP: 75%</a:t>
              </a:r>
            </a:p>
          </p:txBody>
        </p:sp>
        <p:sp>
          <p:nvSpPr>
            <p:cNvPr id="104" name="pg104"/>
            <p:cNvSpPr/>
            <p:nvPr/>
          </p:nvSpPr>
          <p:spPr>
            <a:xfrm>
              <a:off x="8362824" y="3173144"/>
              <a:ext cx="597286" cy="169072"/>
            </a:xfrm>
            <a:custGeom>
              <a:avLst/>
              <a:pathLst>
                <a:path w="597286" h="169072">
                  <a:moveTo>
                    <a:pt x="27431" y="169072"/>
                  </a:moveTo>
                  <a:lnTo>
                    <a:pt x="569854" y="169072"/>
                  </a:lnTo>
                  <a:lnTo>
                    <a:pt x="568749" y="169050"/>
                  </a:lnTo>
                  <a:lnTo>
                    <a:pt x="573160" y="168872"/>
                  </a:lnTo>
                  <a:lnTo>
                    <a:pt x="577486" y="167989"/>
                  </a:lnTo>
                  <a:lnTo>
                    <a:pt x="581613" y="166424"/>
                  </a:lnTo>
                  <a:lnTo>
                    <a:pt x="585437" y="164216"/>
                  </a:lnTo>
                  <a:lnTo>
                    <a:pt x="588856" y="161424"/>
                  </a:lnTo>
                  <a:lnTo>
                    <a:pt x="591784" y="158120"/>
                  </a:lnTo>
                  <a:lnTo>
                    <a:pt x="594143" y="154388"/>
                  </a:lnTo>
                  <a:lnTo>
                    <a:pt x="595874" y="150327"/>
                  </a:lnTo>
                  <a:lnTo>
                    <a:pt x="596930" y="146040"/>
                  </a:lnTo>
                  <a:lnTo>
                    <a:pt x="597286" y="141640"/>
                  </a:lnTo>
                  <a:lnTo>
                    <a:pt x="597286" y="27432"/>
                  </a:lnTo>
                  <a:lnTo>
                    <a:pt x="596930" y="23031"/>
                  </a:lnTo>
                  <a:lnTo>
                    <a:pt x="595874" y="18745"/>
                  </a:lnTo>
                  <a:lnTo>
                    <a:pt x="594143" y="14683"/>
                  </a:lnTo>
                  <a:lnTo>
                    <a:pt x="591784" y="10952"/>
                  </a:lnTo>
                  <a:lnTo>
                    <a:pt x="588856" y="7647"/>
                  </a:lnTo>
                  <a:lnTo>
                    <a:pt x="585437" y="4855"/>
                  </a:lnTo>
                  <a:lnTo>
                    <a:pt x="581613" y="2648"/>
                  </a:lnTo>
                  <a:lnTo>
                    <a:pt x="577486" y="1083"/>
                  </a:lnTo>
                  <a:lnTo>
                    <a:pt x="573160" y="200"/>
                  </a:lnTo>
                  <a:lnTo>
                    <a:pt x="56985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105" name="tx105"/>
            <p:cNvSpPr/>
            <p:nvPr/>
          </p:nvSpPr>
          <p:spPr>
            <a:xfrm>
              <a:off x="8385684" y="3218864"/>
              <a:ext cx="50584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7F00">
                      <a:alpha val="100000"/>
                    </a:srgbClr>
                  </a:solidFill>
                  <a:latin typeface="Arial"/>
                  <a:cs typeface="Arial"/>
                </a:rPr>
                <a:t>IPVc: 74%</a:t>
              </a:r>
            </a:p>
          </p:txBody>
        </p:sp>
        <p:sp>
          <p:nvSpPr>
            <p:cNvPr id="106" name="pg106"/>
            <p:cNvSpPr/>
            <p:nvPr/>
          </p:nvSpPr>
          <p:spPr>
            <a:xfrm>
              <a:off x="8224201" y="3432450"/>
              <a:ext cx="735909" cy="169072"/>
            </a:xfrm>
            <a:custGeom>
              <a:avLst/>
              <a:pathLst>
                <a:path w="735909" h="169072">
                  <a:moveTo>
                    <a:pt x="27431" y="169072"/>
                  </a:moveTo>
                  <a:lnTo>
                    <a:pt x="708477" y="169072"/>
                  </a:lnTo>
                  <a:lnTo>
                    <a:pt x="707372" y="169050"/>
                  </a:lnTo>
                  <a:lnTo>
                    <a:pt x="711783" y="168872"/>
                  </a:lnTo>
                  <a:lnTo>
                    <a:pt x="716109" y="167989"/>
                  </a:lnTo>
                  <a:lnTo>
                    <a:pt x="720237" y="166424"/>
                  </a:lnTo>
                  <a:lnTo>
                    <a:pt x="724060" y="164216"/>
                  </a:lnTo>
                  <a:lnTo>
                    <a:pt x="727479" y="161424"/>
                  </a:lnTo>
                  <a:lnTo>
                    <a:pt x="730407" y="158120"/>
                  </a:lnTo>
                  <a:lnTo>
                    <a:pt x="732766" y="154388"/>
                  </a:lnTo>
                  <a:lnTo>
                    <a:pt x="734497" y="150327"/>
                  </a:lnTo>
                  <a:lnTo>
                    <a:pt x="735553" y="146040"/>
                  </a:lnTo>
                  <a:lnTo>
                    <a:pt x="735909" y="141640"/>
                  </a:lnTo>
                  <a:lnTo>
                    <a:pt x="735909" y="27431"/>
                  </a:lnTo>
                  <a:lnTo>
                    <a:pt x="735553" y="23031"/>
                  </a:lnTo>
                  <a:lnTo>
                    <a:pt x="734497" y="18745"/>
                  </a:lnTo>
                  <a:lnTo>
                    <a:pt x="732766" y="14683"/>
                  </a:lnTo>
                  <a:lnTo>
                    <a:pt x="730407" y="10952"/>
                  </a:lnTo>
                  <a:lnTo>
                    <a:pt x="727479" y="7647"/>
                  </a:lnTo>
                  <a:lnTo>
                    <a:pt x="724060" y="4855"/>
                  </a:lnTo>
                  <a:lnTo>
                    <a:pt x="720237" y="2648"/>
                  </a:lnTo>
                  <a:lnTo>
                    <a:pt x="716109" y="1083"/>
                  </a:lnTo>
                  <a:lnTo>
                    <a:pt x="711783" y="200"/>
                  </a:lnTo>
                  <a:lnTo>
                    <a:pt x="70847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107" name="tx107"/>
            <p:cNvSpPr/>
            <p:nvPr/>
          </p:nvSpPr>
          <p:spPr>
            <a:xfrm>
              <a:off x="8247061" y="3478170"/>
              <a:ext cx="64446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9A99">
                      <a:alpha val="100000"/>
                    </a:srgbClr>
                  </a:solidFill>
                  <a:latin typeface="Arial"/>
                  <a:cs typeface="Arial"/>
                </a:rPr>
                <a:t>Rubella: 73%</a:t>
              </a:r>
            </a:p>
          </p:txBody>
        </p:sp>
        <p:sp>
          <p:nvSpPr>
            <p:cNvPr id="108" name="pg108"/>
            <p:cNvSpPr/>
            <p:nvPr/>
          </p:nvSpPr>
          <p:spPr>
            <a:xfrm>
              <a:off x="8188083" y="3690980"/>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109" name="tx109"/>
            <p:cNvSpPr/>
            <p:nvPr/>
          </p:nvSpPr>
          <p:spPr>
            <a:xfrm>
              <a:off x="8210943" y="3736700"/>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A32CD">
                      <a:alpha val="100000"/>
                    </a:srgbClr>
                  </a:solidFill>
                  <a:latin typeface="Arial"/>
                  <a:cs typeface="Arial"/>
                </a:rPr>
                <a:t>Pneumo: 71%</a:t>
              </a:r>
            </a:p>
          </p:txBody>
        </p:sp>
        <p:sp>
          <p:nvSpPr>
            <p:cNvPr id="110" name="pg110"/>
            <p:cNvSpPr/>
            <p:nvPr/>
          </p:nvSpPr>
          <p:spPr>
            <a:xfrm>
              <a:off x="8133859" y="3950892"/>
              <a:ext cx="826251" cy="169072"/>
            </a:xfrm>
            <a:custGeom>
              <a:avLst/>
              <a:pathLst>
                <a:path w="826251" h="169072">
                  <a:moveTo>
                    <a:pt x="27431" y="169072"/>
                  </a:moveTo>
                  <a:lnTo>
                    <a:pt x="798819" y="169072"/>
                  </a:lnTo>
                  <a:lnTo>
                    <a:pt x="797715" y="169050"/>
                  </a:lnTo>
                  <a:lnTo>
                    <a:pt x="802126" y="168872"/>
                  </a:lnTo>
                  <a:lnTo>
                    <a:pt x="806451" y="167989"/>
                  </a:lnTo>
                  <a:lnTo>
                    <a:pt x="810579" y="166424"/>
                  </a:lnTo>
                  <a:lnTo>
                    <a:pt x="814402" y="164216"/>
                  </a:lnTo>
                  <a:lnTo>
                    <a:pt x="817822" y="161424"/>
                  </a:lnTo>
                  <a:lnTo>
                    <a:pt x="820750" y="158120"/>
                  </a:lnTo>
                  <a:lnTo>
                    <a:pt x="823109" y="154388"/>
                  </a:lnTo>
                  <a:lnTo>
                    <a:pt x="824840" y="150327"/>
                  </a:lnTo>
                  <a:lnTo>
                    <a:pt x="825896" y="146040"/>
                  </a:lnTo>
                  <a:lnTo>
                    <a:pt x="826251" y="141640"/>
                  </a:lnTo>
                  <a:lnTo>
                    <a:pt x="826251" y="27432"/>
                  </a:lnTo>
                  <a:lnTo>
                    <a:pt x="825896" y="23031"/>
                  </a:lnTo>
                  <a:lnTo>
                    <a:pt x="824840" y="18745"/>
                  </a:lnTo>
                  <a:lnTo>
                    <a:pt x="823109" y="14683"/>
                  </a:lnTo>
                  <a:lnTo>
                    <a:pt x="820750" y="10952"/>
                  </a:lnTo>
                  <a:lnTo>
                    <a:pt x="817822" y="7647"/>
                  </a:lnTo>
                  <a:lnTo>
                    <a:pt x="814402" y="4855"/>
                  </a:lnTo>
                  <a:lnTo>
                    <a:pt x="810579" y="2648"/>
                  </a:lnTo>
                  <a:lnTo>
                    <a:pt x="806451" y="1083"/>
                  </a:lnTo>
                  <a:lnTo>
                    <a:pt x="802126" y="200"/>
                  </a:lnTo>
                  <a:lnTo>
                    <a:pt x="79881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111" name="tx111"/>
            <p:cNvSpPr/>
            <p:nvPr/>
          </p:nvSpPr>
          <p:spPr>
            <a:xfrm>
              <a:off x="8156719" y="3996612"/>
              <a:ext cx="734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36FFF">
                      <a:alpha val="100000"/>
                    </a:srgbClr>
                  </a:solidFill>
                  <a:latin typeface="Arial"/>
                  <a:cs typeface="Arial"/>
                </a:rPr>
                <a:t>Rotavirus: 61%</a:t>
              </a:r>
            </a:p>
          </p:txBody>
        </p:sp>
        <p:sp>
          <p:nvSpPr>
            <p:cNvPr id="112" name="pg112"/>
            <p:cNvSpPr/>
            <p:nvPr/>
          </p:nvSpPr>
          <p:spPr>
            <a:xfrm>
              <a:off x="8314635" y="4431102"/>
              <a:ext cx="645474" cy="169072"/>
            </a:xfrm>
            <a:custGeom>
              <a:avLst/>
              <a:pathLst>
                <a:path w="645474" h="169072">
                  <a:moveTo>
                    <a:pt x="27431" y="169072"/>
                  </a:moveTo>
                  <a:lnTo>
                    <a:pt x="618042" y="169072"/>
                  </a:lnTo>
                  <a:lnTo>
                    <a:pt x="616938" y="169050"/>
                  </a:lnTo>
                  <a:lnTo>
                    <a:pt x="621349" y="168872"/>
                  </a:lnTo>
                  <a:lnTo>
                    <a:pt x="625675" y="167989"/>
                  </a:lnTo>
                  <a:lnTo>
                    <a:pt x="629802" y="166424"/>
                  </a:lnTo>
                  <a:lnTo>
                    <a:pt x="633626" y="164216"/>
                  </a:lnTo>
                  <a:lnTo>
                    <a:pt x="637045" y="161424"/>
                  </a:lnTo>
                  <a:lnTo>
                    <a:pt x="639973" y="158120"/>
                  </a:lnTo>
                  <a:lnTo>
                    <a:pt x="642332" y="154388"/>
                  </a:lnTo>
                  <a:lnTo>
                    <a:pt x="644063" y="150327"/>
                  </a:lnTo>
                  <a:lnTo>
                    <a:pt x="645119" y="146040"/>
                  </a:lnTo>
                  <a:lnTo>
                    <a:pt x="645474" y="141640"/>
                  </a:lnTo>
                  <a:lnTo>
                    <a:pt x="645474" y="27431"/>
                  </a:lnTo>
                  <a:lnTo>
                    <a:pt x="645119" y="23031"/>
                  </a:lnTo>
                  <a:lnTo>
                    <a:pt x="644063" y="18745"/>
                  </a:lnTo>
                  <a:lnTo>
                    <a:pt x="642332" y="14683"/>
                  </a:lnTo>
                  <a:lnTo>
                    <a:pt x="639973" y="10952"/>
                  </a:lnTo>
                  <a:lnTo>
                    <a:pt x="637045" y="7647"/>
                  </a:lnTo>
                  <a:lnTo>
                    <a:pt x="633626" y="4855"/>
                  </a:lnTo>
                  <a:lnTo>
                    <a:pt x="629802" y="2648"/>
                  </a:lnTo>
                  <a:lnTo>
                    <a:pt x="625675" y="1083"/>
                  </a:lnTo>
                  <a:lnTo>
                    <a:pt x="621349" y="200"/>
                  </a:lnTo>
                  <a:lnTo>
                    <a:pt x="61804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113" name="tx113"/>
            <p:cNvSpPr/>
            <p:nvPr/>
          </p:nvSpPr>
          <p:spPr>
            <a:xfrm>
              <a:off x="8337495" y="4476822"/>
              <a:ext cx="55403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3D9A">
                      <a:alpha val="100000"/>
                    </a:srgbClr>
                  </a:solidFill>
                  <a:latin typeface="Arial"/>
                  <a:cs typeface="Arial"/>
                </a:rPr>
                <a:t>HPVc: 31%</a:t>
              </a:r>
            </a:p>
          </p:txBody>
        </p:sp>
        <p:sp>
          <p:nvSpPr>
            <p:cNvPr id="114" name="pg114"/>
            <p:cNvSpPr/>
            <p:nvPr/>
          </p:nvSpPr>
          <p:spPr>
            <a:xfrm>
              <a:off x="1099680" y="4690984"/>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5" name="tx115"/>
            <p:cNvSpPr/>
            <p:nvPr/>
          </p:nvSpPr>
          <p:spPr>
            <a:xfrm>
              <a:off x="1145400" y="47367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28</a:t>
              </a:r>
            </a:p>
          </p:txBody>
        </p:sp>
        <p:sp>
          <p:nvSpPr>
            <p:cNvPr id="116" name="pg116"/>
            <p:cNvSpPr/>
            <p:nvPr/>
          </p:nvSpPr>
          <p:spPr>
            <a:xfrm>
              <a:off x="2352793" y="4452853"/>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7" name="tx117"/>
            <p:cNvSpPr/>
            <p:nvPr/>
          </p:nvSpPr>
          <p:spPr>
            <a:xfrm>
              <a:off x="2398513" y="4498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34</a:t>
              </a:r>
            </a:p>
          </p:txBody>
        </p:sp>
        <p:sp>
          <p:nvSpPr>
            <p:cNvPr id="118" name="pg118"/>
            <p:cNvSpPr/>
            <p:nvPr/>
          </p:nvSpPr>
          <p:spPr>
            <a:xfrm>
              <a:off x="3605891" y="4135356"/>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9" name="tx119"/>
            <p:cNvSpPr/>
            <p:nvPr/>
          </p:nvSpPr>
          <p:spPr>
            <a:xfrm>
              <a:off x="3651611" y="4181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42</a:t>
              </a:r>
            </a:p>
          </p:txBody>
        </p:sp>
        <p:sp>
          <p:nvSpPr>
            <p:cNvPr id="120" name="pg120"/>
            <p:cNvSpPr/>
            <p:nvPr/>
          </p:nvSpPr>
          <p:spPr>
            <a:xfrm>
              <a:off x="4858975" y="3698805"/>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1" name="tx121"/>
            <p:cNvSpPr/>
            <p:nvPr/>
          </p:nvSpPr>
          <p:spPr>
            <a:xfrm>
              <a:off x="4904695" y="37445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53</a:t>
              </a:r>
            </a:p>
          </p:txBody>
        </p:sp>
        <p:sp>
          <p:nvSpPr>
            <p:cNvPr id="122" name="pg122"/>
            <p:cNvSpPr/>
            <p:nvPr/>
          </p:nvSpPr>
          <p:spPr>
            <a:xfrm>
              <a:off x="5861456" y="3262246"/>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3" name="tx123"/>
            <p:cNvSpPr/>
            <p:nvPr/>
          </p:nvSpPr>
          <p:spPr>
            <a:xfrm>
              <a:off x="5907176" y="33079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64</a:t>
              </a:r>
            </a:p>
          </p:txBody>
        </p:sp>
        <p:sp>
          <p:nvSpPr>
            <p:cNvPr id="124" name="pg124"/>
            <p:cNvSpPr/>
            <p:nvPr/>
          </p:nvSpPr>
          <p:spPr>
            <a:xfrm>
              <a:off x="7365165" y="2825691"/>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5" name="tx125"/>
            <p:cNvSpPr/>
            <p:nvPr/>
          </p:nvSpPr>
          <p:spPr>
            <a:xfrm>
              <a:off x="7410885" y="2871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75</a:t>
              </a:r>
            </a:p>
          </p:txBody>
        </p:sp>
        <p:sp>
          <p:nvSpPr>
            <p:cNvPr id="126" name="pl126"/>
            <p:cNvSpPr/>
            <p:nvPr/>
          </p:nvSpPr>
          <p:spPr>
            <a:xfrm>
              <a:off x="803984" y="5745940"/>
              <a:ext cx="8270426" cy="0"/>
            </a:xfrm>
            <a:custGeom>
              <a:avLst/>
              <a:pathLst>
                <a:path w="8270426" h="0">
                  <a:moveTo>
                    <a:pt x="0" y="0"/>
                  </a:moveTo>
                  <a:lnTo>
                    <a:pt x="8270426" y="0"/>
                  </a:lnTo>
                  <a:lnTo>
                    <a:pt x="8270426" y="0"/>
                  </a:lnTo>
                </a:path>
              </a:pathLst>
            </a:custGeom>
            <a:ln w="13550" cap="flat">
              <a:solidFill>
                <a:srgbClr val="666666">
                  <a:alpha val="100000"/>
                </a:srgbClr>
              </a:solidFill>
              <a:prstDash val="dash"/>
              <a:round/>
            </a:ln>
          </p:spPr>
          <p:txBody>
            <a:bodyPr/>
            <a:lstStyle/>
            <a:p/>
          </p:txBody>
        </p:sp>
        <p:sp>
          <p:nvSpPr>
            <p:cNvPr id="127" name="rc127"/>
            <p:cNvSpPr/>
            <p:nvPr/>
          </p:nvSpPr>
          <p:spPr>
            <a:xfrm>
              <a:off x="803984" y="1578809"/>
              <a:ext cx="8270426" cy="4365566"/>
            </a:xfrm>
            <a:prstGeom prst="rect">
              <a:avLst/>
            </a:prstGeom>
            <a:noFill/>
            <a:ln w="13550" cap="rnd">
              <a:solidFill>
                <a:srgbClr val="BEBEBE">
                  <a:alpha val="100000"/>
                </a:srgbClr>
              </a:solidFill>
              <a:prstDash val="solid"/>
              <a:round/>
            </a:ln>
          </p:spPr>
          <p:txBody>
            <a:bodyPr/>
            <a:lstStyle/>
            <a:p/>
          </p:txBody>
        </p:sp>
        <p:sp>
          <p:nvSpPr>
            <p:cNvPr id="128" name="tx128"/>
            <p:cNvSpPr/>
            <p:nvPr/>
          </p:nvSpPr>
          <p:spPr>
            <a:xfrm>
              <a:off x="663630" y="5695922"/>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9" name="tx129"/>
            <p:cNvSpPr/>
            <p:nvPr/>
          </p:nvSpPr>
          <p:spPr>
            <a:xfrm>
              <a:off x="585906" y="529905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30" name="tx130"/>
            <p:cNvSpPr/>
            <p:nvPr/>
          </p:nvSpPr>
          <p:spPr>
            <a:xfrm>
              <a:off x="585906" y="490218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31" name="tx131"/>
            <p:cNvSpPr/>
            <p:nvPr/>
          </p:nvSpPr>
          <p:spPr>
            <a:xfrm>
              <a:off x="585906" y="450531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32" name="tx132"/>
            <p:cNvSpPr/>
            <p:nvPr/>
          </p:nvSpPr>
          <p:spPr>
            <a:xfrm>
              <a:off x="585906" y="410844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133" name="tx133"/>
            <p:cNvSpPr/>
            <p:nvPr/>
          </p:nvSpPr>
          <p:spPr>
            <a:xfrm>
              <a:off x="585906" y="371157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4" name="tx134"/>
            <p:cNvSpPr/>
            <p:nvPr/>
          </p:nvSpPr>
          <p:spPr>
            <a:xfrm>
              <a:off x="585906" y="331470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135" name="tx135"/>
            <p:cNvSpPr/>
            <p:nvPr/>
          </p:nvSpPr>
          <p:spPr>
            <a:xfrm>
              <a:off x="585906" y="291783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70</a:t>
              </a:r>
            </a:p>
          </p:txBody>
        </p:sp>
        <p:sp>
          <p:nvSpPr>
            <p:cNvPr id="136" name="tx136"/>
            <p:cNvSpPr/>
            <p:nvPr/>
          </p:nvSpPr>
          <p:spPr>
            <a:xfrm>
              <a:off x="585906" y="252096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137" name="tx137"/>
            <p:cNvSpPr/>
            <p:nvPr/>
          </p:nvSpPr>
          <p:spPr>
            <a:xfrm>
              <a:off x="585906" y="212409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138" name="tx138"/>
            <p:cNvSpPr/>
            <p:nvPr/>
          </p:nvSpPr>
          <p:spPr>
            <a:xfrm>
              <a:off x="508182" y="1727226"/>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9" name="tx139"/>
            <p:cNvSpPr/>
            <p:nvPr/>
          </p:nvSpPr>
          <p:spPr>
            <a:xfrm>
              <a:off x="102446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0" name="tx140"/>
            <p:cNvSpPr/>
            <p:nvPr/>
          </p:nvSpPr>
          <p:spPr>
            <a:xfrm>
              <a:off x="2277560"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1" name="tx141"/>
            <p:cNvSpPr/>
            <p:nvPr/>
          </p:nvSpPr>
          <p:spPr>
            <a:xfrm>
              <a:off x="3530654"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2" name="tx142"/>
            <p:cNvSpPr/>
            <p:nvPr/>
          </p:nvSpPr>
          <p:spPr>
            <a:xfrm>
              <a:off x="478374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3" name="tx143"/>
            <p:cNvSpPr/>
            <p:nvPr/>
          </p:nvSpPr>
          <p:spPr>
            <a:xfrm>
              <a:off x="578622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4" name="tx144"/>
            <p:cNvSpPr/>
            <p:nvPr/>
          </p:nvSpPr>
          <p:spPr>
            <a:xfrm>
              <a:off x="728993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5" name="tx145"/>
            <p:cNvSpPr/>
            <p:nvPr/>
          </p:nvSpPr>
          <p:spPr>
            <a:xfrm rot="-5400000">
              <a:off x="-37121" y="371157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46" name="tx146"/>
            <p:cNvSpPr/>
            <p:nvPr/>
          </p:nvSpPr>
          <p:spPr>
            <a:xfrm>
              <a:off x="3562340" y="1368037"/>
              <a:ext cx="275371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Breadth of protection, Global, 2000-2025</a:t>
              </a:r>
            </a:p>
          </p:txBody>
        </p:sp>
        <p:sp>
          <p:nvSpPr>
            <p:cNvPr id="147" name="tx147"/>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9074410" y="6491048"/>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49" name="tx149"/>
            <p:cNvSpPr/>
            <p:nvPr/>
          </p:nvSpPr>
          <p:spPr>
            <a:xfrm>
              <a:off x="2610243" y="6611748"/>
              <a:ext cx="64641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Breadth of protection (BoP) = ((DTP3 x 3) + HepB3 + Hib3 + IPV1 +IPVC + MCV1 + MCV2 + PCVC + RCV1 + RotaC + HPVc) / 13</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28% in 2000 to 75% in 2025. This increase since 2000 is a result of incremental improvement in introducing new vaccines and expanding vaccination services to previously missed populations.
Enhancing BOP now depends partly on improving the coverage of HPV, ROTAC, PCVC, RCV1, IPVC, MCV2, and HIB3 - vaccines with coverage less than 80% in 2025.</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Breadth of protection with all recommended antigens has more than doubled since 2000, but reaching the next gains depends on closing coverage gaps in newer vaccines still below 75%.</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76555" y="2958899"/>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5" name="pl5"/>
            <p:cNvSpPr/>
            <p:nvPr/>
          </p:nvSpPr>
          <p:spPr>
            <a:xfrm>
              <a:off x="776555" y="2377302"/>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6" name="pl6"/>
            <p:cNvSpPr/>
            <p:nvPr/>
          </p:nvSpPr>
          <p:spPr>
            <a:xfrm>
              <a:off x="776555" y="1795705"/>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7" name="pl7"/>
            <p:cNvSpPr/>
            <p:nvPr/>
          </p:nvSpPr>
          <p:spPr>
            <a:xfrm>
              <a:off x="776555" y="1214108"/>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8" name="pl8"/>
            <p:cNvSpPr/>
            <p:nvPr/>
          </p:nvSpPr>
          <p:spPr>
            <a:xfrm>
              <a:off x="94655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18185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41715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5245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8775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2305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835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9364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2894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6424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 name="rc18"/>
            <p:cNvSpPr/>
            <p:nvPr/>
          </p:nvSpPr>
          <p:spPr>
            <a:xfrm>
              <a:off x="1952460" y="2191191"/>
              <a:ext cx="105884" cy="767708"/>
            </a:xfrm>
            <a:prstGeom prst="rect">
              <a:avLst/>
            </a:prstGeom>
            <a:solidFill>
              <a:srgbClr val="2C7FB8">
                <a:alpha val="100000"/>
              </a:srgbClr>
            </a:solidFill>
          </p:spPr>
          <p:txBody>
            <a:bodyPr/>
            <a:lstStyle/>
            <a:p/>
          </p:txBody>
        </p:sp>
        <p:sp>
          <p:nvSpPr>
            <p:cNvPr id="19" name="rc19"/>
            <p:cNvSpPr/>
            <p:nvPr/>
          </p:nvSpPr>
          <p:spPr>
            <a:xfrm>
              <a:off x="2070109" y="1987632"/>
              <a:ext cx="105884" cy="971267"/>
            </a:xfrm>
            <a:prstGeom prst="rect">
              <a:avLst/>
            </a:prstGeom>
            <a:solidFill>
              <a:srgbClr val="2C7FB8">
                <a:alpha val="100000"/>
              </a:srgbClr>
            </a:solidFill>
          </p:spPr>
          <p:txBody>
            <a:bodyPr/>
            <a:lstStyle/>
            <a:p/>
          </p:txBody>
        </p:sp>
        <p:sp>
          <p:nvSpPr>
            <p:cNvPr id="20" name="rc20"/>
            <p:cNvSpPr/>
            <p:nvPr/>
          </p:nvSpPr>
          <p:spPr>
            <a:xfrm>
              <a:off x="2187759" y="1946920"/>
              <a:ext cx="105884" cy="1011979"/>
            </a:xfrm>
            <a:prstGeom prst="rect">
              <a:avLst/>
            </a:prstGeom>
            <a:solidFill>
              <a:srgbClr val="2C7FB8">
                <a:alpha val="100000"/>
              </a:srgbClr>
            </a:solidFill>
          </p:spPr>
          <p:txBody>
            <a:bodyPr/>
            <a:lstStyle/>
            <a:p/>
          </p:txBody>
        </p:sp>
        <p:sp>
          <p:nvSpPr>
            <p:cNvPr id="21" name="rc21"/>
            <p:cNvSpPr/>
            <p:nvPr/>
          </p:nvSpPr>
          <p:spPr>
            <a:xfrm>
              <a:off x="2305408" y="1848049"/>
              <a:ext cx="105884" cy="1110850"/>
            </a:xfrm>
            <a:prstGeom prst="rect">
              <a:avLst/>
            </a:prstGeom>
            <a:solidFill>
              <a:srgbClr val="2C7FB8">
                <a:alpha val="100000"/>
              </a:srgbClr>
            </a:solidFill>
          </p:spPr>
          <p:txBody>
            <a:bodyPr/>
            <a:lstStyle/>
            <a:p/>
          </p:txBody>
        </p:sp>
        <p:sp>
          <p:nvSpPr>
            <p:cNvPr id="22" name="rc22"/>
            <p:cNvSpPr/>
            <p:nvPr/>
          </p:nvSpPr>
          <p:spPr>
            <a:xfrm>
              <a:off x="2423057" y="1824785"/>
              <a:ext cx="105884" cy="1134114"/>
            </a:xfrm>
            <a:prstGeom prst="rect">
              <a:avLst/>
            </a:prstGeom>
            <a:solidFill>
              <a:srgbClr val="2C7FB8">
                <a:alpha val="100000"/>
              </a:srgbClr>
            </a:solidFill>
          </p:spPr>
          <p:txBody>
            <a:bodyPr/>
            <a:lstStyle/>
            <a:p/>
          </p:txBody>
        </p:sp>
        <p:sp>
          <p:nvSpPr>
            <p:cNvPr id="23" name="rc23"/>
            <p:cNvSpPr/>
            <p:nvPr/>
          </p:nvSpPr>
          <p:spPr>
            <a:xfrm>
              <a:off x="2540707" y="1824785"/>
              <a:ext cx="105884" cy="1134114"/>
            </a:xfrm>
            <a:prstGeom prst="rect">
              <a:avLst/>
            </a:prstGeom>
            <a:solidFill>
              <a:srgbClr val="2C7FB8">
                <a:alpha val="100000"/>
              </a:srgbClr>
            </a:solidFill>
          </p:spPr>
          <p:txBody>
            <a:bodyPr/>
            <a:lstStyle/>
            <a:p/>
          </p:txBody>
        </p:sp>
        <p:sp>
          <p:nvSpPr>
            <p:cNvPr id="24" name="rc24"/>
            <p:cNvSpPr/>
            <p:nvPr/>
          </p:nvSpPr>
          <p:spPr>
            <a:xfrm>
              <a:off x="2658356" y="1824785"/>
              <a:ext cx="105884" cy="1134114"/>
            </a:xfrm>
            <a:prstGeom prst="rect">
              <a:avLst/>
            </a:prstGeom>
            <a:solidFill>
              <a:srgbClr val="2C7FB8">
                <a:alpha val="100000"/>
              </a:srgbClr>
            </a:solidFill>
          </p:spPr>
          <p:txBody>
            <a:bodyPr/>
            <a:lstStyle/>
            <a:p/>
          </p:txBody>
        </p:sp>
        <p:sp>
          <p:nvSpPr>
            <p:cNvPr id="25" name="rc25"/>
            <p:cNvSpPr/>
            <p:nvPr/>
          </p:nvSpPr>
          <p:spPr>
            <a:xfrm>
              <a:off x="2776005" y="1824785"/>
              <a:ext cx="105884" cy="1134114"/>
            </a:xfrm>
            <a:prstGeom prst="rect">
              <a:avLst/>
            </a:prstGeom>
            <a:solidFill>
              <a:srgbClr val="2C7FB8">
                <a:alpha val="100000"/>
              </a:srgbClr>
            </a:solidFill>
          </p:spPr>
          <p:txBody>
            <a:bodyPr/>
            <a:lstStyle/>
            <a:p/>
          </p:txBody>
        </p:sp>
        <p:sp>
          <p:nvSpPr>
            <p:cNvPr id="26" name="rc26"/>
            <p:cNvSpPr/>
            <p:nvPr/>
          </p:nvSpPr>
          <p:spPr>
            <a:xfrm>
              <a:off x="2893655" y="1824785"/>
              <a:ext cx="105884" cy="1134114"/>
            </a:xfrm>
            <a:prstGeom prst="rect">
              <a:avLst/>
            </a:prstGeom>
            <a:solidFill>
              <a:srgbClr val="2C7FB8">
                <a:alpha val="100000"/>
              </a:srgbClr>
            </a:solidFill>
          </p:spPr>
          <p:txBody>
            <a:bodyPr/>
            <a:lstStyle/>
            <a:p/>
          </p:txBody>
        </p:sp>
        <p:sp>
          <p:nvSpPr>
            <p:cNvPr id="27" name="rc27"/>
            <p:cNvSpPr/>
            <p:nvPr/>
          </p:nvSpPr>
          <p:spPr>
            <a:xfrm>
              <a:off x="3011304" y="1824785"/>
              <a:ext cx="105884" cy="1134114"/>
            </a:xfrm>
            <a:prstGeom prst="rect">
              <a:avLst/>
            </a:prstGeom>
            <a:solidFill>
              <a:srgbClr val="2C7FB8">
                <a:alpha val="100000"/>
              </a:srgbClr>
            </a:solidFill>
          </p:spPr>
          <p:txBody>
            <a:bodyPr/>
            <a:lstStyle/>
            <a:p/>
          </p:txBody>
        </p:sp>
        <p:sp>
          <p:nvSpPr>
            <p:cNvPr id="28" name="rc28"/>
            <p:cNvSpPr/>
            <p:nvPr/>
          </p:nvSpPr>
          <p:spPr>
            <a:xfrm>
              <a:off x="3128953" y="1824785"/>
              <a:ext cx="105884" cy="1134114"/>
            </a:xfrm>
            <a:prstGeom prst="rect">
              <a:avLst/>
            </a:prstGeom>
            <a:solidFill>
              <a:srgbClr val="2C7FB8">
                <a:alpha val="100000"/>
              </a:srgbClr>
            </a:solidFill>
          </p:spPr>
          <p:txBody>
            <a:bodyPr/>
            <a:lstStyle/>
            <a:p/>
          </p:txBody>
        </p:sp>
        <p:sp>
          <p:nvSpPr>
            <p:cNvPr id="29" name="pl29"/>
            <p:cNvSpPr/>
            <p:nvPr/>
          </p:nvSpPr>
          <p:spPr>
            <a:xfrm>
              <a:off x="776555" y="1824785"/>
              <a:ext cx="2575343" cy="0"/>
            </a:xfrm>
            <a:custGeom>
              <a:avLst/>
              <a:pathLst>
                <a:path w="2575343" h="0">
                  <a:moveTo>
                    <a:pt x="0" y="0"/>
                  </a:moveTo>
                  <a:lnTo>
                    <a:pt x="2575343" y="0"/>
                  </a:lnTo>
                  <a:lnTo>
                    <a:pt x="2575343" y="0"/>
                  </a:lnTo>
                </a:path>
              </a:pathLst>
            </a:custGeom>
            <a:ln w="16260" cap="flat">
              <a:solidFill>
                <a:srgbClr val="BEBEBE">
                  <a:alpha val="100000"/>
                </a:srgbClr>
              </a:solidFill>
              <a:prstDash val="dash"/>
              <a:round/>
            </a:ln>
          </p:spPr>
          <p:txBody>
            <a:bodyPr/>
            <a:lstStyle/>
            <a:p/>
          </p:txBody>
        </p:sp>
        <p:sp>
          <p:nvSpPr>
            <p:cNvPr id="30" name="pl30"/>
            <p:cNvSpPr/>
            <p:nvPr/>
          </p:nvSpPr>
          <p:spPr>
            <a:xfrm>
              <a:off x="2005402" y="1333335"/>
              <a:ext cx="1176493" cy="1134114"/>
            </a:xfrm>
            <a:custGeom>
              <a:avLst/>
              <a:pathLst>
                <a:path w="1176493" h="1134114">
                  <a:moveTo>
                    <a:pt x="0" y="1134114"/>
                  </a:moveTo>
                  <a:lnTo>
                    <a:pt x="117649" y="774978"/>
                  </a:lnTo>
                  <a:lnTo>
                    <a:pt x="235298" y="472547"/>
                  </a:lnTo>
                  <a:lnTo>
                    <a:pt x="352947" y="207921"/>
                  </a:lnTo>
                  <a:lnTo>
                    <a:pt x="470597" y="37803"/>
                  </a:lnTo>
                  <a:lnTo>
                    <a:pt x="588246" y="75607"/>
                  </a:lnTo>
                  <a:lnTo>
                    <a:pt x="705895" y="94509"/>
                  </a:lnTo>
                  <a:lnTo>
                    <a:pt x="823545" y="18901"/>
                  </a:lnTo>
                  <a:lnTo>
                    <a:pt x="941194" y="18901"/>
                  </a:lnTo>
                  <a:lnTo>
                    <a:pt x="1058843" y="0"/>
                  </a:lnTo>
                  <a:lnTo>
                    <a:pt x="1176493" y="0"/>
                  </a:lnTo>
                </a:path>
              </a:pathLst>
            </a:custGeom>
            <a:ln w="27101" cap="flat">
              <a:solidFill>
                <a:srgbClr val="000000">
                  <a:alpha val="80000"/>
                </a:srgbClr>
              </a:solidFill>
              <a:prstDash val="solid"/>
              <a:round/>
            </a:ln>
          </p:spPr>
          <p:txBody>
            <a:bodyPr/>
            <a:lstStyle/>
            <a:p/>
          </p:txBody>
        </p:sp>
        <p:sp>
          <p:nvSpPr>
            <p:cNvPr id="31" name="tx31"/>
            <p:cNvSpPr/>
            <p:nvPr/>
          </p:nvSpPr>
          <p:spPr>
            <a:xfrm>
              <a:off x="946559" y="1734278"/>
              <a:ext cx="2684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N=195</a:t>
              </a:r>
            </a:p>
          </p:txBody>
        </p:sp>
        <p:sp>
          <p:nvSpPr>
            <p:cNvPr id="32" name="tx32"/>
            <p:cNvSpPr/>
            <p:nvPr/>
          </p:nvSpPr>
          <p:spPr>
            <a:xfrm rot="-5400000">
              <a:off x="1927358" y="227207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132</a:t>
              </a:r>
            </a:p>
          </p:txBody>
        </p:sp>
        <p:sp>
          <p:nvSpPr>
            <p:cNvPr id="33" name="tx33"/>
            <p:cNvSpPr/>
            <p:nvPr/>
          </p:nvSpPr>
          <p:spPr>
            <a:xfrm rot="-5400000">
              <a:off x="2045008" y="2068520"/>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167</a:t>
              </a:r>
            </a:p>
          </p:txBody>
        </p:sp>
        <p:sp>
          <p:nvSpPr>
            <p:cNvPr id="34" name="tx34"/>
            <p:cNvSpPr/>
            <p:nvPr/>
          </p:nvSpPr>
          <p:spPr>
            <a:xfrm rot="-5400000">
              <a:off x="2162657" y="202780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174</a:t>
              </a:r>
            </a:p>
          </p:txBody>
        </p:sp>
        <p:sp>
          <p:nvSpPr>
            <p:cNvPr id="35" name="tx35"/>
            <p:cNvSpPr/>
            <p:nvPr/>
          </p:nvSpPr>
          <p:spPr>
            <a:xfrm rot="-5400000">
              <a:off x="2280306" y="1928937"/>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191</a:t>
              </a:r>
            </a:p>
          </p:txBody>
        </p:sp>
        <p:sp>
          <p:nvSpPr>
            <p:cNvPr id="36" name="tx36"/>
            <p:cNvSpPr/>
            <p:nvPr/>
          </p:nvSpPr>
          <p:spPr>
            <a:xfrm rot="-5400000">
              <a:off x="2397956" y="190567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195</a:t>
              </a:r>
            </a:p>
          </p:txBody>
        </p:sp>
        <p:sp>
          <p:nvSpPr>
            <p:cNvPr id="37" name="tx37"/>
            <p:cNvSpPr/>
            <p:nvPr/>
          </p:nvSpPr>
          <p:spPr>
            <a:xfrm rot="-5400000">
              <a:off x="2515605" y="190567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195</a:t>
              </a:r>
            </a:p>
          </p:txBody>
        </p:sp>
        <p:sp>
          <p:nvSpPr>
            <p:cNvPr id="38" name="tx38"/>
            <p:cNvSpPr/>
            <p:nvPr/>
          </p:nvSpPr>
          <p:spPr>
            <a:xfrm rot="-5400000">
              <a:off x="2633254" y="190567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195</a:t>
              </a:r>
            </a:p>
          </p:txBody>
        </p:sp>
        <p:sp>
          <p:nvSpPr>
            <p:cNvPr id="39" name="tx39"/>
            <p:cNvSpPr/>
            <p:nvPr/>
          </p:nvSpPr>
          <p:spPr>
            <a:xfrm rot="-5400000">
              <a:off x="2750904" y="190567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195</a:t>
              </a:r>
            </a:p>
          </p:txBody>
        </p:sp>
        <p:sp>
          <p:nvSpPr>
            <p:cNvPr id="40" name="tx40"/>
            <p:cNvSpPr/>
            <p:nvPr/>
          </p:nvSpPr>
          <p:spPr>
            <a:xfrm rot="-5400000">
              <a:off x="2868553" y="190567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195</a:t>
              </a:r>
            </a:p>
          </p:txBody>
        </p:sp>
        <p:sp>
          <p:nvSpPr>
            <p:cNvPr id="41" name="tx41"/>
            <p:cNvSpPr/>
            <p:nvPr/>
          </p:nvSpPr>
          <p:spPr>
            <a:xfrm rot="-5400000">
              <a:off x="2986202" y="190567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195</a:t>
              </a:r>
            </a:p>
          </p:txBody>
        </p:sp>
        <p:sp>
          <p:nvSpPr>
            <p:cNvPr id="42" name="tx42"/>
            <p:cNvSpPr/>
            <p:nvPr/>
          </p:nvSpPr>
          <p:spPr>
            <a:xfrm rot="-5400000">
              <a:off x="3103851" y="190567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195</a:t>
              </a:r>
            </a:p>
          </p:txBody>
        </p:sp>
        <p:sp>
          <p:nvSpPr>
            <p:cNvPr id="43" name="tx43"/>
            <p:cNvSpPr/>
            <p:nvPr/>
          </p:nvSpPr>
          <p:spPr>
            <a:xfrm>
              <a:off x="3160206" y="1216886"/>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4" name="rc44"/>
            <p:cNvSpPr/>
            <p:nvPr/>
          </p:nvSpPr>
          <p:spPr>
            <a:xfrm>
              <a:off x="776555" y="874964"/>
              <a:ext cx="2575343" cy="2183170"/>
            </a:xfrm>
            <a:prstGeom prst="rect">
              <a:avLst/>
            </a:prstGeom>
            <a:noFill/>
            <a:ln w="13550" cap="rnd">
              <a:solidFill>
                <a:srgbClr val="999999">
                  <a:alpha val="100000"/>
                </a:srgbClr>
              </a:solidFill>
              <a:prstDash val="solid"/>
              <a:round/>
            </a:ln>
          </p:spPr>
          <p:txBody>
            <a:bodyPr/>
            <a:lstStyle/>
            <a:p/>
          </p:txBody>
        </p:sp>
        <p:sp>
          <p:nvSpPr>
            <p:cNvPr id="45" name="pl45"/>
            <p:cNvSpPr/>
            <p:nvPr/>
          </p:nvSpPr>
          <p:spPr>
            <a:xfrm>
              <a:off x="776555" y="5426512"/>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46" name="pl46"/>
            <p:cNvSpPr/>
            <p:nvPr/>
          </p:nvSpPr>
          <p:spPr>
            <a:xfrm>
              <a:off x="776555" y="4844915"/>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47" name="pl47"/>
            <p:cNvSpPr/>
            <p:nvPr/>
          </p:nvSpPr>
          <p:spPr>
            <a:xfrm>
              <a:off x="776555" y="4263317"/>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48" name="pl48"/>
            <p:cNvSpPr/>
            <p:nvPr/>
          </p:nvSpPr>
          <p:spPr>
            <a:xfrm>
              <a:off x="776555" y="3681720"/>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49" name="pl49"/>
            <p:cNvSpPr/>
            <p:nvPr/>
          </p:nvSpPr>
          <p:spPr>
            <a:xfrm>
              <a:off x="94655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118185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141715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165245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188775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12305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235835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59364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82894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306424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9" name="rc59"/>
            <p:cNvSpPr/>
            <p:nvPr/>
          </p:nvSpPr>
          <p:spPr>
            <a:xfrm>
              <a:off x="893616" y="4711147"/>
              <a:ext cx="105884" cy="715364"/>
            </a:xfrm>
            <a:prstGeom prst="rect">
              <a:avLst/>
            </a:prstGeom>
            <a:solidFill>
              <a:srgbClr val="2C7FB8">
                <a:alpha val="100000"/>
              </a:srgbClr>
            </a:solidFill>
          </p:spPr>
          <p:txBody>
            <a:bodyPr/>
            <a:lstStyle/>
            <a:p/>
          </p:txBody>
        </p:sp>
        <p:sp>
          <p:nvSpPr>
            <p:cNvPr id="60" name="rc60"/>
            <p:cNvSpPr/>
            <p:nvPr/>
          </p:nvSpPr>
          <p:spPr>
            <a:xfrm>
              <a:off x="1011266" y="4699515"/>
              <a:ext cx="105884" cy="726996"/>
            </a:xfrm>
            <a:prstGeom prst="rect">
              <a:avLst/>
            </a:prstGeom>
            <a:solidFill>
              <a:srgbClr val="2C7FB8">
                <a:alpha val="100000"/>
              </a:srgbClr>
            </a:solidFill>
          </p:spPr>
          <p:txBody>
            <a:bodyPr/>
            <a:lstStyle/>
            <a:p/>
          </p:txBody>
        </p:sp>
        <p:sp>
          <p:nvSpPr>
            <p:cNvPr id="61" name="rc61"/>
            <p:cNvSpPr/>
            <p:nvPr/>
          </p:nvSpPr>
          <p:spPr>
            <a:xfrm>
              <a:off x="1128915" y="4699515"/>
              <a:ext cx="105884" cy="726996"/>
            </a:xfrm>
            <a:prstGeom prst="rect">
              <a:avLst/>
            </a:prstGeom>
            <a:solidFill>
              <a:srgbClr val="2C7FB8">
                <a:alpha val="100000"/>
              </a:srgbClr>
            </a:solidFill>
          </p:spPr>
          <p:txBody>
            <a:bodyPr/>
            <a:lstStyle/>
            <a:p/>
          </p:txBody>
        </p:sp>
        <p:sp>
          <p:nvSpPr>
            <p:cNvPr id="62" name="rc62"/>
            <p:cNvSpPr/>
            <p:nvPr/>
          </p:nvSpPr>
          <p:spPr>
            <a:xfrm>
              <a:off x="1246564" y="4687883"/>
              <a:ext cx="105884" cy="738628"/>
            </a:xfrm>
            <a:prstGeom prst="rect">
              <a:avLst/>
            </a:prstGeom>
            <a:solidFill>
              <a:srgbClr val="2C7FB8">
                <a:alpha val="100000"/>
              </a:srgbClr>
            </a:solidFill>
          </p:spPr>
          <p:txBody>
            <a:bodyPr/>
            <a:lstStyle/>
            <a:p/>
          </p:txBody>
        </p:sp>
        <p:sp>
          <p:nvSpPr>
            <p:cNvPr id="63" name="rc63"/>
            <p:cNvSpPr/>
            <p:nvPr/>
          </p:nvSpPr>
          <p:spPr>
            <a:xfrm>
              <a:off x="1364214" y="4676251"/>
              <a:ext cx="105884" cy="750260"/>
            </a:xfrm>
            <a:prstGeom prst="rect">
              <a:avLst/>
            </a:prstGeom>
            <a:solidFill>
              <a:srgbClr val="2C7FB8">
                <a:alpha val="100000"/>
              </a:srgbClr>
            </a:solidFill>
          </p:spPr>
          <p:txBody>
            <a:bodyPr/>
            <a:lstStyle/>
            <a:p/>
          </p:txBody>
        </p:sp>
        <p:sp>
          <p:nvSpPr>
            <p:cNvPr id="64" name="rc64"/>
            <p:cNvSpPr/>
            <p:nvPr/>
          </p:nvSpPr>
          <p:spPr>
            <a:xfrm>
              <a:off x="1481863" y="4670435"/>
              <a:ext cx="105884" cy="756076"/>
            </a:xfrm>
            <a:prstGeom prst="rect">
              <a:avLst/>
            </a:prstGeom>
            <a:solidFill>
              <a:srgbClr val="2C7FB8">
                <a:alpha val="100000"/>
              </a:srgbClr>
            </a:solidFill>
          </p:spPr>
          <p:txBody>
            <a:bodyPr/>
            <a:lstStyle/>
            <a:p/>
          </p:txBody>
        </p:sp>
        <p:sp>
          <p:nvSpPr>
            <p:cNvPr id="65" name="rc65"/>
            <p:cNvSpPr/>
            <p:nvPr/>
          </p:nvSpPr>
          <p:spPr>
            <a:xfrm>
              <a:off x="1599512" y="4652987"/>
              <a:ext cx="105884" cy="773524"/>
            </a:xfrm>
            <a:prstGeom prst="rect">
              <a:avLst/>
            </a:prstGeom>
            <a:solidFill>
              <a:srgbClr val="2C7FB8">
                <a:alpha val="100000"/>
              </a:srgbClr>
            </a:solidFill>
          </p:spPr>
          <p:txBody>
            <a:bodyPr/>
            <a:lstStyle/>
            <a:p/>
          </p:txBody>
        </p:sp>
        <p:sp>
          <p:nvSpPr>
            <p:cNvPr id="66" name="rc66"/>
            <p:cNvSpPr/>
            <p:nvPr/>
          </p:nvSpPr>
          <p:spPr>
            <a:xfrm>
              <a:off x="1717162" y="4623908"/>
              <a:ext cx="105884" cy="802604"/>
            </a:xfrm>
            <a:prstGeom prst="rect">
              <a:avLst/>
            </a:prstGeom>
            <a:solidFill>
              <a:srgbClr val="2C7FB8">
                <a:alpha val="100000"/>
              </a:srgbClr>
            </a:solidFill>
          </p:spPr>
          <p:txBody>
            <a:bodyPr/>
            <a:lstStyle/>
            <a:p/>
          </p:txBody>
        </p:sp>
        <p:sp>
          <p:nvSpPr>
            <p:cNvPr id="67" name="rc67"/>
            <p:cNvSpPr/>
            <p:nvPr/>
          </p:nvSpPr>
          <p:spPr>
            <a:xfrm>
              <a:off x="1834811" y="4612276"/>
              <a:ext cx="105884" cy="814236"/>
            </a:xfrm>
            <a:prstGeom prst="rect">
              <a:avLst/>
            </a:prstGeom>
            <a:solidFill>
              <a:srgbClr val="2C7FB8">
                <a:alpha val="100000"/>
              </a:srgbClr>
            </a:solidFill>
          </p:spPr>
          <p:txBody>
            <a:bodyPr/>
            <a:lstStyle/>
            <a:p/>
          </p:txBody>
        </p:sp>
        <p:sp>
          <p:nvSpPr>
            <p:cNvPr id="68" name="rc68"/>
            <p:cNvSpPr/>
            <p:nvPr/>
          </p:nvSpPr>
          <p:spPr>
            <a:xfrm>
              <a:off x="1952460" y="4571564"/>
              <a:ext cx="105884" cy="854947"/>
            </a:xfrm>
            <a:prstGeom prst="rect">
              <a:avLst/>
            </a:prstGeom>
            <a:solidFill>
              <a:srgbClr val="2C7FB8">
                <a:alpha val="100000"/>
              </a:srgbClr>
            </a:solidFill>
          </p:spPr>
          <p:txBody>
            <a:bodyPr/>
            <a:lstStyle/>
            <a:p/>
          </p:txBody>
        </p:sp>
        <p:sp>
          <p:nvSpPr>
            <p:cNvPr id="69" name="rc69"/>
            <p:cNvSpPr/>
            <p:nvPr/>
          </p:nvSpPr>
          <p:spPr>
            <a:xfrm>
              <a:off x="2070109" y="4548300"/>
              <a:ext cx="105884" cy="878211"/>
            </a:xfrm>
            <a:prstGeom prst="rect">
              <a:avLst/>
            </a:prstGeom>
            <a:solidFill>
              <a:srgbClr val="2C7FB8">
                <a:alpha val="100000"/>
              </a:srgbClr>
            </a:solidFill>
          </p:spPr>
          <p:txBody>
            <a:bodyPr/>
            <a:lstStyle/>
            <a:p/>
          </p:txBody>
        </p:sp>
        <p:sp>
          <p:nvSpPr>
            <p:cNvPr id="70" name="rc70"/>
            <p:cNvSpPr/>
            <p:nvPr/>
          </p:nvSpPr>
          <p:spPr>
            <a:xfrm>
              <a:off x="2187759" y="4478508"/>
              <a:ext cx="105884" cy="948003"/>
            </a:xfrm>
            <a:prstGeom prst="rect">
              <a:avLst/>
            </a:prstGeom>
            <a:solidFill>
              <a:srgbClr val="2C7FB8">
                <a:alpha val="100000"/>
              </a:srgbClr>
            </a:solidFill>
          </p:spPr>
          <p:txBody>
            <a:bodyPr/>
            <a:lstStyle/>
            <a:p/>
          </p:txBody>
        </p:sp>
        <p:sp>
          <p:nvSpPr>
            <p:cNvPr id="71" name="rc71"/>
            <p:cNvSpPr/>
            <p:nvPr/>
          </p:nvSpPr>
          <p:spPr>
            <a:xfrm>
              <a:off x="2305408" y="4443612"/>
              <a:ext cx="105884" cy="982899"/>
            </a:xfrm>
            <a:prstGeom prst="rect">
              <a:avLst/>
            </a:prstGeom>
            <a:solidFill>
              <a:srgbClr val="2C7FB8">
                <a:alpha val="100000"/>
              </a:srgbClr>
            </a:solidFill>
          </p:spPr>
          <p:txBody>
            <a:bodyPr/>
            <a:lstStyle/>
            <a:p/>
          </p:txBody>
        </p:sp>
        <p:sp>
          <p:nvSpPr>
            <p:cNvPr id="72" name="rc72"/>
            <p:cNvSpPr/>
            <p:nvPr/>
          </p:nvSpPr>
          <p:spPr>
            <a:xfrm>
              <a:off x="2423057" y="4431980"/>
              <a:ext cx="105884" cy="994531"/>
            </a:xfrm>
            <a:prstGeom prst="rect">
              <a:avLst/>
            </a:prstGeom>
            <a:solidFill>
              <a:srgbClr val="2C7FB8">
                <a:alpha val="100000"/>
              </a:srgbClr>
            </a:solidFill>
          </p:spPr>
          <p:txBody>
            <a:bodyPr/>
            <a:lstStyle/>
            <a:p/>
          </p:txBody>
        </p:sp>
        <p:sp>
          <p:nvSpPr>
            <p:cNvPr id="73" name="rc73"/>
            <p:cNvSpPr/>
            <p:nvPr/>
          </p:nvSpPr>
          <p:spPr>
            <a:xfrm>
              <a:off x="2540707" y="4414533"/>
              <a:ext cx="105884" cy="1011979"/>
            </a:xfrm>
            <a:prstGeom prst="rect">
              <a:avLst/>
            </a:prstGeom>
            <a:solidFill>
              <a:srgbClr val="2C7FB8">
                <a:alpha val="100000"/>
              </a:srgbClr>
            </a:solidFill>
          </p:spPr>
          <p:txBody>
            <a:bodyPr/>
            <a:lstStyle/>
            <a:p/>
          </p:txBody>
        </p:sp>
        <p:sp>
          <p:nvSpPr>
            <p:cNvPr id="74" name="rc74"/>
            <p:cNvSpPr/>
            <p:nvPr/>
          </p:nvSpPr>
          <p:spPr>
            <a:xfrm>
              <a:off x="2658356" y="4408717"/>
              <a:ext cx="105884" cy="1017795"/>
            </a:xfrm>
            <a:prstGeom prst="rect">
              <a:avLst/>
            </a:prstGeom>
            <a:solidFill>
              <a:srgbClr val="2C7FB8">
                <a:alpha val="100000"/>
              </a:srgbClr>
            </a:solidFill>
          </p:spPr>
          <p:txBody>
            <a:bodyPr/>
            <a:lstStyle/>
            <a:p/>
          </p:txBody>
        </p:sp>
        <p:sp>
          <p:nvSpPr>
            <p:cNvPr id="75" name="rc75"/>
            <p:cNvSpPr/>
            <p:nvPr/>
          </p:nvSpPr>
          <p:spPr>
            <a:xfrm>
              <a:off x="2776005" y="4402901"/>
              <a:ext cx="105884" cy="1023611"/>
            </a:xfrm>
            <a:prstGeom prst="rect">
              <a:avLst/>
            </a:prstGeom>
            <a:solidFill>
              <a:srgbClr val="2C7FB8">
                <a:alpha val="100000"/>
              </a:srgbClr>
            </a:solidFill>
          </p:spPr>
          <p:txBody>
            <a:bodyPr/>
            <a:lstStyle/>
            <a:p/>
          </p:txBody>
        </p:sp>
        <p:sp>
          <p:nvSpPr>
            <p:cNvPr id="76" name="rc76"/>
            <p:cNvSpPr/>
            <p:nvPr/>
          </p:nvSpPr>
          <p:spPr>
            <a:xfrm>
              <a:off x="2893655" y="4402901"/>
              <a:ext cx="105884" cy="1023611"/>
            </a:xfrm>
            <a:prstGeom prst="rect">
              <a:avLst/>
            </a:prstGeom>
            <a:solidFill>
              <a:srgbClr val="2C7FB8">
                <a:alpha val="100000"/>
              </a:srgbClr>
            </a:solidFill>
          </p:spPr>
          <p:txBody>
            <a:bodyPr/>
            <a:lstStyle/>
            <a:p/>
          </p:txBody>
        </p:sp>
        <p:sp>
          <p:nvSpPr>
            <p:cNvPr id="77" name="rc77"/>
            <p:cNvSpPr/>
            <p:nvPr/>
          </p:nvSpPr>
          <p:spPr>
            <a:xfrm>
              <a:off x="3011304" y="4391269"/>
              <a:ext cx="105884" cy="1035243"/>
            </a:xfrm>
            <a:prstGeom prst="rect">
              <a:avLst/>
            </a:prstGeom>
            <a:solidFill>
              <a:srgbClr val="2C7FB8">
                <a:alpha val="100000"/>
              </a:srgbClr>
            </a:solidFill>
          </p:spPr>
          <p:txBody>
            <a:bodyPr/>
            <a:lstStyle/>
            <a:p/>
          </p:txBody>
        </p:sp>
        <p:sp>
          <p:nvSpPr>
            <p:cNvPr id="78" name="rc78"/>
            <p:cNvSpPr/>
            <p:nvPr/>
          </p:nvSpPr>
          <p:spPr>
            <a:xfrm>
              <a:off x="3128953" y="4379637"/>
              <a:ext cx="105884" cy="1046875"/>
            </a:xfrm>
            <a:prstGeom prst="rect">
              <a:avLst/>
            </a:prstGeom>
            <a:solidFill>
              <a:srgbClr val="2C7FB8">
                <a:alpha val="100000"/>
              </a:srgbClr>
            </a:solidFill>
          </p:spPr>
          <p:txBody>
            <a:bodyPr/>
            <a:lstStyle/>
            <a:p/>
          </p:txBody>
        </p:sp>
        <p:sp>
          <p:nvSpPr>
            <p:cNvPr id="79" name="pl79"/>
            <p:cNvSpPr/>
            <p:nvPr/>
          </p:nvSpPr>
          <p:spPr>
            <a:xfrm>
              <a:off x="776555" y="4292397"/>
              <a:ext cx="2575343" cy="0"/>
            </a:xfrm>
            <a:custGeom>
              <a:avLst/>
              <a:pathLst>
                <a:path w="2575343" h="0">
                  <a:moveTo>
                    <a:pt x="0" y="0"/>
                  </a:moveTo>
                  <a:lnTo>
                    <a:pt x="2575343" y="0"/>
                  </a:lnTo>
                  <a:lnTo>
                    <a:pt x="2575343" y="0"/>
                  </a:lnTo>
                </a:path>
              </a:pathLst>
            </a:custGeom>
            <a:ln w="16260" cap="flat">
              <a:solidFill>
                <a:srgbClr val="BEBEBE">
                  <a:alpha val="100000"/>
                </a:srgbClr>
              </a:solidFill>
              <a:prstDash val="dash"/>
              <a:round/>
            </a:ln>
          </p:spPr>
          <p:txBody>
            <a:bodyPr/>
            <a:lstStyle/>
            <a:p/>
          </p:txBody>
        </p:sp>
        <p:sp>
          <p:nvSpPr>
            <p:cNvPr id="80" name="pl80"/>
            <p:cNvSpPr/>
            <p:nvPr/>
          </p:nvSpPr>
          <p:spPr>
            <a:xfrm>
              <a:off x="946559" y="4046672"/>
              <a:ext cx="2235336" cy="907291"/>
            </a:xfrm>
            <a:custGeom>
              <a:avLst/>
              <a:pathLst>
                <a:path w="2235336" h="907291">
                  <a:moveTo>
                    <a:pt x="0" y="907291"/>
                  </a:moveTo>
                  <a:lnTo>
                    <a:pt x="117649" y="907291"/>
                  </a:lnTo>
                  <a:lnTo>
                    <a:pt x="235298" y="907291"/>
                  </a:lnTo>
                  <a:lnTo>
                    <a:pt x="352947" y="907291"/>
                  </a:lnTo>
                  <a:lnTo>
                    <a:pt x="470597" y="737174"/>
                  </a:lnTo>
                  <a:lnTo>
                    <a:pt x="588246" y="680468"/>
                  </a:lnTo>
                  <a:lnTo>
                    <a:pt x="705895" y="642664"/>
                  </a:lnTo>
                  <a:lnTo>
                    <a:pt x="823545" y="585959"/>
                  </a:lnTo>
                  <a:lnTo>
                    <a:pt x="941194" y="548155"/>
                  </a:lnTo>
                  <a:lnTo>
                    <a:pt x="1058843" y="510351"/>
                  </a:lnTo>
                  <a:lnTo>
                    <a:pt x="1176493" y="491449"/>
                  </a:lnTo>
                  <a:lnTo>
                    <a:pt x="1294142" y="415842"/>
                  </a:lnTo>
                  <a:lnTo>
                    <a:pt x="1411791" y="94509"/>
                  </a:lnTo>
                  <a:lnTo>
                    <a:pt x="1529441" y="75607"/>
                  </a:lnTo>
                  <a:lnTo>
                    <a:pt x="1647090" y="94509"/>
                  </a:lnTo>
                  <a:lnTo>
                    <a:pt x="1764739" y="132313"/>
                  </a:lnTo>
                  <a:lnTo>
                    <a:pt x="1882388" y="18901"/>
                  </a:lnTo>
                  <a:lnTo>
                    <a:pt x="2000038" y="37803"/>
                  </a:lnTo>
                  <a:lnTo>
                    <a:pt x="2117687" y="0"/>
                  </a:lnTo>
                  <a:lnTo>
                    <a:pt x="2235336" y="0"/>
                  </a:lnTo>
                </a:path>
              </a:pathLst>
            </a:custGeom>
            <a:ln w="27101" cap="flat">
              <a:solidFill>
                <a:srgbClr val="000000">
                  <a:alpha val="80000"/>
                </a:srgbClr>
              </a:solidFill>
              <a:prstDash val="solid"/>
              <a:round/>
            </a:ln>
          </p:spPr>
          <p:txBody>
            <a:bodyPr/>
            <a:lstStyle/>
            <a:p/>
          </p:txBody>
        </p:sp>
        <p:sp>
          <p:nvSpPr>
            <p:cNvPr id="81" name="tx81"/>
            <p:cNvSpPr/>
            <p:nvPr/>
          </p:nvSpPr>
          <p:spPr>
            <a:xfrm>
              <a:off x="946559" y="4201890"/>
              <a:ext cx="2684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N=195</a:t>
              </a:r>
            </a:p>
          </p:txBody>
        </p:sp>
        <p:sp>
          <p:nvSpPr>
            <p:cNvPr id="82" name="tx82"/>
            <p:cNvSpPr/>
            <p:nvPr/>
          </p:nvSpPr>
          <p:spPr>
            <a:xfrm rot="-5400000">
              <a:off x="868515" y="4792035"/>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123</a:t>
              </a:r>
            </a:p>
          </p:txBody>
        </p:sp>
        <p:sp>
          <p:nvSpPr>
            <p:cNvPr id="83" name="tx83"/>
            <p:cNvSpPr/>
            <p:nvPr/>
          </p:nvSpPr>
          <p:spPr>
            <a:xfrm rot="-5400000">
              <a:off x="986164" y="478040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125</a:t>
              </a:r>
            </a:p>
          </p:txBody>
        </p:sp>
        <p:sp>
          <p:nvSpPr>
            <p:cNvPr id="84" name="tx84"/>
            <p:cNvSpPr/>
            <p:nvPr/>
          </p:nvSpPr>
          <p:spPr>
            <a:xfrm rot="-5400000">
              <a:off x="1103813" y="478040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125</a:t>
              </a:r>
            </a:p>
          </p:txBody>
        </p:sp>
        <p:sp>
          <p:nvSpPr>
            <p:cNvPr id="85" name="tx85"/>
            <p:cNvSpPr/>
            <p:nvPr/>
          </p:nvSpPr>
          <p:spPr>
            <a:xfrm rot="-5400000">
              <a:off x="1221462" y="4768771"/>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127</a:t>
              </a:r>
            </a:p>
          </p:txBody>
        </p:sp>
        <p:sp>
          <p:nvSpPr>
            <p:cNvPr id="86" name="tx86"/>
            <p:cNvSpPr/>
            <p:nvPr/>
          </p:nvSpPr>
          <p:spPr>
            <a:xfrm rot="-5400000">
              <a:off x="1339112" y="475713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129</a:t>
              </a:r>
            </a:p>
          </p:txBody>
        </p:sp>
        <p:sp>
          <p:nvSpPr>
            <p:cNvPr id="87" name="tx87"/>
            <p:cNvSpPr/>
            <p:nvPr/>
          </p:nvSpPr>
          <p:spPr>
            <a:xfrm rot="-5400000">
              <a:off x="1456761" y="475132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130</a:t>
              </a:r>
            </a:p>
          </p:txBody>
        </p:sp>
        <p:sp>
          <p:nvSpPr>
            <p:cNvPr id="88" name="tx88"/>
            <p:cNvSpPr/>
            <p:nvPr/>
          </p:nvSpPr>
          <p:spPr>
            <a:xfrm rot="-5400000">
              <a:off x="1574410" y="4733875"/>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133</a:t>
              </a:r>
            </a:p>
          </p:txBody>
        </p:sp>
        <p:sp>
          <p:nvSpPr>
            <p:cNvPr id="89" name="tx89"/>
            <p:cNvSpPr/>
            <p:nvPr/>
          </p:nvSpPr>
          <p:spPr>
            <a:xfrm rot="-5400000">
              <a:off x="1692060" y="4704795"/>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138</a:t>
              </a:r>
            </a:p>
          </p:txBody>
        </p:sp>
        <p:sp>
          <p:nvSpPr>
            <p:cNvPr id="90" name="tx90"/>
            <p:cNvSpPr/>
            <p:nvPr/>
          </p:nvSpPr>
          <p:spPr>
            <a:xfrm rot="-5400000">
              <a:off x="1809709" y="469316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140</a:t>
              </a:r>
            </a:p>
          </p:txBody>
        </p:sp>
        <p:sp>
          <p:nvSpPr>
            <p:cNvPr id="91" name="tx91"/>
            <p:cNvSpPr/>
            <p:nvPr/>
          </p:nvSpPr>
          <p:spPr>
            <a:xfrm rot="-5400000">
              <a:off x="1927358" y="4652452"/>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147</a:t>
              </a:r>
            </a:p>
          </p:txBody>
        </p:sp>
        <p:sp>
          <p:nvSpPr>
            <p:cNvPr id="92" name="tx92"/>
            <p:cNvSpPr/>
            <p:nvPr/>
          </p:nvSpPr>
          <p:spPr>
            <a:xfrm rot="-5400000">
              <a:off x="2045008" y="462918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151</a:t>
              </a:r>
            </a:p>
          </p:txBody>
        </p:sp>
        <p:sp>
          <p:nvSpPr>
            <p:cNvPr id="93" name="tx93"/>
            <p:cNvSpPr/>
            <p:nvPr/>
          </p:nvSpPr>
          <p:spPr>
            <a:xfrm rot="-5400000">
              <a:off x="2162657" y="4559396"/>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163</a:t>
              </a:r>
            </a:p>
          </p:txBody>
        </p:sp>
        <p:sp>
          <p:nvSpPr>
            <p:cNvPr id="94" name="tx94"/>
            <p:cNvSpPr/>
            <p:nvPr/>
          </p:nvSpPr>
          <p:spPr>
            <a:xfrm rot="-5400000">
              <a:off x="2280306" y="4524500"/>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169</a:t>
              </a:r>
            </a:p>
          </p:txBody>
        </p:sp>
        <p:sp>
          <p:nvSpPr>
            <p:cNvPr id="95" name="tx95"/>
            <p:cNvSpPr/>
            <p:nvPr/>
          </p:nvSpPr>
          <p:spPr>
            <a:xfrm rot="-5400000">
              <a:off x="2397956" y="451286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171</a:t>
              </a:r>
            </a:p>
          </p:txBody>
        </p:sp>
        <p:sp>
          <p:nvSpPr>
            <p:cNvPr id="96" name="tx96"/>
            <p:cNvSpPr/>
            <p:nvPr/>
          </p:nvSpPr>
          <p:spPr>
            <a:xfrm rot="-5400000">
              <a:off x="2515605" y="4495420"/>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174</a:t>
              </a:r>
            </a:p>
          </p:txBody>
        </p:sp>
        <p:sp>
          <p:nvSpPr>
            <p:cNvPr id="97" name="tx97"/>
            <p:cNvSpPr/>
            <p:nvPr/>
          </p:nvSpPr>
          <p:spPr>
            <a:xfrm rot="-5400000">
              <a:off x="2633254" y="4489604"/>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175</a:t>
              </a:r>
            </a:p>
          </p:txBody>
        </p:sp>
        <p:sp>
          <p:nvSpPr>
            <p:cNvPr id="98" name="tx98"/>
            <p:cNvSpPr/>
            <p:nvPr/>
          </p:nvSpPr>
          <p:spPr>
            <a:xfrm rot="-5400000">
              <a:off x="2750904" y="448378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176</a:t>
              </a:r>
            </a:p>
          </p:txBody>
        </p:sp>
        <p:sp>
          <p:nvSpPr>
            <p:cNvPr id="99" name="tx99"/>
            <p:cNvSpPr/>
            <p:nvPr/>
          </p:nvSpPr>
          <p:spPr>
            <a:xfrm rot="-5400000">
              <a:off x="2868553" y="448378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176</a:t>
              </a:r>
            </a:p>
          </p:txBody>
        </p:sp>
        <p:sp>
          <p:nvSpPr>
            <p:cNvPr id="100" name="tx100"/>
            <p:cNvSpPr/>
            <p:nvPr/>
          </p:nvSpPr>
          <p:spPr>
            <a:xfrm rot="-5400000">
              <a:off x="2986202" y="4472156"/>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178</a:t>
              </a:r>
            </a:p>
          </p:txBody>
        </p:sp>
        <p:sp>
          <p:nvSpPr>
            <p:cNvPr id="101" name="tx101"/>
            <p:cNvSpPr/>
            <p:nvPr/>
          </p:nvSpPr>
          <p:spPr>
            <a:xfrm rot="-5400000">
              <a:off x="3103851" y="4460525"/>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180</a:t>
              </a:r>
            </a:p>
          </p:txBody>
        </p:sp>
        <p:sp>
          <p:nvSpPr>
            <p:cNvPr id="102" name="tx102"/>
            <p:cNvSpPr/>
            <p:nvPr/>
          </p:nvSpPr>
          <p:spPr>
            <a:xfrm>
              <a:off x="3160206" y="3930223"/>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3" name="rc103"/>
            <p:cNvSpPr/>
            <p:nvPr/>
          </p:nvSpPr>
          <p:spPr>
            <a:xfrm>
              <a:off x="776555" y="3342576"/>
              <a:ext cx="2575343" cy="2183170"/>
            </a:xfrm>
            <a:prstGeom prst="rect">
              <a:avLst/>
            </a:prstGeom>
            <a:noFill/>
            <a:ln w="13550" cap="rnd">
              <a:solidFill>
                <a:srgbClr val="999999">
                  <a:alpha val="100000"/>
                </a:srgbClr>
              </a:solidFill>
              <a:prstDash val="solid"/>
              <a:round/>
            </a:ln>
          </p:spPr>
          <p:txBody>
            <a:bodyPr/>
            <a:lstStyle/>
            <a:p/>
          </p:txBody>
        </p:sp>
        <p:sp>
          <p:nvSpPr>
            <p:cNvPr id="104" name="pl104"/>
            <p:cNvSpPr/>
            <p:nvPr/>
          </p:nvSpPr>
          <p:spPr>
            <a:xfrm>
              <a:off x="3421488" y="2958899"/>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05" name="pl105"/>
            <p:cNvSpPr/>
            <p:nvPr/>
          </p:nvSpPr>
          <p:spPr>
            <a:xfrm>
              <a:off x="3421488" y="2377302"/>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06" name="pl106"/>
            <p:cNvSpPr/>
            <p:nvPr/>
          </p:nvSpPr>
          <p:spPr>
            <a:xfrm>
              <a:off x="3421488" y="1795705"/>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07" name="pl107"/>
            <p:cNvSpPr/>
            <p:nvPr/>
          </p:nvSpPr>
          <p:spPr>
            <a:xfrm>
              <a:off x="3421488" y="1214108"/>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08" name="pl108"/>
            <p:cNvSpPr/>
            <p:nvPr/>
          </p:nvSpPr>
          <p:spPr>
            <a:xfrm>
              <a:off x="359149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382679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06208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429738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53268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76798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00328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23858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47388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70917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8" name="rc118"/>
            <p:cNvSpPr/>
            <p:nvPr/>
          </p:nvSpPr>
          <p:spPr>
            <a:xfrm>
              <a:off x="5303289" y="2266799"/>
              <a:ext cx="105884" cy="692100"/>
            </a:xfrm>
            <a:prstGeom prst="rect">
              <a:avLst/>
            </a:prstGeom>
            <a:solidFill>
              <a:srgbClr val="2C7FB8">
                <a:alpha val="100000"/>
              </a:srgbClr>
            </a:solidFill>
          </p:spPr>
          <p:txBody>
            <a:bodyPr/>
            <a:lstStyle/>
            <a:p/>
          </p:txBody>
        </p:sp>
        <p:sp>
          <p:nvSpPr>
            <p:cNvPr id="119" name="rc119"/>
            <p:cNvSpPr/>
            <p:nvPr/>
          </p:nvSpPr>
          <p:spPr>
            <a:xfrm>
              <a:off x="5420938" y="2162111"/>
              <a:ext cx="105884" cy="796788"/>
            </a:xfrm>
            <a:prstGeom prst="rect">
              <a:avLst/>
            </a:prstGeom>
            <a:solidFill>
              <a:srgbClr val="2C7FB8">
                <a:alpha val="100000"/>
              </a:srgbClr>
            </a:solidFill>
          </p:spPr>
          <p:txBody>
            <a:bodyPr/>
            <a:lstStyle/>
            <a:p/>
          </p:txBody>
        </p:sp>
        <p:sp>
          <p:nvSpPr>
            <p:cNvPr id="120" name="rc120"/>
            <p:cNvSpPr/>
            <p:nvPr/>
          </p:nvSpPr>
          <p:spPr>
            <a:xfrm>
              <a:off x="5538587" y="2103952"/>
              <a:ext cx="105884" cy="854947"/>
            </a:xfrm>
            <a:prstGeom prst="rect">
              <a:avLst/>
            </a:prstGeom>
            <a:solidFill>
              <a:srgbClr val="2C7FB8">
                <a:alpha val="100000"/>
              </a:srgbClr>
            </a:solidFill>
          </p:spPr>
          <p:txBody>
            <a:bodyPr/>
            <a:lstStyle/>
            <a:p/>
          </p:txBody>
        </p:sp>
        <p:sp>
          <p:nvSpPr>
            <p:cNvPr id="121" name="rc121"/>
            <p:cNvSpPr/>
            <p:nvPr/>
          </p:nvSpPr>
          <p:spPr>
            <a:xfrm>
              <a:off x="5656236" y="2028344"/>
              <a:ext cx="105884" cy="930555"/>
            </a:xfrm>
            <a:prstGeom prst="rect">
              <a:avLst/>
            </a:prstGeom>
            <a:solidFill>
              <a:srgbClr val="2C7FB8">
                <a:alpha val="100000"/>
              </a:srgbClr>
            </a:solidFill>
          </p:spPr>
          <p:txBody>
            <a:bodyPr/>
            <a:lstStyle/>
            <a:p/>
          </p:txBody>
        </p:sp>
        <p:sp>
          <p:nvSpPr>
            <p:cNvPr id="122" name="rc122"/>
            <p:cNvSpPr/>
            <p:nvPr/>
          </p:nvSpPr>
          <p:spPr>
            <a:xfrm>
              <a:off x="5773886" y="1987632"/>
              <a:ext cx="105884" cy="971267"/>
            </a:xfrm>
            <a:prstGeom prst="rect">
              <a:avLst/>
            </a:prstGeom>
            <a:solidFill>
              <a:srgbClr val="2C7FB8">
                <a:alpha val="100000"/>
              </a:srgbClr>
            </a:solidFill>
          </p:spPr>
          <p:txBody>
            <a:bodyPr/>
            <a:lstStyle/>
            <a:p/>
          </p:txBody>
        </p:sp>
        <p:sp>
          <p:nvSpPr>
            <p:cNvPr id="123" name="pl123"/>
            <p:cNvSpPr/>
            <p:nvPr/>
          </p:nvSpPr>
          <p:spPr>
            <a:xfrm>
              <a:off x="3421488" y="1824785"/>
              <a:ext cx="2575343" cy="0"/>
            </a:xfrm>
            <a:custGeom>
              <a:avLst/>
              <a:pathLst>
                <a:path w="2575343" h="0">
                  <a:moveTo>
                    <a:pt x="0" y="0"/>
                  </a:moveTo>
                  <a:lnTo>
                    <a:pt x="2575343" y="0"/>
                  </a:lnTo>
                  <a:lnTo>
                    <a:pt x="2575343" y="0"/>
                  </a:lnTo>
                </a:path>
              </a:pathLst>
            </a:custGeom>
            <a:ln w="16260" cap="flat">
              <a:solidFill>
                <a:srgbClr val="BEBEBE">
                  <a:alpha val="100000"/>
                </a:srgbClr>
              </a:solidFill>
              <a:prstDash val="dash"/>
              <a:round/>
            </a:ln>
          </p:spPr>
          <p:txBody>
            <a:bodyPr/>
            <a:lstStyle/>
            <a:p/>
          </p:txBody>
        </p:sp>
        <p:sp>
          <p:nvSpPr>
            <p:cNvPr id="124" name="pl124"/>
            <p:cNvSpPr/>
            <p:nvPr/>
          </p:nvSpPr>
          <p:spPr>
            <a:xfrm>
              <a:off x="5356231" y="1560158"/>
              <a:ext cx="470597" cy="793880"/>
            </a:xfrm>
            <a:custGeom>
              <a:avLst/>
              <a:pathLst>
                <a:path w="470597" h="793880">
                  <a:moveTo>
                    <a:pt x="0" y="793880"/>
                  </a:moveTo>
                  <a:lnTo>
                    <a:pt x="117649" y="623763"/>
                  </a:lnTo>
                  <a:lnTo>
                    <a:pt x="235298" y="491449"/>
                  </a:lnTo>
                  <a:lnTo>
                    <a:pt x="352947" y="75607"/>
                  </a:lnTo>
                  <a:lnTo>
                    <a:pt x="470597" y="0"/>
                  </a:lnTo>
                </a:path>
              </a:pathLst>
            </a:custGeom>
            <a:ln w="27101" cap="flat">
              <a:solidFill>
                <a:srgbClr val="000000">
                  <a:alpha val="80000"/>
                </a:srgbClr>
              </a:solidFill>
              <a:prstDash val="solid"/>
              <a:round/>
            </a:ln>
          </p:spPr>
          <p:txBody>
            <a:bodyPr/>
            <a:lstStyle/>
            <a:p/>
          </p:txBody>
        </p:sp>
        <p:sp>
          <p:nvSpPr>
            <p:cNvPr id="125" name="tx125"/>
            <p:cNvSpPr/>
            <p:nvPr/>
          </p:nvSpPr>
          <p:spPr>
            <a:xfrm>
              <a:off x="3591491" y="1734278"/>
              <a:ext cx="2684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N=195</a:t>
              </a:r>
            </a:p>
          </p:txBody>
        </p:sp>
        <p:sp>
          <p:nvSpPr>
            <p:cNvPr id="126" name="tx126"/>
            <p:cNvSpPr/>
            <p:nvPr/>
          </p:nvSpPr>
          <p:spPr>
            <a:xfrm rot="-5400000">
              <a:off x="5281250" y="2342785"/>
              <a:ext cx="132130"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119</a:t>
              </a:r>
            </a:p>
          </p:txBody>
        </p:sp>
        <p:sp>
          <p:nvSpPr>
            <p:cNvPr id="127" name="tx127"/>
            <p:cNvSpPr/>
            <p:nvPr/>
          </p:nvSpPr>
          <p:spPr>
            <a:xfrm rot="-5400000">
              <a:off x="5395836" y="224299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137</a:t>
              </a:r>
            </a:p>
          </p:txBody>
        </p:sp>
        <p:sp>
          <p:nvSpPr>
            <p:cNvPr id="128" name="tx128"/>
            <p:cNvSpPr/>
            <p:nvPr/>
          </p:nvSpPr>
          <p:spPr>
            <a:xfrm rot="-5400000">
              <a:off x="5513485" y="218483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147</a:t>
              </a:r>
            </a:p>
          </p:txBody>
        </p:sp>
        <p:sp>
          <p:nvSpPr>
            <p:cNvPr id="129" name="tx129"/>
            <p:cNvSpPr/>
            <p:nvPr/>
          </p:nvSpPr>
          <p:spPr>
            <a:xfrm rot="-5400000">
              <a:off x="5631135" y="2109232"/>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160</a:t>
              </a:r>
            </a:p>
          </p:txBody>
        </p:sp>
        <p:sp>
          <p:nvSpPr>
            <p:cNvPr id="130" name="tx130"/>
            <p:cNvSpPr/>
            <p:nvPr/>
          </p:nvSpPr>
          <p:spPr>
            <a:xfrm rot="-5400000">
              <a:off x="5748784" y="2068520"/>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167</a:t>
              </a:r>
            </a:p>
          </p:txBody>
        </p:sp>
        <p:sp>
          <p:nvSpPr>
            <p:cNvPr id="131" name="tx131"/>
            <p:cNvSpPr/>
            <p:nvPr/>
          </p:nvSpPr>
          <p:spPr>
            <a:xfrm>
              <a:off x="5805138" y="1443709"/>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32" name="rc132"/>
            <p:cNvSpPr/>
            <p:nvPr/>
          </p:nvSpPr>
          <p:spPr>
            <a:xfrm>
              <a:off x="3421488" y="874964"/>
              <a:ext cx="2575343" cy="2183170"/>
            </a:xfrm>
            <a:prstGeom prst="rect">
              <a:avLst/>
            </a:prstGeom>
            <a:noFill/>
            <a:ln w="13550" cap="rnd">
              <a:solidFill>
                <a:srgbClr val="999999">
                  <a:alpha val="100000"/>
                </a:srgbClr>
              </a:solidFill>
              <a:prstDash val="solid"/>
              <a:round/>
            </a:ln>
          </p:spPr>
          <p:txBody>
            <a:bodyPr/>
            <a:lstStyle/>
            <a:p/>
          </p:txBody>
        </p:sp>
        <p:sp>
          <p:nvSpPr>
            <p:cNvPr id="133" name="pl133"/>
            <p:cNvSpPr/>
            <p:nvPr/>
          </p:nvSpPr>
          <p:spPr>
            <a:xfrm>
              <a:off x="3421488" y="5426512"/>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34" name="pl134"/>
            <p:cNvSpPr/>
            <p:nvPr/>
          </p:nvSpPr>
          <p:spPr>
            <a:xfrm>
              <a:off x="3421488" y="4844915"/>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35" name="pl135"/>
            <p:cNvSpPr/>
            <p:nvPr/>
          </p:nvSpPr>
          <p:spPr>
            <a:xfrm>
              <a:off x="3421488" y="4263317"/>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36" name="pl136"/>
            <p:cNvSpPr/>
            <p:nvPr/>
          </p:nvSpPr>
          <p:spPr>
            <a:xfrm>
              <a:off x="3421488" y="3681720"/>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37" name="pl137"/>
            <p:cNvSpPr/>
            <p:nvPr/>
          </p:nvSpPr>
          <p:spPr>
            <a:xfrm>
              <a:off x="359149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82679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208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29738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3268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76798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00328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23858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47388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70917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7" name="rc147"/>
            <p:cNvSpPr/>
            <p:nvPr/>
          </p:nvSpPr>
          <p:spPr>
            <a:xfrm>
              <a:off x="3538549" y="5403248"/>
              <a:ext cx="105884" cy="23263"/>
            </a:xfrm>
            <a:prstGeom prst="rect">
              <a:avLst/>
            </a:prstGeom>
            <a:solidFill>
              <a:srgbClr val="2C7FB8">
                <a:alpha val="100000"/>
              </a:srgbClr>
            </a:solidFill>
          </p:spPr>
          <p:txBody>
            <a:bodyPr/>
            <a:lstStyle/>
            <a:p/>
          </p:txBody>
        </p:sp>
        <p:sp>
          <p:nvSpPr>
            <p:cNvPr id="148" name="rc148"/>
            <p:cNvSpPr/>
            <p:nvPr/>
          </p:nvSpPr>
          <p:spPr>
            <a:xfrm>
              <a:off x="3656198" y="5397432"/>
              <a:ext cx="105884" cy="29079"/>
            </a:xfrm>
            <a:prstGeom prst="rect">
              <a:avLst/>
            </a:prstGeom>
            <a:solidFill>
              <a:srgbClr val="2C7FB8">
                <a:alpha val="100000"/>
              </a:srgbClr>
            </a:solidFill>
          </p:spPr>
          <p:txBody>
            <a:bodyPr/>
            <a:lstStyle/>
            <a:p/>
          </p:txBody>
        </p:sp>
        <p:sp>
          <p:nvSpPr>
            <p:cNvPr id="149" name="rc149"/>
            <p:cNvSpPr/>
            <p:nvPr/>
          </p:nvSpPr>
          <p:spPr>
            <a:xfrm>
              <a:off x="3773847" y="5356720"/>
              <a:ext cx="105884" cy="69791"/>
            </a:xfrm>
            <a:prstGeom prst="rect">
              <a:avLst/>
            </a:prstGeom>
            <a:solidFill>
              <a:srgbClr val="2C7FB8">
                <a:alpha val="100000"/>
              </a:srgbClr>
            </a:solidFill>
          </p:spPr>
          <p:txBody>
            <a:bodyPr/>
            <a:lstStyle/>
            <a:p/>
          </p:txBody>
        </p:sp>
        <p:sp>
          <p:nvSpPr>
            <p:cNvPr id="150" name="rc150"/>
            <p:cNvSpPr/>
            <p:nvPr/>
          </p:nvSpPr>
          <p:spPr>
            <a:xfrm>
              <a:off x="3891497" y="5310192"/>
              <a:ext cx="105884" cy="116319"/>
            </a:xfrm>
            <a:prstGeom prst="rect">
              <a:avLst/>
            </a:prstGeom>
            <a:solidFill>
              <a:srgbClr val="2C7FB8">
                <a:alpha val="100000"/>
              </a:srgbClr>
            </a:solidFill>
          </p:spPr>
          <p:txBody>
            <a:bodyPr/>
            <a:lstStyle/>
            <a:p/>
          </p:txBody>
        </p:sp>
        <p:sp>
          <p:nvSpPr>
            <p:cNvPr id="151" name="rc151"/>
            <p:cNvSpPr/>
            <p:nvPr/>
          </p:nvSpPr>
          <p:spPr>
            <a:xfrm>
              <a:off x="4009146" y="5275296"/>
              <a:ext cx="105884" cy="151215"/>
            </a:xfrm>
            <a:prstGeom prst="rect">
              <a:avLst/>
            </a:prstGeom>
            <a:solidFill>
              <a:srgbClr val="2C7FB8">
                <a:alpha val="100000"/>
              </a:srgbClr>
            </a:solidFill>
          </p:spPr>
          <p:txBody>
            <a:bodyPr/>
            <a:lstStyle/>
            <a:p/>
          </p:txBody>
        </p:sp>
        <p:sp>
          <p:nvSpPr>
            <p:cNvPr id="152" name="rc152"/>
            <p:cNvSpPr/>
            <p:nvPr/>
          </p:nvSpPr>
          <p:spPr>
            <a:xfrm>
              <a:off x="4126795" y="5269481"/>
              <a:ext cx="105884" cy="157031"/>
            </a:xfrm>
            <a:prstGeom prst="rect">
              <a:avLst/>
            </a:prstGeom>
            <a:solidFill>
              <a:srgbClr val="2C7FB8">
                <a:alpha val="100000"/>
              </a:srgbClr>
            </a:solidFill>
          </p:spPr>
          <p:txBody>
            <a:bodyPr/>
            <a:lstStyle/>
            <a:p/>
          </p:txBody>
        </p:sp>
        <p:sp>
          <p:nvSpPr>
            <p:cNvPr id="153" name="rc153"/>
            <p:cNvSpPr/>
            <p:nvPr/>
          </p:nvSpPr>
          <p:spPr>
            <a:xfrm>
              <a:off x="4244445" y="5205505"/>
              <a:ext cx="105884" cy="221006"/>
            </a:xfrm>
            <a:prstGeom prst="rect">
              <a:avLst/>
            </a:prstGeom>
            <a:solidFill>
              <a:srgbClr val="2C7FB8">
                <a:alpha val="100000"/>
              </a:srgbClr>
            </a:solidFill>
          </p:spPr>
          <p:txBody>
            <a:bodyPr/>
            <a:lstStyle/>
            <a:p/>
          </p:txBody>
        </p:sp>
        <p:sp>
          <p:nvSpPr>
            <p:cNvPr id="154" name="rc154"/>
            <p:cNvSpPr/>
            <p:nvPr/>
          </p:nvSpPr>
          <p:spPr>
            <a:xfrm>
              <a:off x="4362094" y="5164793"/>
              <a:ext cx="105884" cy="261718"/>
            </a:xfrm>
            <a:prstGeom prst="rect">
              <a:avLst/>
            </a:prstGeom>
            <a:solidFill>
              <a:srgbClr val="2C7FB8">
                <a:alpha val="100000"/>
              </a:srgbClr>
            </a:solidFill>
          </p:spPr>
          <p:txBody>
            <a:bodyPr/>
            <a:lstStyle/>
            <a:p/>
          </p:txBody>
        </p:sp>
        <p:sp>
          <p:nvSpPr>
            <p:cNvPr id="155" name="rc155"/>
            <p:cNvSpPr/>
            <p:nvPr/>
          </p:nvSpPr>
          <p:spPr>
            <a:xfrm>
              <a:off x="4479743" y="5036842"/>
              <a:ext cx="105884" cy="389670"/>
            </a:xfrm>
            <a:prstGeom prst="rect">
              <a:avLst/>
            </a:prstGeom>
            <a:solidFill>
              <a:srgbClr val="2C7FB8">
                <a:alpha val="100000"/>
              </a:srgbClr>
            </a:solidFill>
          </p:spPr>
          <p:txBody>
            <a:bodyPr/>
            <a:lstStyle/>
            <a:p/>
          </p:txBody>
        </p:sp>
        <p:sp>
          <p:nvSpPr>
            <p:cNvPr id="156" name="rc156"/>
            <p:cNvSpPr/>
            <p:nvPr/>
          </p:nvSpPr>
          <p:spPr>
            <a:xfrm>
              <a:off x="4597393" y="4972866"/>
              <a:ext cx="105884" cy="453645"/>
            </a:xfrm>
            <a:prstGeom prst="rect">
              <a:avLst/>
            </a:prstGeom>
            <a:solidFill>
              <a:srgbClr val="2C7FB8">
                <a:alpha val="100000"/>
              </a:srgbClr>
            </a:solidFill>
          </p:spPr>
          <p:txBody>
            <a:bodyPr/>
            <a:lstStyle/>
            <a:p/>
          </p:txBody>
        </p:sp>
        <p:sp>
          <p:nvSpPr>
            <p:cNvPr id="157" name="rc157"/>
            <p:cNvSpPr/>
            <p:nvPr/>
          </p:nvSpPr>
          <p:spPr>
            <a:xfrm>
              <a:off x="4715042" y="4932154"/>
              <a:ext cx="105884" cy="494357"/>
            </a:xfrm>
            <a:prstGeom prst="rect">
              <a:avLst/>
            </a:prstGeom>
            <a:solidFill>
              <a:srgbClr val="2C7FB8">
                <a:alpha val="100000"/>
              </a:srgbClr>
            </a:solidFill>
          </p:spPr>
          <p:txBody>
            <a:bodyPr/>
            <a:lstStyle/>
            <a:p/>
          </p:txBody>
        </p:sp>
        <p:sp>
          <p:nvSpPr>
            <p:cNvPr id="158" name="rc158"/>
            <p:cNvSpPr/>
            <p:nvPr/>
          </p:nvSpPr>
          <p:spPr>
            <a:xfrm>
              <a:off x="4832691" y="4891442"/>
              <a:ext cx="105884" cy="535069"/>
            </a:xfrm>
            <a:prstGeom prst="rect">
              <a:avLst/>
            </a:prstGeom>
            <a:solidFill>
              <a:srgbClr val="2C7FB8">
                <a:alpha val="100000"/>
              </a:srgbClr>
            </a:solidFill>
          </p:spPr>
          <p:txBody>
            <a:bodyPr/>
            <a:lstStyle/>
            <a:p/>
          </p:txBody>
        </p:sp>
        <p:sp>
          <p:nvSpPr>
            <p:cNvPr id="159" name="rc159"/>
            <p:cNvSpPr/>
            <p:nvPr/>
          </p:nvSpPr>
          <p:spPr>
            <a:xfrm>
              <a:off x="4950341" y="4850730"/>
              <a:ext cx="105884" cy="575781"/>
            </a:xfrm>
            <a:prstGeom prst="rect">
              <a:avLst/>
            </a:prstGeom>
            <a:solidFill>
              <a:srgbClr val="2C7FB8">
                <a:alpha val="100000"/>
              </a:srgbClr>
            </a:solidFill>
          </p:spPr>
          <p:txBody>
            <a:bodyPr/>
            <a:lstStyle/>
            <a:p/>
          </p:txBody>
        </p:sp>
        <p:sp>
          <p:nvSpPr>
            <p:cNvPr id="160" name="rc160"/>
            <p:cNvSpPr/>
            <p:nvPr/>
          </p:nvSpPr>
          <p:spPr>
            <a:xfrm>
              <a:off x="5067990" y="4833283"/>
              <a:ext cx="105884" cy="593229"/>
            </a:xfrm>
            <a:prstGeom prst="rect">
              <a:avLst/>
            </a:prstGeom>
            <a:solidFill>
              <a:srgbClr val="2C7FB8">
                <a:alpha val="100000"/>
              </a:srgbClr>
            </a:solidFill>
          </p:spPr>
          <p:txBody>
            <a:bodyPr/>
            <a:lstStyle/>
            <a:p/>
          </p:txBody>
        </p:sp>
        <p:sp>
          <p:nvSpPr>
            <p:cNvPr id="161" name="rc161"/>
            <p:cNvSpPr/>
            <p:nvPr/>
          </p:nvSpPr>
          <p:spPr>
            <a:xfrm>
              <a:off x="5185639" y="4792571"/>
              <a:ext cx="105884" cy="633941"/>
            </a:xfrm>
            <a:prstGeom prst="rect">
              <a:avLst/>
            </a:prstGeom>
            <a:solidFill>
              <a:srgbClr val="2C7FB8">
                <a:alpha val="100000"/>
              </a:srgbClr>
            </a:solidFill>
          </p:spPr>
          <p:txBody>
            <a:bodyPr/>
            <a:lstStyle/>
            <a:p/>
          </p:txBody>
        </p:sp>
        <p:sp>
          <p:nvSpPr>
            <p:cNvPr id="162" name="rc162"/>
            <p:cNvSpPr/>
            <p:nvPr/>
          </p:nvSpPr>
          <p:spPr>
            <a:xfrm>
              <a:off x="5303289" y="4751859"/>
              <a:ext cx="105884" cy="674652"/>
            </a:xfrm>
            <a:prstGeom prst="rect">
              <a:avLst/>
            </a:prstGeom>
            <a:solidFill>
              <a:srgbClr val="2C7FB8">
                <a:alpha val="100000"/>
              </a:srgbClr>
            </a:solidFill>
          </p:spPr>
          <p:txBody>
            <a:bodyPr/>
            <a:lstStyle/>
            <a:p/>
          </p:txBody>
        </p:sp>
        <p:sp>
          <p:nvSpPr>
            <p:cNvPr id="163" name="rc163"/>
            <p:cNvSpPr/>
            <p:nvPr/>
          </p:nvSpPr>
          <p:spPr>
            <a:xfrm>
              <a:off x="5420938" y="4728595"/>
              <a:ext cx="105884" cy="697916"/>
            </a:xfrm>
            <a:prstGeom prst="rect">
              <a:avLst/>
            </a:prstGeom>
            <a:solidFill>
              <a:srgbClr val="2C7FB8">
                <a:alpha val="100000"/>
              </a:srgbClr>
            </a:solidFill>
          </p:spPr>
          <p:txBody>
            <a:bodyPr/>
            <a:lstStyle/>
            <a:p/>
          </p:txBody>
        </p:sp>
        <p:sp>
          <p:nvSpPr>
            <p:cNvPr id="164" name="rc164"/>
            <p:cNvSpPr/>
            <p:nvPr/>
          </p:nvSpPr>
          <p:spPr>
            <a:xfrm>
              <a:off x="5538587" y="4699515"/>
              <a:ext cx="105884" cy="726996"/>
            </a:xfrm>
            <a:prstGeom prst="rect">
              <a:avLst/>
            </a:prstGeom>
            <a:solidFill>
              <a:srgbClr val="2C7FB8">
                <a:alpha val="100000"/>
              </a:srgbClr>
            </a:solidFill>
          </p:spPr>
          <p:txBody>
            <a:bodyPr/>
            <a:lstStyle/>
            <a:p/>
          </p:txBody>
        </p:sp>
        <p:sp>
          <p:nvSpPr>
            <p:cNvPr id="165" name="rc165"/>
            <p:cNvSpPr/>
            <p:nvPr/>
          </p:nvSpPr>
          <p:spPr>
            <a:xfrm>
              <a:off x="5656236" y="4676251"/>
              <a:ext cx="105884" cy="750260"/>
            </a:xfrm>
            <a:prstGeom prst="rect">
              <a:avLst/>
            </a:prstGeom>
            <a:solidFill>
              <a:srgbClr val="2C7FB8">
                <a:alpha val="100000"/>
              </a:srgbClr>
            </a:solidFill>
          </p:spPr>
          <p:txBody>
            <a:bodyPr/>
            <a:lstStyle/>
            <a:p/>
          </p:txBody>
        </p:sp>
        <p:sp>
          <p:nvSpPr>
            <p:cNvPr id="166" name="rc166"/>
            <p:cNvSpPr/>
            <p:nvPr/>
          </p:nvSpPr>
          <p:spPr>
            <a:xfrm>
              <a:off x="5773886" y="4623908"/>
              <a:ext cx="105884" cy="802604"/>
            </a:xfrm>
            <a:prstGeom prst="rect">
              <a:avLst/>
            </a:prstGeom>
            <a:solidFill>
              <a:srgbClr val="2C7FB8">
                <a:alpha val="100000"/>
              </a:srgbClr>
            </a:solidFill>
          </p:spPr>
          <p:txBody>
            <a:bodyPr/>
            <a:lstStyle/>
            <a:p/>
          </p:txBody>
        </p:sp>
        <p:sp>
          <p:nvSpPr>
            <p:cNvPr id="167" name="pl167"/>
            <p:cNvSpPr/>
            <p:nvPr/>
          </p:nvSpPr>
          <p:spPr>
            <a:xfrm>
              <a:off x="3421488" y="4292397"/>
              <a:ext cx="2575343" cy="0"/>
            </a:xfrm>
            <a:custGeom>
              <a:avLst/>
              <a:pathLst>
                <a:path w="2575343" h="0">
                  <a:moveTo>
                    <a:pt x="0" y="0"/>
                  </a:moveTo>
                  <a:lnTo>
                    <a:pt x="2575343" y="0"/>
                  </a:lnTo>
                  <a:lnTo>
                    <a:pt x="2575343" y="0"/>
                  </a:lnTo>
                </a:path>
              </a:pathLst>
            </a:custGeom>
            <a:ln w="16260" cap="flat">
              <a:solidFill>
                <a:srgbClr val="BEBEBE">
                  <a:alpha val="100000"/>
                </a:srgbClr>
              </a:solidFill>
              <a:prstDash val="dash"/>
              <a:round/>
            </a:ln>
          </p:spPr>
          <p:txBody>
            <a:bodyPr/>
            <a:lstStyle/>
            <a:p/>
          </p:txBody>
        </p:sp>
        <p:sp>
          <p:nvSpPr>
            <p:cNvPr id="168" name="pl168"/>
            <p:cNvSpPr/>
            <p:nvPr/>
          </p:nvSpPr>
          <p:spPr>
            <a:xfrm>
              <a:off x="3591491" y="4273495"/>
              <a:ext cx="2235336" cy="1134114"/>
            </a:xfrm>
            <a:custGeom>
              <a:avLst/>
              <a:pathLst>
                <a:path w="2235336" h="1134114">
                  <a:moveTo>
                    <a:pt x="0" y="1134114"/>
                  </a:moveTo>
                  <a:lnTo>
                    <a:pt x="117649" y="1115212"/>
                  </a:lnTo>
                  <a:lnTo>
                    <a:pt x="235298" y="1077408"/>
                  </a:lnTo>
                  <a:lnTo>
                    <a:pt x="352947" y="1039605"/>
                  </a:lnTo>
                  <a:lnTo>
                    <a:pt x="470597" y="1001801"/>
                  </a:lnTo>
                  <a:lnTo>
                    <a:pt x="588246" y="982899"/>
                  </a:lnTo>
                  <a:lnTo>
                    <a:pt x="705895" y="945095"/>
                  </a:lnTo>
                  <a:lnTo>
                    <a:pt x="823545" y="888389"/>
                  </a:lnTo>
                  <a:lnTo>
                    <a:pt x="941194" y="812782"/>
                  </a:lnTo>
                  <a:lnTo>
                    <a:pt x="1058843" y="737174"/>
                  </a:lnTo>
                  <a:lnTo>
                    <a:pt x="1176493" y="699370"/>
                  </a:lnTo>
                  <a:lnTo>
                    <a:pt x="1294142" y="642664"/>
                  </a:lnTo>
                  <a:lnTo>
                    <a:pt x="1411791" y="491449"/>
                  </a:lnTo>
                  <a:lnTo>
                    <a:pt x="1529441" y="396940"/>
                  </a:lnTo>
                  <a:lnTo>
                    <a:pt x="1647090" y="245724"/>
                  </a:lnTo>
                  <a:lnTo>
                    <a:pt x="1764739" y="226822"/>
                  </a:lnTo>
                  <a:lnTo>
                    <a:pt x="1882388" y="170117"/>
                  </a:lnTo>
                  <a:lnTo>
                    <a:pt x="2000038" y="94509"/>
                  </a:lnTo>
                  <a:lnTo>
                    <a:pt x="2117687" y="18901"/>
                  </a:lnTo>
                  <a:lnTo>
                    <a:pt x="2235336" y="0"/>
                  </a:lnTo>
                </a:path>
              </a:pathLst>
            </a:custGeom>
            <a:ln w="27101" cap="flat">
              <a:solidFill>
                <a:srgbClr val="000000">
                  <a:alpha val="80000"/>
                </a:srgbClr>
              </a:solidFill>
              <a:prstDash val="solid"/>
              <a:round/>
            </a:ln>
          </p:spPr>
          <p:txBody>
            <a:bodyPr/>
            <a:lstStyle/>
            <a:p/>
          </p:txBody>
        </p:sp>
        <p:sp>
          <p:nvSpPr>
            <p:cNvPr id="169" name="tx169"/>
            <p:cNvSpPr/>
            <p:nvPr/>
          </p:nvSpPr>
          <p:spPr>
            <a:xfrm>
              <a:off x="3591491" y="4201890"/>
              <a:ext cx="2684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N=195</a:t>
              </a:r>
            </a:p>
          </p:txBody>
        </p:sp>
        <p:sp>
          <p:nvSpPr>
            <p:cNvPr id="170" name="tx170"/>
            <p:cNvSpPr/>
            <p:nvPr/>
          </p:nvSpPr>
          <p:spPr>
            <a:xfrm rot="-5400000">
              <a:off x="3889438" y="535421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171" name="tx171"/>
            <p:cNvSpPr/>
            <p:nvPr/>
          </p:nvSpPr>
          <p:spPr>
            <a:xfrm rot="-5400000">
              <a:off x="4007087" y="53193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26</a:t>
              </a:r>
            </a:p>
          </p:txBody>
        </p:sp>
        <p:sp>
          <p:nvSpPr>
            <p:cNvPr id="172" name="tx172"/>
            <p:cNvSpPr/>
            <p:nvPr/>
          </p:nvSpPr>
          <p:spPr>
            <a:xfrm rot="-5400000">
              <a:off x="4124736" y="531350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173" name="tx173"/>
            <p:cNvSpPr/>
            <p:nvPr/>
          </p:nvSpPr>
          <p:spPr>
            <a:xfrm rot="-5400000">
              <a:off x="4242386" y="524952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38</a:t>
              </a:r>
            </a:p>
          </p:txBody>
        </p:sp>
        <p:sp>
          <p:nvSpPr>
            <p:cNvPr id="174" name="tx174"/>
            <p:cNvSpPr/>
            <p:nvPr/>
          </p:nvSpPr>
          <p:spPr>
            <a:xfrm rot="-5400000">
              <a:off x="4360035" y="520881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45</a:t>
              </a:r>
            </a:p>
          </p:txBody>
        </p:sp>
        <p:sp>
          <p:nvSpPr>
            <p:cNvPr id="175" name="tx175"/>
            <p:cNvSpPr/>
            <p:nvPr/>
          </p:nvSpPr>
          <p:spPr>
            <a:xfrm rot="-5400000">
              <a:off x="4477684" y="508086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67</a:t>
              </a:r>
            </a:p>
          </p:txBody>
        </p:sp>
        <p:sp>
          <p:nvSpPr>
            <p:cNvPr id="176" name="tx176"/>
            <p:cNvSpPr/>
            <p:nvPr/>
          </p:nvSpPr>
          <p:spPr>
            <a:xfrm rot="-5400000">
              <a:off x="4595334" y="501688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78</a:t>
              </a:r>
            </a:p>
          </p:txBody>
        </p:sp>
        <p:sp>
          <p:nvSpPr>
            <p:cNvPr id="177" name="tx177"/>
            <p:cNvSpPr/>
            <p:nvPr/>
          </p:nvSpPr>
          <p:spPr>
            <a:xfrm rot="-5400000">
              <a:off x="4712983" y="497617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85</a:t>
              </a:r>
            </a:p>
          </p:txBody>
        </p:sp>
        <p:sp>
          <p:nvSpPr>
            <p:cNvPr id="178" name="tx178"/>
            <p:cNvSpPr/>
            <p:nvPr/>
          </p:nvSpPr>
          <p:spPr>
            <a:xfrm rot="-5400000">
              <a:off x="4830632" y="493546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92</a:t>
              </a:r>
            </a:p>
          </p:txBody>
        </p:sp>
        <p:sp>
          <p:nvSpPr>
            <p:cNvPr id="179" name="tx179"/>
            <p:cNvSpPr/>
            <p:nvPr/>
          </p:nvSpPr>
          <p:spPr>
            <a:xfrm rot="-5400000">
              <a:off x="4948282" y="489475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99</a:t>
              </a:r>
            </a:p>
          </p:txBody>
        </p:sp>
        <p:sp>
          <p:nvSpPr>
            <p:cNvPr id="180" name="tx180"/>
            <p:cNvSpPr/>
            <p:nvPr/>
          </p:nvSpPr>
          <p:spPr>
            <a:xfrm rot="-5400000">
              <a:off x="5042888" y="4914170"/>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102</a:t>
              </a:r>
            </a:p>
          </p:txBody>
        </p:sp>
        <p:sp>
          <p:nvSpPr>
            <p:cNvPr id="181" name="tx181"/>
            <p:cNvSpPr/>
            <p:nvPr/>
          </p:nvSpPr>
          <p:spPr>
            <a:xfrm rot="-5400000">
              <a:off x="5160537" y="487345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109</a:t>
              </a:r>
            </a:p>
          </p:txBody>
        </p:sp>
        <p:sp>
          <p:nvSpPr>
            <p:cNvPr id="182" name="tx182"/>
            <p:cNvSpPr/>
            <p:nvPr/>
          </p:nvSpPr>
          <p:spPr>
            <a:xfrm rot="-5400000">
              <a:off x="5281250" y="4827846"/>
              <a:ext cx="132130"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116</a:t>
              </a:r>
            </a:p>
          </p:txBody>
        </p:sp>
        <p:sp>
          <p:nvSpPr>
            <p:cNvPr id="183" name="tx183"/>
            <p:cNvSpPr/>
            <p:nvPr/>
          </p:nvSpPr>
          <p:spPr>
            <a:xfrm rot="-5400000">
              <a:off x="5395836" y="480948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120</a:t>
              </a:r>
            </a:p>
          </p:txBody>
        </p:sp>
        <p:sp>
          <p:nvSpPr>
            <p:cNvPr id="184" name="tx184"/>
            <p:cNvSpPr/>
            <p:nvPr/>
          </p:nvSpPr>
          <p:spPr>
            <a:xfrm rot="-5400000">
              <a:off x="5513485" y="478040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125</a:t>
              </a:r>
            </a:p>
          </p:txBody>
        </p:sp>
        <p:sp>
          <p:nvSpPr>
            <p:cNvPr id="185" name="tx185"/>
            <p:cNvSpPr/>
            <p:nvPr/>
          </p:nvSpPr>
          <p:spPr>
            <a:xfrm rot="-5400000">
              <a:off x="5631135" y="475713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129</a:t>
              </a:r>
            </a:p>
          </p:txBody>
        </p:sp>
        <p:sp>
          <p:nvSpPr>
            <p:cNvPr id="186" name="tx186"/>
            <p:cNvSpPr/>
            <p:nvPr/>
          </p:nvSpPr>
          <p:spPr>
            <a:xfrm rot="-5400000">
              <a:off x="5748784" y="4704795"/>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138</a:t>
              </a:r>
            </a:p>
          </p:txBody>
        </p:sp>
        <p:sp>
          <p:nvSpPr>
            <p:cNvPr id="187" name="tx187"/>
            <p:cNvSpPr/>
            <p:nvPr/>
          </p:nvSpPr>
          <p:spPr>
            <a:xfrm>
              <a:off x="3568448" y="531409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188" name="tx188"/>
            <p:cNvSpPr/>
            <p:nvPr/>
          </p:nvSpPr>
          <p:spPr>
            <a:xfrm>
              <a:off x="3686097" y="530827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189" name="tx189"/>
            <p:cNvSpPr/>
            <p:nvPr/>
          </p:nvSpPr>
          <p:spPr>
            <a:xfrm>
              <a:off x="3780704" y="526756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190" name="tx190"/>
            <p:cNvSpPr/>
            <p:nvPr/>
          </p:nvSpPr>
          <p:spPr>
            <a:xfrm>
              <a:off x="5805138" y="4157046"/>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91" name="rc191"/>
            <p:cNvSpPr/>
            <p:nvPr/>
          </p:nvSpPr>
          <p:spPr>
            <a:xfrm>
              <a:off x="3421488" y="3342576"/>
              <a:ext cx="2575343" cy="2183170"/>
            </a:xfrm>
            <a:prstGeom prst="rect">
              <a:avLst/>
            </a:prstGeom>
            <a:noFill/>
            <a:ln w="13550" cap="rnd">
              <a:solidFill>
                <a:srgbClr val="999999">
                  <a:alpha val="100000"/>
                </a:srgbClr>
              </a:solidFill>
              <a:prstDash val="solid"/>
              <a:round/>
            </a:ln>
          </p:spPr>
          <p:txBody>
            <a:bodyPr/>
            <a:lstStyle/>
            <a:p/>
          </p:txBody>
        </p:sp>
        <p:sp>
          <p:nvSpPr>
            <p:cNvPr id="192" name="pl192"/>
            <p:cNvSpPr/>
            <p:nvPr/>
          </p:nvSpPr>
          <p:spPr>
            <a:xfrm>
              <a:off x="6066420" y="2958899"/>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93" name="pl193"/>
            <p:cNvSpPr/>
            <p:nvPr/>
          </p:nvSpPr>
          <p:spPr>
            <a:xfrm>
              <a:off x="6066420" y="2377302"/>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94" name="pl194"/>
            <p:cNvSpPr/>
            <p:nvPr/>
          </p:nvSpPr>
          <p:spPr>
            <a:xfrm>
              <a:off x="6066420" y="1795705"/>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95" name="pl195"/>
            <p:cNvSpPr/>
            <p:nvPr/>
          </p:nvSpPr>
          <p:spPr>
            <a:xfrm>
              <a:off x="6066420" y="1214108"/>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96" name="pl196"/>
            <p:cNvSpPr/>
            <p:nvPr/>
          </p:nvSpPr>
          <p:spPr>
            <a:xfrm>
              <a:off x="623642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647172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670702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694231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17761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741291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64821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88351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811881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35411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6" name="rc206"/>
            <p:cNvSpPr/>
            <p:nvPr/>
          </p:nvSpPr>
          <p:spPr>
            <a:xfrm>
              <a:off x="6418780" y="2883292"/>
              <a:ext cx="105884" cy="75607"/>
            </a:xfrm>
            <a:prstGeom prst="rect">
              <a:avLst/>
            </a:prstGeom>
            <a:solidFill>
              <a:srgbClr val="2C7FB8">
                <a:alpha val="100000"/>
              </a:srgbClr>
            </a:solidFill>
          </p:spPr>
          <p:txBody>
            <a:bodyPr/>
            <a:lstStyle/>
            <a:p/>
          </p:txBody>
        </p:sp>
        <p:sp>
          <p:nvSpPr>
            <p:cNvPr id="207" name="rc207"/>
            <p:cNvSpPr/>
            <p:nvPr/>
          </p:nvSpPr>
          <p:spPr>
            <a:xfrm>
              <a:off x="6536429" y="2790236"/>
              <a:ext cx="105884" cy="168663"/>
            </a:xfrm>
            <a:prstGeom prst="rect">
              <a:avLst/>
            </a:prstGeom>
            <a:solidFill>
              <a:srgbClr val="2C7FB8">
                <a:alpha val="100000"/>
              </a:srgbClr>
            </a:solidFill>
          </p:spPr>
          <p:txBody>
            <a:bodyPr/>
            <a:lstStyle/>
            <a:p/>
          </p:txBody>
        </p:sp>
        <p:sp>
          <p:nvSpPr>
            <p:cNvPr id="208" name="rc208"/>
            <p:cNvSpPr/>
            <p:nvPr/>
          </p:nvSpPr>
          <p:spPr>
            <a:xfrm>
              <a:off x="6654079" y="2697181"/>
              <a:ext cx="105884" cy="261718"/>
            </a:xfrm>
            <a:prstGeom prst="rect">
              <a:avLst/>
            </a:prstGeom>
            <a:solidFill>
              <a:srgbClr val="2C7FB8">
                <a:alpha val="100000"/>
              </a:srgbClr>
            </a:solidFill>
          </p:spPr>
          <p:txBody>
            <a:bodyPr/>
            <a:lstStyle/>
            <a:p/>
          </p:txBody>
        </p:sp>
        <p:sp>
          <p:nvSpPr>
            <p:cNvPr id="209" name="rc209"/>
            <p:cNvSpPr/>
            <p:nvPr/>
          </p:nvSpPr>
          <p:spPr>
            <a:xfrm>
              <a:off x="6771728" y="2586677"/>
              <a:ext cx="105884" cy="372222"/>
            </a:xfrm>
            <a:prstGeom prst="rect">
              <a:avLst/>
            </a:prstGeom>
            <a:solidFill>
              <a:srgbClr val="2C7FB8">
                <a:alpha val="100000"/>
              </a:srgbClr>
            </a:solidFill>
          </p:spPr>
          <p:txBody>
            <a:bodyPr/>
            <a:lstStyle/>
            <a:p/>
          </p:txBody>
        </p:sp>
        <p:sp>
          <p:nvSpPr>
            <p:cNvPr id="210" name="rc210"/>
            <p:cNvSpPr/>
            <p:nvPr/>
          </p:nvSpPr>
          <p:spPr>
            <a:xfrm>
              <a:off x="6889377" y="2511070"/>
              <a:ext cx="105884" cy="447829"/>
            </a:xfrm>
            <a:prstGeom prst="rect">
              <a:avLst/>
            </a:prstGeom>
            <a:solidFill>
              <a:srgbClr val="2C7FB8">
                <a:alpha val="100000"/>
              </a:srgbClr>
            </a:solidFill>
          </p:spPr>
          <p:txBody>
            <a:bodyPr/>
            <a:lstStyle/>
            <a:p/>
          </p:txBody>
        </p:sp>
        <p:sp>
          <p:nvSpPr>
            <p:cNvPr id="211" name="rc211"/>
            <p:cNvSpPr/>
            <p:nvPr/>
          </p:nvSpPr>
          <p:spPr>
            <a:xfrm>
              <a:off x="7007026" y="2435462"/>
              <a:ext cx="105884" cy="523437"/>
            </a:xfrm>
            <a:prstGeom prst="rect">
              <a:avLst/>
            </a:prstGeom>
            <a:solidFill>
              <a:srgbClr val="2C7FB8">
                <a:alpha val="100000"/>
              </a:srgbClr>
            </a:solidFill>
          </p:spPr>
          <p:txBody>
            <a:bodyPr/>
            <a:lstStyle/>
            <a:p/>
          </p:txBody>
        </p:sp>
        <p:sp>
          <p:nvSpPr>
            <p:cNvPr id="212" name="rc212"/>
            <p:cNvSpPr/>
            <p:nvPr/>
          </p:nvSpPr>
          <p:spPr>
            <a:xfrm>
              <a:off x="7124676" y="2336590"/>
              <a:ext cx="105884" cy="622309"/>
            </a:xfrm>
            <a:prstGeom prst="rect">
              <a:avLst/>
            </a:prstGeom>
            <a:solidFill>
              <a:srgbClr val="2C7FB8">
                <a:alpha val="100000"/>
              </a:srgbClr>
            </a:solidFill>
          </p:spPr>
          <p:txBody>
            <a:bodyPr/>
            <a:lstStyle/>
            <a:p/>
          </p:txBody>
        </p:sp>
        <p:sp>
          <p:nvSpPr>
            <p:cNvPr id="213" name="rc213"/>
            <p:cNvSpPr/>
            <p:nvPr/>
          </p:nvSpPr>
          <p:spPr>
            <a:xfrm>
              <a:off x="7242325" y="2249351"/>
              <a:ext cx="105884" cy="709548"/>
            </a:xfrm>
            <a:prstGeom prst="rect">
              <a:avLst/>
            </a:prstGeom>
            <a:solidFill>
              <a:srgbClr val="2C7FB8">
                <a:alpha val="100000"/>
              </a:srgbClr>
            </a:solidFill>
          </p:spPr>
          <p:txBody>
            <a:bodyPr/>
            <a:lstStyle/>
            <a:p/>
          </p:txBody>
        </p:sp>
        <p:sp>
          <p:nvSpPr>
            <p:cNvPr id="214" name="rc214"/>
            <p:cNvSpPr/>
            <p:nvPr/>
          </p:nvSpPr>
          <p:spPr>
            <a:xfrm>
              <a:off x="7359974" y="2202823"/>
              <a:ext cx="105884" cy="756076"/>
            </a:xfrm>
            <a:prstGeom prst="rect">
              <a:avLst/>
            </a:prstGeom>
            <a:solidFill>
              <a:srgbClr val="2C7FB8">
                <a:alpha val="100000"/>
              </a:srgbClr>
            </a:solidFill>
          </p:spPr>
          <p:txBody>
            <a:bodyPr/>
            <a:lstStyle/>
            <a:p/>
          </p:txBody>
        </p:sp>
        <p:sp>
          <p:nvSpPr>
            <p:cNvPr id="215" name="rc215"/>
            <p:cNvSpPr/>
            <p:nvPr/>
          </p:nvSpPr>
          <p:spPr>
            <a:xfrm>
              <a:off x="7477624" y="2167927"/>
              <a:ext cx="105884" cy="790972"/>
            </a:xfrm>
            <a:prstGeom prst="rect">
              <a:avLst/>
            </a:prstGeom>
            <a:solidFill>
              <a:srgbClr val="2C7FB8">
                <a:alpha val="100000"/>
              </a:srgbClr>
            </a:solidFill>
          </p:spPr>
          <p:txBody>
            <a:bodyPr/>
            <a:lstStyle/>
            <a:p/>
          </p:txBody>
        </p:sp>
        <p:sp>
          <p:nvSpPr>
            <p:cNvPr id="216" name="rc216"/>
            <p:cNvSpPr/>
            <p:nvPr/>
          </p:nvSpPr>
          <p:spPr>
            <a:xfrm>
              <a:off x="7595273" y="2133031"/>
              <a:ext cx="105884" cy="825868"/>
            </a:xfrm>
            <a:prstGeom prst="rect">
              <a:avLst/>
            </a:prstGeom>
            <a:solidFill>
              <a:srgbClr val="2C7FB8">
                <a:alpha val="100000"/>
              </a:srgbClr>
            </a:solidFill>
          </p:spPr>
          <p:txBody>
            <a:bodyPr/>
            <a:lstStyle/>
            <a:p/>
          </p:txBody>
        </p:sp>
        <p:sp>
          <p:nvSpPr>
            <p:cNvPr id="217" name="rc217"/>
            <p:cNvSpPr/>
            <p:nvPr/>
          </p:nvSpPr>
          <p:spPr>
            <a:xfrm>
              <a:off x="7712922" y="2121399"/>
              <a:ext cx="105884" cy="837500"/>
            </a:xfrm>
            <a:prstGeom prst="rect">
              <a:avLst/>
            </a:prstGeom>
            <a:solidFill>
              <a:srgbClr val="2C7FB8">
                <a:alpha val="100000"/>
              </a:srgbClr>
            </a:solidFill>
          </p:spPr>
          <p:txBody>
            <a:bodyPr/>
            <a:lstStyle/>
            <a:p/>
          </p:txBody>
        </p:sp>
        <p:sp>
          <p:nvSpPr>
            <p:cNvPr id="218" name="rc218"/>
            <p:cNvSpPr/>
            <p:nvPr/>
          </p:nvSpPr>
          <p:spPr>
            <a:xfrm>
              <a:off x="7830572" y="2103952"/>
              <a:ext cx="105884" cy="854947"/>
            </a:xfrm>
            <a:prstGeom prst="rect">
              <a:avLst/>
            </a:prstGeom>
            <a:solidFill>
              <a:srgbClr val="2C7FB8">
                <a:alpha val="100000"/>
              </a:srgbClr>
            </a:solidFill>
          </p:spPr>
          <p:txBody>
            <a:bodyPr/>
            <a:lstStyle/>
            <a:p/>
          </p:txBody>
        </p:sp>
        <p:sp>
          <p:nvSpPr>
            <p:cNvPr id="219" name="rc219"/>
            <p:cNvSpPr/>
            <p:nvPr/>
          </p:nvSpPr>
          <p:spPr>
            <a:xfrm>
              <a:off x="7948221" y="2063240"/>
              <a:ext cx="105884" cy="895659"/>
            </a:xfrm>
            <a:prstGeom prst="rect">
              <a:avLst/>
            </a:prstGeom>
            <a:solidFill>
              <a:srgbClr val="2C7FB8">
                <a:alpha val="100000"/>
              </a:srgbClr>
            </a:solidFill>
          </p:spPr>
          <p:txBody>
            <a:bodyPr/>
            <a:lstStyle/>
            <a:p/>
          </p:txBody>
        </p:sp>
        <p:sp>
          <p:nvSpPr>
            <p:cNvPr id="220" name="rc220"/>
            <p:cNvSpPr/>
            <p:nvPr/>
          </p:nvSpPr>
          <p:spPr>
            <a:xfrm>
              <a:off x="8065870" y="2051608"/>
              <a:ext cx="105884" cy="907291"/>
            </a:xfrm>
            <a:prstGeom prst="rect">
              <a:avLst/>
            </a:prstGeom>
            <a:solidFill>
              <a:srgbClr val="2C7FB8">
                <a:alpha val="100000"/>
              </a:srgbClr>
            </a:solidFill>
          </p:spPr>
          <p:txBody>
            <a:bodyPr/>
            <a:lstStyle/>
            <a:p/>
          </p:txBody>
        </p:sp>
        <p:sp>
          <p:nvSpPr>
            <p:cNvPr id="221" name="rc221"/>
            <p:cNvSpPr/>
            <p:nvPr/>
          </p:nvSpPr>
          <p:spPr>
            <a:xfrm>
              <a:off x="8183520" y="2039976"/>
              <a:ext cx="105884" cy="918923"/>
            </a:xfrm>
            <a:prstGeom prst="rect">
              <a:avLst/>
            </a:prstGeom>
            <a:solidFill>
              <a:srgbClr val="2C7FB8">
                <a:alpha val="100000"/>
              </a:srgbClr>
            </a:solidFill>
          </p:spPr>
          <p:txBody>
            <a:bodyPr/>
            <a:lstStyle/>
            <a:p/>
          </p:txBody>
        </p:sp>
        <p:sp>
          <p:nvSpPr>
            <p:cNvPr id="222" name="rc222"/>
            <p:cNvSpPr/>
            <p:nvPr/>
          </p:nvSpPr>
          <p:spPr>
            <a:xfrm>
              <a:off x="8301169" y="2028344"/>
              <a:ext cx="105884" cy="930555"/>
            </a:xfrm>
            <a:prstGeom prst="rect">
              <a:avLst/>
            </a:prstGeom>
            <a:solidFill>
              <a:srgbClr val="2C7FB8">
                <a:alpha val="100000"/>
              </a:srgbClr>
            </a:solidFill>
          </p:spPr>
          <p:txBody>
            <a:bodyPr/>
            <a:lstStyle/>
            <a:p/>
          </p:txBody>
        </p:sp>
        <p:sp>
          <p:nvSpPr>
            <p:cNvPr id="223" name="rc223"/>
            <p:cNvSpPr/>
            <p:nvPr/>
          </p:nvSpPr>
          <p:spPr>
            <a:xfrm>
              <a:off x="8418818" y="1987632"/>
              <a:ext cx="105884" cy="971267"/>
            </a:xfrm>
            <a:prstGeom prst="rect">
              <a:avLst/>
            </a:prstGeom>
            <a:solidFill>
              <a:srgbClr val="2C7FB8">
                <a:alpha val="100000"/>
              </a:srgbClr>
            </a:solidFill>
          </p:spPr>
          <p:txBody>
            <a:bodyPr/>
            <a:lstStyle/>
            <a:p/>
          </p:txBody>
        </p:sp>
        <p:sp>
          <p:nvSpPr>
            <p:cNvPr id="224" name="pl224"/>
            <p:cNvSpPr/>
            <p:nvPr/>
          </p:nvSpPr>
          <p:spPr>
            <a:xfrm>
              <a:off x="6066420" y="1824785"/>
              <a:ext cx="2575343" cy="0"/>
            </a:xfrm>
            <a:custGeom>
              <a:avLst/>
              <a:pathLst>
                <a:path w="2575343" h="0">
                  <a:moveTo>
                    <a:pt x="0" y="0"/>
                  </a:moveTo>
                  <a:lnTo>
                    <a:pt x="2575343" y="0"/>
                  </a:lnTo>
                  <a:lnTo>
                    <a:pt x="2575343" y="0"/>
                  </a:lnTo>
                </a:path>
              </a:pathLst>
            </a:custGeom>
            <a:ln w="16260" cap="flat">
              <a:solidFill>
                <a:srgbClr val="BEBEBE">
                  <a:alpha val="100000"/>
                </a:srgbClr>
              </a:solidFill>
              <a:prstDash val="dash"/>
              <a:round/>
            </a:ln>
          </p:spPr>
          <p:txBody>
            <a:bodyPr/>
            <a:lstStyle/>
            <a:p/>
          </p:txBody>
        </p:sp>
        <p:sp>
          <p:nvSpPr>
            <p:cNvPr id="225" name="pl225"/>
            <p:cNvSpPr/>
            <p:nvPr/>
          </p:nvSpPr>
          <p:spPr>
            <a:xfrm>
              <a:off x="6471722" y="1616864"/>
              <a:ext cx="2000038" cy="1266428"/>
            </a:xfrm>
            <a:custGeom>
              <a:avLst/>
              <a:pathLst>
                <a:path w="2000038" h="1266428">
                  <a:moveTo>
                    <a:pt x="0" y="1266428"/>
                  </a:moveTo>
                  <a:lnTo>
                    <a:pt x="117649" y="1228624"/>
                  </a:lnTo>
                  <a:lnTo>
                    <a:pt x="235298" y="1153016"/>
                  </a:lnTo>
                  <a:lnTo>
                    <a:pt x="352947" y="1058507"/>
                  </a:lnTo>
                  <a:lnTo>
                    <a:pt x="470597" y="982899"/>
                  </a:lnTo>
                  <a:lnTo>
                    <a:pt x="588246" y="850585"/>
                  </a:lnTo>
                  <a:lnTo>
                    <a:pt x="705895" y="737174"/>
                  </a:lnTo>
                  <a:lnTo>
                    <a:pt x="823545" y="623763"/>
                  </a:lnTo>
                  <a:lnTo>
                    <a:pt x="941194" y="567057"/>
                  </a:lnTo>
                  <a:lnTo>
                    <a:pt x="1058843" y="491449"/>
                  </a:lnTo>
                  <a:lnTo>
                    <a:pt x="1176493" y="434743"/>
                  </a:lnTo>
                  <a:lnTo>
                    <a:pt x="1294142" y="378038"/>
                  </a:lnTo>
                  <a:lnTo>
                    <a:pt x="1411791" y="359136"/>
                  </a:lnTo>
                  <a:lnTo>
                    <a:pt x="1529441" y="378038"/>
                  </a:lnTo>
                  <a:lnTo>
                    <a:pt x="1647090" y="207921"/>
                  </a:lnTo>
                  <a:lnTo>
                    <a:pt x="1764739" y="94509"/>
                  </a:lnTo>
                  <a:lnTo>
                    <a:pt x="1882388" y="37803"/>
                  </a:lnTo>
                  <a:lnTo>
                    <a:pt x="2000038" y="0"/>
                  </a:lnTo>
                </a:path>
              </a:pathLst>
            </a:custGeom>
            <a:ln w="27101" cap="flat">
              <a:solidFill>
                <a:srgbClr val="000000">
                  <a:alpha val="80000"/>
                </a:srgbClr>
              </a:solidFill>
              <a:prstDash val="solid"/>
              <a:round/>
            </a:ln>
          </p:spPr>
          <p:txBody>
            <a:bodyPr/>
            <a:lstStyle/>
            <a:p/>
          </p:txBody>
        </p:sp>
        <p:sp>
          <p:nvSpPr>
            <p:cNvPr id="226" name="tx226"/>
            <p:cNvSpPr/>
            <p:nvPr/>
          </p:nvSpPr>
          <p:spPr>
            <a:xfrm>
              <a:off x="6236424" y="1734278"/>
              <a:ext cx="2684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N=195</a:t>
              </a:r>
            </a:p>
          </p:txBody>
        </p:sp>
        <p:sp>
          <p:nvSpPr>
            <p:cNvPr id="227" name="tx227"/>
            <p:cNvSpPr/>
            <p:nvPr/>
          </p:nvSpPr>
          <p:spPr>
            <a:xfrm rot="-5400000">
              <a:off x="6534370" y="283425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29</a:t>
              </a:r>
            </a:p>
          </p:txBody>
        </p:sp>
        <p:sp>
          <p:nvSpPr>
            <p:cNvPr id="228" name="tx228"/>
            <p:cNvSpPr/>
            <p:nvPr/>
          </p:nvSpPr>
          <p:spPr>
            <a:xfrm rot="-5400000">
              <a:off x="6652020" y="274120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45</a:t>
              </a:r>
            </a:p>
          </p:txBody>
        </p:sp>
        <p:sp>
          <p:nvSpPr>
            <p:cNvPr id="229" name="tx229"/>
            <p:cNvSpPr/>
            <p:nvPr/>
          </p:nvSpPr>
          <p:spPr>
            <a:xfrm rot="-5400000">
              <a:off x="6769669" y="263069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64</a:t>
              </a:r>
            </a:p>
          </p:txBody>
        </p:sp>
        <p:sp>
          <p:nvSpPr>
            <p:cNvPr id="230" name="tx230"/>
            <p:cNvSpPr/>
            <p:nvPr/>
          </p:nvSpPr>
          <p:spPr>
            <a:xfrm rot="-5400000">
              <a:off x="6887318" y="255508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77</a:t>
              </a:r>
            </a:p>
          </p:txBody>
        </p:sp>
        <p:sp>
          <p:nvSpPr>
            <p:cNvPr id="231" name="tx231"/>
            <p:cNvSpPr/>
            <p:nvPr/>
          </p:nvSpPr>
          <p:spPr>
            <a:xfrm rot="-5400000">
              <a:off x="7004968" y="247948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90</a:t>
              </a:r>
            </a:p>
          </p:txBody>
        </p:sp>
        <p:sp>
          <p:nvSpPr>
            <p:cNvPr id="232" name="tx232"/>
            <p:cNvSpPr/>
            <p:nvPr/>
          </p:nvSpPr>
          <p:spPr>
            <a:xfrm rot="-5400000">
              <a:off x="7099574" y="241747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107</a:t>
              </a:r>
            </a:p>
          </p:txBody>
        </p:sp>
        <p:sp>
          <p:nvSpPr>
            <p:cNvPr id="233" name="tx233"/>
            <p:cNvSpPr/>
            <p:nvPr/>
          </p:nvSpPr>
          <p:spPr>
            <a:xfrm rot="-5400000">
              <a:off x="7217223" y="233023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122</a:t>
              </a:r>
            </a:p>
          </p:txBody>
        </p:sp>
        <p:sp>
          <p:nvSpPr>
            <p:cNvPr id="234" name="tx234"/>
            <p:cNvSpPr/>
            <p:nvPr/>
          </p:nvSpPr>
          <p:spPr>
            <a:xfrm rot="-5400000">
              <a:off x="7334873" y="2283711"/>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130</a:t>
              </a:r>
            </a:p>
          </p:txBody>
        </p:sp>
        <p:sp>
          <p:nvSpPr>
            <p:cNvPr id="235" name="tx235"/>
            <p:cNvSpPr/>
            <p:nvPr/>
          </p:nvSpPr>
          <p:spPr>
            <a:xfrm rot="-5400000">
              <a:off x="7452522" y="2248815"/>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136</a:t>
              </a:r>
            </a:p>
          </p:txBody>
        </p:sp>
        <p:sp>
          <p:nvSpPr>
            <p:cNvPr id="236" name="tx236"/>
            <p:cNvSpPr/>
            <p:nvPr/>
          </p:nvSpPr>
          <p:spPr>
            <a:xfrm rot="-5400000">
              <a:off x="7570171" y="221391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142</a:t>
              </a:r>
            </a:p>
          </p:txBody>
        </p:sp>
        <p:sp>
          <p:nvSpPr>
            <p:cNvPr id="237" name="tx237"/>
            <p:cNvSpPr/>
            <p:nvPr/>
          </p:nvSpPr>
          <p:spPr>
            <a:xfrm rot="-5400000">
              <a:off x="7687821" y="2202287"/>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144</a:t>
              </a:r>
            </a:p>
          </p:txBody>
        </p:sp>
        <p:sp>
          <p:nvSpPr>
            <p:cNvPr id="238" name="tx238"/>
            <p:cNvSpPr/>
            <p:nvPr/>
          </p:nvSpPr>
          <p:spPr>
            <a:xfrm rot="-5400000">
              <a:off x="7805470" y="218483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147</a:t>
              </a:r>
            </a:p>
          </p:txBody>
        </p:sp>
        <p:sp>
          <p:nvSpPr>
            <p:cNvPr id="239" name="tx239"/>
            <p:cNvSpPr/>
            <p:nvPr/>
          </p:nvSpPr>
          <p:spPr>
            <a:xfrm rot="-5400000">
              <a:off x="7923119" y="214412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154</a:t>
              </a:r>
            </a:p>
          </p:txBody>
        </p:sp>
        <p:sp>
          <p:nvSpPr>
            <p:cNvPr id="240" name="tx240"/>
            <p:cNvSpPr/>
            <p:nvPr/>
          </p:nvSpPr>
          <p:spPr>
            <a:xfrm rot="-5400000">
              <a:off x="8040768" y="2132496"/>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156</a:t>
              </a:r>
            </a:p>
          </p:txBody>
        </p:sp>
        <p:sp>
          <p:nvSpPr>
            <p:cNvPr id="241" name="tx241"/>
            <p:cNvSpPr/>
            <p:nvPr/>
          </p:nvSpPr>
          <p:spPr>
            <a:xfrm rot="-5400000">
              <a:off x="8158418" y="2120864"/>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158</a:t>
              </a:r>
            </a:p>
          </p:txBody>
        </p:sp>
        <p:sp>
          <p:nvSpPr>
            <p:cNvPr id="242" name="tx242"/>
            <p:cNvSpPr/>
            <p:nvPr/>
          </p:nvSpPr>
          <p:spPr>
            <a:xfrm rot="-5400000">
              <a:off x="8276067" y="2109232"/>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160</a:t>
              </a:r>
            </a:p>
          </p:txBody>
        </p:sp>
        <p:sp>
          <p:nvSpPr>
            <p:cNvPr id="243" name="tx243"/>
            <p:cNvSpPr/>
            <p:nvPr/>
          </p:nvSpPr>
          <p:spPr>
            <a:xfrm rot="-5400000">
              <a:off x="8393716" y="2068520"/>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167</a:t>
              </a:r>
            </a:p>
          </p:txBody>
        </p:sp>
        <p:sp>
          <p:nvSpPr>
            <p:cNvPr id="244" name="tx244"/>
            <p:cNvSpPr/>
            <p:nvPr/>
          </p:nvSpPr>
          <p:spPr>
            <a:xfrm>
              <a:off x="6425636" y="279413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45" name="tx245"/>
            <p:cNvSpPr/>
            <p:nvPr/>
          </p:nvSpPr>
          <p:spPr>
            <a:xfrm>
              <a:off x="8450071" y="1500415"/>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46" name="rc246"/>
            <p:cNvSpPr/>
            <p:nvPr/>
          </p:nvSpPr>
          <p:spPr>
            <a:xfrm>
              <a:off x="6066420" y="874964"/>
              <a:ext cx="2575343" cy="2183170"/>
            </a:xfrm>
            <a:prstGeom prst="rect">
              <a:avLst/>
            </a:prstGeom>
            <a:noFill/>
            <a:ln w="13550" cap="rnd">
              <a:solidFill>
                <a:srgbClr val="999999">
                  <a:alpha val="100000"/>
                </a:srgbClr>
              </a:solidFill>
              <a:prstDash val="solid"/>
              <a:round/>
            </a:ln>
          </p:spPr>
          <p:txBody>
            <a:bodyPr/>
            <a:lstStyle/>
            <a:p/>
          </p:txBody>
        </p:sp>
        <p:sp>
          <p:nvSpPr>
            <p:cNvPr id="247" name="pl247"/>
            <p:cNvSpPr/>
            <p:nvPr/>
          </p:nvSpPr>
          <p:spPr>
            <a:xfrm>
              <a:off x="6066420" y="5426512"/>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248" name="pl248"/>
            <p:cNvSpPr/>
            <p:nvPr/>
          </p:nvSpPr>
          <p:spPr>
            <a:xfrm>
              <a:off x="6066420" y="4844915"/>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249" name="pl249"/>
            <p:cNvSpPr/>
            <p:nvPr/>
          </p:nvSpPr>
          <p:spPr>
            <a:xfrm>
              <a:off x="6066420" y="4263317"/>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250" name="pl250"/>
            <p:cNvSpPr/>
            <p:nvPr/>
          </p:nvSpPr>
          <p:spPr>
            <a:xfrm>
              <a:off x="6066420" y="3681720"/>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251" name="pl251"/>
            <p:cNvSpPr/>
            <p:nvPr/>
          </p:nvSpPr>
          <p:spPr>
            <a:xfrm>
              <a:off x="623642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647172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670702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694231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717761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741291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764821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88351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11881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35411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61" name="rc261"/>
            <p:cNvSpPr/>
            <p:nvPr/>
          </p:nvSpPr>
          <p:spPr>
            <a:xfrm>
              <a:off x="6183481" y="4792571"/>
              <a:ext cx="105884" cy="633941"/>
            </a:xfrm>
            <a:prstGeom prst="rect">
              <a:avLst/>
            </a:prstGeom>
            <a:solidFill>
              <a:srgbClr val="2C7FB8">
                <a:alpha val="100000"/>
              </a:srgbClr>
            </a:solidFill>
          </p:spPr>
          <p:txBody>
            <a:bodyPr/>
            <a:lstStyle/>
            <a:p/>
          </p:txBody>
        </p:sp>
        <p:sp>
          <p:nvSpPr>
            <p:cNvPr id="262" name="rc262"/>
            <p:cNvSpPr/>
            <p:nvPr/>
          </p:nvSpPr>
          <p:spPr>
            <a:xfrm>
              <a:off x="6301131" y="4751859"/>
              <a:ext cx="105884" cy="674652"/>
            </a:xfrm>
            <a:prstGeom prst="rect">
              <a:avLst/>
            </a:prstGeom>
            <a:solidFill>
              <a:srgbClr val="2C7FB8">
                <a:alpha val="100000"/>
              </a:srgbClr>
            </a:solidFill>
          </p:spPr>
          <p:txBody>
            <a:bodyPr/>
            <a:lstStyle/>
            <a:p/>
          </p:txBody>
        </p:sp>
        <p:sp>
          <p:nvSpPr>
            <p:cNvPr id="263" name="rc263"/>
            <p:cNvSpPr/>
            <p:nvPr/>
          </p:nvSpPr>
          <p:spPr>
            <a:xfrm>
              <a:off x="6418780" y="4728595"/>
              <a:ext cx="105884" cy="697916"/>
            </a:xfrm>
            <a:prstGeom prst="rect">
              <a:avLst/>
            </a:prstGeom>
            <a:solidFill>
              <a:srgbClr val="2C7FB8">
                <a:alpha val="100000"/>
              </a:srgbClr>
            </a:solidFill>
          </p:spPr>
          <p:txBody>
            <a:bodyPr/>
            <a:lstStyle/>
            <a:p/>
          </p:txBody>
        </p:sp>
        <p:sp>
          <p:nvSpPr>
            <p:cNvPr id="264" name="rc264"/>
            <p:cNvSpPr/>
            <p:nvPr/>
          </p:nvSpPr>
          <p:spPr>
            <a:xfrm>
              <a:off x="6536429" y="4699515"/>
              <a:ext cx="105884" cy="726996"/>
            </a:xfrm>
            <a:prstGeom prst="rect">
              <a:avLst/>
            </a:prstGeom>
            <a:solidFill>
              <a:srgbClr val="2C7FB8">
                <a:alpha val="100000"/>
              </a:srgbClr>
            </a:solidFill>
          </p:spPr>
          <p:txBody>
            <a:bodyPr/>
            <a:lstStyle/>
            <a:p/>
          </p:txBody>
        </p:sp>
        <p:sp>
          <p:nvSpPr>
            <p:cNvPr id="265" name="rc265"/>
            <p:cNvSpPr/>
            <p:nvPr/>
          </p:nvSpPr>
          <p:spPr>
            <a:xfrm>
              <a:off x="6654079" y="4693699"/>
              <a:ext cx="105884" cy="732812"/>
            </a:xfrm>
            <a:prstGeom prst="rect">
              <a:avLst/>
            </a:prstGeom>
            <a:solidFill>
              <a:srgbClr val="2C7FB8">
                <a:alpha val="100000"/>
              </a:srgbClr>
            </a:solidFill>
          </p:spPr>
          <p:txBody>
            <a:bodyPr/>
            <a:lstStyle/>
            <a:p/>
          </p:txBody>
        </p:sp>
        <p:sp>
          <p:nvSpPr>
            <p:cNvPr id="266" name="rc266"/>
            <p:cNvSpPr/>
            <p:nvPr/>
          </p:nvSpPr>
          <p:spPr>
            <a:xfrm>
              <a:off x="6771728" y="4676251"/>
              <a:ext cx="105884" cy="750260"/>
            </a:xfrm>
            <a:prstGeom prst="rect">
              <a:avLst/>
            </a:prstGeom>
            <a:solidFill>
              <a:srgbClr val="2C7FB8">
                <a:alpha val="100000"/>
              </a:srgbClr>
            </a:solidFill>
          </p:spPr>
          <p:txBody>
            <a:bodyPr/>
            <a:lstStyle/>
            <a:p/>
          </p:txBody>
        </p:sp>
        <p:sp>
          <p:nvSpPr>
            <p:cNvPr id="267" name="rc267"/>
            <p:cNvSpPr/>
            <p:nvPr/>
          </p:nvSpPr>
          <p:spPr>
            <a:xfrm>
              <a:off x="6889377" y="4629724"/>
              <a:ext cx="105884" cy="796788"/>
            </a:xfrm>
            <a:prstGeom prst="rect">
              <a:avLst/>
            </a:prstGeom>
            <a:solidFill>
              <a:srgbClr val="2C7FB8">
                <a:alpha val="100000"/>
              </a:srgbClr>
            </a:solidFill>
          </p:spPr>
          <p:txBody>
            <a:bodyPr/>
            <a:lstStyle/>
            <a:p/>
          </p:txBody>
        </p:sp>
        <p:sp>
          <p:nvSpPr>
            <p:cNvPr id="268" name="rc268"/>
            <p:cNvSpPr/>
            <p:nvPr/>
          </p:nvSpPr>
          <p:spPr>
            <a:xfrm>
              <a:off x="7007026" y="4600644"/>
              <a:ext cx="105884" cy="825868"/>
            </a:xfrm>
            <a:prstGeom prst="rect">
              <a:avLst/>
            </a:prstGeom>
            <a:solidFill>
              <a:srgbClr val="2C7FB8">
                <a:alpha val="100000"/>
              </a:srgbClr>
            </a:solidFill>
          </p:spPr>
          <p:txBody>
            <a:bodyPr/>
            <a:lstStyle/>
            <a:p/>
          </p:txBody>
        </p:sp>
        <p:sp>
          <p:nvSpPr>
            <p:cNvPr id="269" name="rc269"/>
            <p:cNvSpPr/>
            <p:nvPr/>
          </p:nvSpPr>
          <p:spPr>
            <a:xfrm>
              <a:off x="7124676" y="4548300"/>
              <a:ext cx="105884" cy="878211"/>
            </a:xfrm>
            <a:prstGeom prst="rect">
              <a:avLst/>
            </a:prstGeom>
            <a:solidFill>
              <a:srgbClr val="2C7FB8">
                <a:alpha val="100000"/>
              </a:srgbClr>
            </a:solidFill>
          </p:spPr>
          <p:txBody>
            <a:bodyPr/>
            <a:lstStyle/>
            <a:p/>
          </p:txBody>
        </p:sp>
        <p:sp>
          <p:nvSpPr>
            <p:cNvPr id="270" name="rc270"/>
            <p:cNvSpPr/>
            <p:nvPr/>
          </p:nvSpPr>
          <p:spPr>
            <a:xfrm>
              <a:off x="7242325" y="4513404"/>
              <a:ext cx="105884" cy="913107"/>
            </a:xfrm>
            <a:prstGeom prst="rect">
              <a:avLst/>
            </a:prstGeom>
            <a:solidFill>
              <a:srgbClr val="2C7FB8">
                <a:alpha val="100000"/>
              </a:srgbClr>
            </a:solidFill>
          </p:spPr>
          <p:txBody>
            <a:bodyPr/>
            <a:lstStyle/>
            <a:p/>
          </p:txBody>
        </p:sp>
        <p:sp>
          <p:nvSpPr>
            <p:cNvPr id="271" name="rc271"/>
            <p:cNvSpPr/>
            <p:nvPr/>
          </p:nvSpPr>
          <p:spPr>
            <a:xfrm>
              <a:off x="7359974" y="4472692"/>
              <a:ext cx="105884" cy="953819"/>
            </a:xfrm>
            <a:prstGeom prst="rect">
              <a:avLst/>
            </a:prstGeom>
            <a:solidFill>
              <a:srgbClr val="2C7FB8">
                <a:alpha val="100000"/>
              </a:srgbClr>
            </a:solidFill>
          </p:spPr>
          <p:txBody>
            <a:bodyPr/>
            <a:lstStyle/>
            <a:p/>
          </p:txBody>
        </p:sp>
        <p:sp>
          <p:nvSpPr>
            <p:cNvPr id="272" name="rc272"/>
            <p:cNvSpPr/>
            <p:nvPr/>
          </p:nvSpPr>
          <p:spPr>
            <a:xfrm>
              <a:off x="7477624" y="4455244"/>
              <a:ext cx="105884" cy="971267"/>
            </a:xfrm>
            <a:prstGeom prst="rect">
              <a:avLst/>
            </a:prstGeom>
            <a:solidFill>
              <a:srgbClr val="2C7FB8">
                <a:alpha val="100000"/>
              </a:srgbClr>
            </a:solidFill>
          </p:spPr>
          <p:txBody>
            <a:bodyPr/>
            <a:lstStyle/>
            <a:p/>
          </p:txBody>
        </p:sp>
        <p:sp>
          <p:nvSpPr>
            <p:cNvPr id="273" name="rc273"/>
            <p:cNvSpPr/>
            <p:nvPr/>
          </p:nvSpPr>
          <p:spPr>
            <a:xfrm>
              <a:off x="7595273" y="4431980"/>
              <a:ext cx="105884" cy="994531"/>
            </a:xfrm>
            <a:prstGeom prst="rect">
              <a:avLst/>
            </a:prstGeom>
            <a:solidFill>
              <a:srgbClr val="2C7FB8">
                <a:alpha val="100000"/>
              </a:srgbClr>
            </a:solidFill>
          </p:spPr>
          <p:txBody>
            <a:bodyPr/>
            <a:lstStyle/>
            <a:p/>
          </p:txBody>
        </p:sp>
        <p:sp>
          <p:nvSpPr>
            <p:cNvPr id="274" name="rc274"/>
            <p:cNvSpPr/>
            <p:nvPr/>
          </p:nvSpPr>
          <p:spPr>
            <a:xfrm>
              <a:off x="7712922" y="4391269"/>
              <a:ext cx="105884" cy="1035243"/>
            </a:xfrm>
            <a:prstGeom prst="rect">
              <a:avLst/>
            </a:prstGeom>
            <a:solidFill>
              <a:srgbClr val="2C7FB8">
                <a:alpha val="100000"/>
              </a:srgbClr>
            </a:solidFill>
          </p:spPr>
          <p:txBody>
            <a:bodyPr/>
            <a:lstStyle/>
            <a:p/>
          </p:txBody>
        </p:sp>
        <p:sp>
          <p:nvSpPr>
            <p:cNvPr id="275" name="rc275"/>
            <p:cNvSpPr/>
            <p:nvPr/>
          </p:nvSpPr>
          <p:spPr>
            <a:xfrm>
              <a:off x="7830572" y="4379637"/>
              <a:ext cx="105884" cy="1046875"/>
            </a:xfrm>
            <a:prstGeom prst="rect">
              <a:avLst/>
            </a:prstGeom>
            <a:solidFill>
              <a:srgbClr val="2C7FB8">
                <a:alpha val="100000"/>
              </a:srgbClr>
            </a:solidFill>
          </p:spPr>
          <p:txBody>
            <a:bodyPr/>
            <a:lstStyle/>
            <a:p/>
          </p:txBody>
        </p:sp>
        <p:sp>
          <p:nvSpPr>
            <p:cNvPr id="276" name="rc276"/>
            <p:cNvSpPr/>
            <p:nvPr/>
          </p:nvSpPr>
          <p:spPr>
            <a:xfrm>
              <a:off x="7948221" y="4356373"/>
              <a:ext cx="105884" cy="1070138"/>
            </a:xfrm>
            <a:prstGeom prst="rect">
              <a:avLst/>
            </a:prstGeom>
            <a:solidFill>
              <a:srgbClr val="2C7FB8">
                <a:alpha val="100000"/>
              </a:srgbClr>
            </a:solidFill>
          </p:spPr>
          <p:txBody>
            <a:bodyPr/>
            <a:lstStyle/>
            <a:p/>
          </p:txBody>
        </p:sp>
        <p:sp>
          <p:nvSpPr>
            <p:cNvPr id="277" name="rc277"/>
            <p:cNvSpPr/>
            <p:nvPr/>
          </p:nvSpPr>
          <p:spPr>
            <a:xfrm>
              <a:off x="8065870" y="4333109"/>
              <a:ext cx="105884" cy="1093402"/>
            </a:xfrm>
            <a:prstGeom prst="rect">
              <a:avLst/>
            </a:prstGeom>
            <a:solidFill>
              <a:srgbClr val="2C7FB8">
                <a:alpha val="100000"/>
              </a:srgbClr>
            </a:solidFill>
          </p:spPr>
          <p:txBody>
            <a:bodyPr/>
            <a:lstStyle/>
            <a:p/>
          </p:txBody>
        </p:sp>
        <p:sp>
          <p:nvSpPr>
            <p:cNvPr id="278" name="rc278"/>
            <p:cNvSpPr/>
            <p:nvPr/>
          </p:nvSpPr>
          <p:spPr>
            <a:xfrm>
              <a:off x="8183520" y="4315661"/>
              <a:ext cx="105884" cy="1110850"/>
            </a:xfrm>
            <a:prstGeom prst="rect">
              <a:avLst/>
            </a:prstGeom>
            <a:solidFill>
              <a:srgbClr val="2C7FB8">
                <a:alpha val="100000"/>
              </a:srgbClr>
            </a:solidFill>
          </p:spPr>
          <p:txBody>
            <a:bodyPr/>
            <a:lstStyle/>
            <a:p/>
          </p:txBody>
        </p:sp>
        <p:sp>
          <p:nvSpPr>
            <p:cNvPr id="279" name="rc279"/>
            <p:cNvSpPr/>
            <p:nvPr/>
          </p:nvSpPr>
          <p:spPr>
            <a:xfrm>
              <a:off x="8301169" y="4315661"/>
              <a:ext cx="105884" cy="1110850"/>
            </a:xfrm>
            <a:prstGeom prst="rect">
              <a:avLst/>
            </a:prstGeom>
            <a:solidFill>
              <a:srgbClr val="2C7FB8">
                <a:alpha val="100000"/>
              </a:srgbClr>
            </a:solidFill>
          </p:spPr>
          <p:txBody>
            <a:bodyPr/>
            <a:lstStyle/>
            <a:p/>
          </p:txBody>
        </p:sp>
        <p:sp>
          <p:nvSpPr>
            <p:cNvPr id="280" name="rc280"/>
            <p:cNvSpPr/>
            <p:nvPr/>
          </p:nvSpPr>
          <p:spPr>
            <a:xfrm>
              <a:off x="8418818" y="4304029"/>
              <a:ext cx="105884" cy="1122482"/>
            </a:xfrm>
            <a:prstGeom prst="rect">
              <a:avLst/>
            </a:prstGeom>
            <a:solidFill>
              <a:srgbClr val="2C7FB8">
                <a:alpha val="100000"/>
              </a:srgbClr>
            </a:solidFill>
          </p:spPr>
          <p:txBody>
            <a:bodyPr/>
            <a:lstStyle/>
            <a:p/>
          </p:txBody>
        </p:sp>
        <p:sp>
          <p:nvSpPr>
            <p:cNvPr id="281" name="pl281"/>
            <p:cNvSpPr/>
            <p:nvPr/>
          </p:nvSpPr>
          <p:spPr>
            <a:xfrm>
              <a:off x="6066420" y="4292397"/>
              <a:ext cx="2575343" cy="0"/>
            </a:xfrm>
            <a:custGeom>
              <a:avLst/>
              <a:pathLst>
                <a:path w="2575343" h="0">
                  <a:moveTo>
                    <a:pt x="0" y="0"/>
                  </a:moveTo>
                  <a:lnTo>
                    <a:pt x="2575343" y="0"/>
                  </a:lnTo>
                  <a:lnTo>
                    <a:pt x="2575343" y="0"/>
                  </a:lnTo>
                </a:path>
              </a:pathLst>
            </a:custGeom>
            <a:ln w="16260" cap="flat">
              <a:solidFill>
                <a:srgbClr val="BEBEBE">
                  <a:alpha val="100000"/>
                </a:srgbClr>
              </a:solidFill>
              <a:prstDash val="dash"/>
              <a:round/>
            </a:ln>
          </p:spPr>
          <p:txBody>
            <a:bodyPr/>
            <a:lstStyle/>
            <a:p/>
          </p:txBody>
        </p:sp>
        <p:sp>
          <p:nvSpPr>
            <p:cNvPr id="282" name="pl282"/>
            <p:cNvSpPr/>
            <p:nvPr/>
          </p:nvSpPr>
          <p:spPr>
            <a:xfrm>
              <a:off x="6236424" y="3971065"/>
              <a:ext cx="2235336" cy="812782"/>
            </a:xfrm>
            <a:custGeom>
              <a:avLst/>
              <a:pathLst>
                <a:path w="2235336" h="812782">
                  <a:moveTo>
                    <a:pt x="0" y="812782"/>
                  </a:moveTo>
                  <a:lnTo>
                    <a:pt x="117649" y="793880"/>
                  </a:lnTo>
                  <a:lnTo>
                    <a:pt x="235298" y="756076"/>
                  </a:lnTo>
                  <a:lnTo>
                    <a:pt x="352947" y="699370"/>
                  </a:lnTo>
                  <a:lnTo>
                    <a:pt x="470597" y="680468"/>
                  </a:lnTo>
                  <a:lnTo>
                    <a:pt x="588246" y="548155"/>
                  </a:lnTo>
                  <a:lnTo>
                    <a:pt x="705895" y="472547"/>
                  </a:lnTo>
                  <a:lnTo>
                    <a:pt x="823545" y="396940"/>
                  </a:lnTo>
                  <a:lnTo>
                    <a:pt x="941194" y="340234"/>
                  </a:lnTo>
                  <a:lnTo>
                    <a:pt x="1058843" y="264626"/>
                  </a:lnTo>
                  <a:lnTo>
                    <a:pt x="1176493" y="189019"/>
                  </a:lnTo>
                  <a:lnTo>
                    <a:pt x="1294142" y="170117"/>
                  </a:lnTo>
                  <a:lnTo>
                    <a:pt x="1411791" y="132313"/>
                  </a:lnTo>
                  <a:lnTo>
                    <a:pt x="1529441" y="113411"/>
                  </a:lnTo>
                  <a:lnTo>
                    <a:pt x="1647090" y="132313"/>
                  </a:lnTo>
                  <a:lnTo>
                    <a:pt x="1764739" y="132313"/>
                  </a:lnTo>
                  <a:lnTo>
                    <a:pt x="1882388" y="75607"/>
                  </a:lnTo>
                  <a:lnTo>
                    <a:pt x="2000038" y="56705"/>
                  </a:lnTo>
                  <a:lnTo>
                    <a:pt x="2117687" y="0"/>
                  </a:lnTo>
                  <a:lnTo>
                    <a:pt x="2235336" y="0"/>
                  </a:lnTo>
                </a:path>
              </a:pathLst>
            </a:custGeom>
            <a:ln w="27101" cap="flat">
              <a:solidFill>
                <a:srgbClr val="000000">
                  <a:alpha val="80000"/>
                </a:srgbClr>
              </a:solidFill>
              <a:prstDash val="solid"/>
              <a:round/>
            </a:ln>
          </p:spPr>
          <p:txBody>
            <a:bodyPr/>
            <a:lstStyle/>
            <a:p/>
          </p:txBody>
        </p:sp>
        <p:sp>
          <p:nvSpPr>
            <p:cNvPr id="283" name="tx283"/>
            <p:cNvSpPr/>
            <p:nvPr/>
          </p:nvSpPr>
          <p:spPr>
            <a:xfrm>
              <a:off x="6236424" y="4201890"/>
              <a:ext cx="2684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N=195</a:t>
              </a:r>
            </a:p>
          </p:txBody>
        </p:sp>
        <p:sp>
          <p:nvSpPr>
            <p:cNvPr id="284" name="tx284"/>
            <p:cNvSpPr/>
            <p:nvPr/>
          </p:nvSpPr>
          <p:spPr>
            <a:xfrm rot="-5400000">
              <a:off x="6158379" y="487345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109</a:t>
              </a:r>
            </a:p>
          </p:txBody>
        </p:sp>
        <p:sp>
          <p:nvSpPr>
            <p:cNvPr id="285" name="tx285"/>
            <p:cNvSpPr/>
            <p:nvPr/>
          </p:nvSpPr>
          <p:spPr>
            <a:xfrm rot="-5400000">
              <a:off x="6279092" y="4827846"/>
              <a:ext cx="132130"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116</a:t>
              </a:r>
            </a:p>
          </p:txBody>
        </p:sp>
        <p:sp>
          <p:nvSpPr>
            <p:cNvPr id="286" name="tx286"/>
            <p:cNvSpPr/>
            <p:nvPr/>
          </p:nvSpPr>
          <p:spPr>
            <a:xfrm rot="-5400000">
              <a:off x="6393678" y="480948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120</a:t>
              </a:r>
            </a:p>
          </p:txBody>
        </p:sp>
        <p:sp>
          <p:nvSpPr>
            <p:cNvPr id="287" name="tx287"/>
            <p:cNvSpPr/>
            <p:nvPr/>
          </p:nvSpPr>
          <p:spPr>
            <a:xfrm rot="-5400000">
              <a:off x="6511327" y="478040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125</a:t>
              </a:r>
            </a:p>
          </p:txBody>
        </p:sp>
        <p:sp>
          <p:nvSpPr>
            <p:cNvPr id="288" name="tx288"/>
            <p:cNvSpPr/>
            <p:nvPr/>
          </p:nvSpPr>
          <p:spPr>
            <a:xfrm rot="-5400000">
              <a:off x="6628977" y="4774587"/>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126</a:t>
              </a:r>
            </a:p>
          </p:txBody>
        </p:sp>
        <p:sp>
          <p:nvSpPr>
            <p:cNvPr id="289" name="tx289"/>
            <p:cNvSpPr/>
            <p:nvPr/>
          </p:nvSpPr>
          <p:spPr>
            <a:xfrm rot="-5400000">
              <a:off x="6746626" y="475713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129</a:t>
              </a:r>
            </a:p>
          </p:txBody>
        </p:sp>
        <p:sp>
          <p:nvSpPr>
            <p:cNvPr id="290" name="tx290"/>
            <p:cNvSpPr/>
            <p:nvPr/>
          </p:nvSpPr>
          <p:spPr>
            <a:xfrm rot="-5400000">
              <a:off x="6864275" y="4710611"/>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137</a:t>
              </a:r>
            </a:p>
          </p:txBody>
        </p:sp>
        <p:sp>
          <p:nvSpPr>
            <p:cNvPr id="291" name="tx291"/>
            <p:cNvSpPr/>
            <p:nvPr/>
          </p:nvSpPr>
          <p:spPr>
            <a:xfrm rot="-5400000">
              <a:off x="6981925" y="4681531"/>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142</a:t>
              </a:r>
            </a:p>
          </p:txBody>
        </p:sp>
        <p:sp>
          <p:nvSpPr>
            <p:cNvPr id="292" name="tx292"/>
            <p:cNvSpPr/>
            <p:nvPr/>
          </p:nvSpPr>
          <p:spPr>
            <a:xfrm rot="-5400000">
              <a:off x="7099574" y="462918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151</a:t>
              </a:r>
            </a:p>
          </p:txBody>
        </p:sp>
        <p:sp>
          <p:nvSpPr>
            <p:cNvPr id="293" name="tx293"/>
            <p:cNvSpPr/>
            <p:nvPr/>
          </p:nvSpPr>
          <p:spPr>
            <a:xfrm rot="-5400000">
              <a:off x="7217223" y="4594292"/>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157</a:t>
              </a:r>
            </a:p>
          </p:txBody>
        </p:sp>
        <p:sp>
          <p:nvSpPr>
            <p:cNvPr id="294" name="tx294"/>
            <p:cNvSpPr/>
            <p:nvPr/>
          </p:nvSpPr>
          <p:spPr>
            <a:xfrm rot="-5400000">
              <a:off x="7334873" y="4553580"/>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164</a:t>
              </a:r>
            </a:p>
          </p:txBody>
        </p:sp>
        <p:sp>
          <p:nvSpPr>
            <p:cNvPr id="295" name="tx295"/>
            <p:cNvSpPr/>
            <p:nvPr/>
          </p:nvSpPr>
          <p:spPr>
            <a:xfrm rot="-5400000">
              <a:off x="7452522" y="4536132"/>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167</a:t>
              </a:r>
            </a:p>
          </p:txBody>
        </p:sp>
        <p:sp>
          <p:nvSpPr>
            <p:cNvPr id="296" name="tx296"/>
            <p:cNvSpPr/>
            <p:nvPr/>
          </p:nvSpPr>
          <p:spPr>
            <a:xfrm rot="-5400000">
              <a:off x="7570171" y="451286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171</a:t>
              </a:r>
            </a:p>
          </p:txBody>
        </p:sp>
        <p:sp>
          <p:nvSpPr>
            <p:cNvPr id="297" name="tx297"/>
            <p:cNvSpPr/>
            <p:nvPr/>
          </p:nvSpPr>
          <p:spPr>
            <a:xfrm rot="-5400000">
              <a:off x="7687821" y="4472156"/>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178</a:t>
              </a:r>
            </a:p>
          </p:txBody>
        </p:sp>
        <p:sp>
          <p:nvSpPr>
            <p:cNvPr id="298" name="tx298"/>
            <p:cNvSpPr/>
            <p:nvPr/>
          </p:nvSpPr>
          <p:spPr>
            <a:xfrm rot="-5400000">
              <a:off x="7805470" y="4460525"/>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180</a:t>
              </a:r>
            </a:p>
          </p:txBody>
        </p:sp>
        <p:sp>
          <p:nvSpPr>
            <p:cNvPr id="299" name="tx299"/>
            <p:cNvSpPr/>
            <p:nvPr/>
          </p:nvSpPr>
          <p:spPr>
            <a:xfrm rot="-5400000">
              <a:off x="7923119" y="4437261"/>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184</a:t>
              </a:r>
            </a:p>
          </p:txBody>
        </p:sp>
        <p:sp>
          <p:nvSpPr>
            <p:cNvPr id="300" name="tx300"/>
            <p:cNvSpPr/>
            <p:nvPr/>
          </p:nvSpPr>
          <p:spPr>
            <a:xfrm rot="-5400000">
              <a:off x="8040768" y="4413997"/>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188</a:t>
              </a:r>
            </a:p>
          </p:txBody>
        </p:sp>
        <p:sp>
          <p:nvSpPr>
            <p:cNvPr id="301" name="tx301"/>
            <p:cNvSpPr/>
            <p:nvPr/>
          </p:nvSpPr>
          <p:spPr>
            <a:xfrm rot="-5400000">
              <a:off x="8158418" y="439654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191</a:t>
              </a:r>
            </a:p>
          </p:txBody>
        </p:sp>
        <p:sp>
          <p:nvSpPr>
            <p:cNvPr id="302" name="tx302"/>
            <p:cNvSpPr/>
            <p:nvPr/>
          </p:nvSpPr>
          <p:spPr>
            <a:xfrm rot="-5400000">
              <a:off x="8276067" y="439654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191</a:t>
              </a:r>
            </a:p>
          </p:txBody>
        </p:sp>
        <p:sp>
          <p:nvSpPr>
            <p:cNvPr id="303" name="tx303"/>
            <p:cNvSpPr/>
            <p:nvPr/>
          </p:nvSpPr>
          <p:spPr>
            <a:xfrm rot="-5400000">
              <a:off x="8393716" y="4384917"/>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193</a:t>
              </a:r>
            </a:p>
          </p:txBody>
        </p:sp>
        <p:sp>
          <p:nvSpPr>
            <p:cNvPr id="304" name="tx304"/>
            <p:cNvSpPr/>
            <p:nvPr/>
          </p:nvSpPr>
          <p:spPr>
            <a:xfrm>
              <a:off x="8450071" y="3854616"/>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05" name="rc305"/>
            <p:cNvSpPr/>
            <p:nvPr/>
          </p:nvSpPr>
          <p:spPr>
            <a:xfrm>
              <a:off x="6066420" y="3342576"/>
              <a:ext cx="2575343" cy="2183170"/>
            </a:xfrm>
            <a:prstGeom prst="rect">
              <a:avLst/>
            </a:prstGeom>
            <a:noFill/>
            <a:ln w="13550" cap="rnd">
              <a:solidFill>
                <a:srgbClr val="999999">
                  <a:alpha val="100000"/>
                </a:srgbClr>
              </a:solidFill>
              <a:prstDash val="solid"/>
              <a:round/>
            </a:ln>
          </p:spPr>
          <p:txBody>
            <a:bodyPr/>
            <a:lstStyle/>
            <a:p/>
          </p:txBody>
        </p:sp>
        <p:sp>
          <p:nvSpPr>
            <p:cNvPr id="306" name="rc306"/>
            <p:cNvSpPr/>
            <p:nvPr/>
          </p:nvSpPr>
          <p:spPr>
            <a:xfrm>
              <a:off x="776555" y="3127724"/>
              <a:ext cx="257534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7" name="tx307"/>
            <p:cNvSpPr/>
            <p:nvPr/>
          </p:nvSpPr>
          <p:spPr>
            <a:xfrm>
              <a:off x="1915226" y="319514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RCV1</a:t>
              </a:r>
            </a:p>
          </p:txBody>
        </p:sp>
        <p:sp>
          <p:nvSpPr>
            <p:cNvPr id="308" name="rc308"/>
            <p:cNvSpPr/>
            <p:nvPr/>
          </p:nvSpPr>
          <p:spPr>
            <a:xfrm>
              <a:off x="3421488" y="3127724"/>
              <a:ext cx="257534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9" name="tx309"/>
            <p:cNvSpPr/>
            <p:nvPr/>
          </p:nvSpPr>
          <p:spPr>
            <a:xfrm>
              <a:off x="4517821" y="3195145"/>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310" name="rc310"/>
            <p:cNvSpPr/>
            <p:nvPr/>
          </p:nvSpPr>
          <p:spPr>
            <a:xfrm>
              <a:off x="6066420" y="3127724"/>
              <a:ext cx="257534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1" name="tx311"/>
            <p:cNvSpPr/>
            <p:nvPr/>
          </p:nvSpPr>
          <p:spPr>
            <a:xfrm>
              <a:off x="7198873" y="319514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312" name="rc312"/>
            <p:cNvSpPr/>
            <p:nvPr/>
          </p:nvSpPr>
          <p:spPr>
            <a:xfrm>
              <a:off x="776555" y="660111"/>
              <a:ext cx="257534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3" name="tx313"/>
            <p:cNvSpPr/>
            <p:nvPr/>
          </p:nvSpPr>
          <p:spPr>
            <a:xfrm>
              <a:off x="1943069" y="72753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314" name="rc314"/>
            <p:cNvSpPr/>
            <p:nvPr/>
          </p:nvSpPr>
          <p:spPr>
            <a:xfrm>
              <a:off x="3421488" y="660111"/>
              <a:ext cx="257534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5" name="tx315"/>
            <p:cNvSpPr/>
            <p:nvPr/>
          </p:nvSpPr>
          <p:spPr>
            <a:xfrm>
              <a:off x="4578766" y="72753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316" name="rc316"/>
            <p:cNvSpPr/>
            <p:nvPr/>
          </p:nvSpPr>
          <p:spPr>
            <a:xfrm>
              <a:off x="6066420" y="660111"/>
              <a:ext cx="257534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7" name="tx317"/>
            <p:cNvSpPr/>
            <p:nvPr/>
          </p:nvSpPr>
          <p:spPr>
            <a:xfrm>
              <a:off x="7198918" y="727533"/>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318" name="pl318"/>
            <p:cNvSpPr/>
            <p:nvPr/>
          </p:nvSpPr>
          <p:spPr>
            <a:xfrm>
              <a:off x="776555" y="5525747"/>
              <a:ext cx="2575343" cy="0"/>
            </a:xfrm>
            <a:custGeom>
              <a:avLst/>
              <a:pathLst>
                <a:path w="2575343" h="0">
                  <a:moveTo>
                    <a:pt x="0" y="0"/>
                  </a:moveTo>
                  <a:lnTo>
                    <a:pt x="2575343" y="0"/>
                  </a:lnTo>
                </a:path>
              </a:pathLst>
            </a:custGeom>
            <a:ln w="8130" cap="flat">
              <a:solidFill>
                <a:srgbClr val="000000">
                  <a:alpha val="100000"/>
                </a:srgbClr>
              </a:solidFill>
              <a:prstDash val="solid"/>
              <a:round/>
            </a:ln>
          </p:spPr>
          <p:txBody>
            <a:bodyPr/>
            <a:lstStyle/>
            <a:p/>
          </p:txBody>
        </p:sp>
        <p:sp>
          <p:nvSpPr>
            <p:cNvPr id="319" name="pl319"/>
            <p:cNvSpPr/>
            <p:nvPr/>
          </p:nvSpPr>
          <p:spPr>
            <a:xfrm>
              <a:off x="94655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0" name="pl320"/>
            <p:cNvSpPr/>
            <p:nvPr/>
          </p:nvSpPr>
          <p:spPr>
            <a:xfrm>
              <a:off x="118185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1" name="pl321"/>
            <p:cNvSpPr/>
            <p:nvPr/>
          </p:nvSpPr>
          <p:spPr>
            <a:xfrm>
              <a:off x="141715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2" name="pl322"/>
            <p:cNvSpPr/>
            <p:nvPr/>
          </p:nvSpPr>
          <p:spPr>
            <a:xfrm>
              <a:off x="165245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3" name="pl323"/>
            <p:cNvSpPr/>
            <p:nvPr/>
          </p:nvSpPr>
          <p:spPr>
            <a:xfrm>
              <a:off x="188775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4" name="pl324"/>
            <p:cNvSpPr/>
            <p:nvPr/>
          </p:nvSpPr>
          <p:spPr>
            <a:xfrm>
              <a:off x="212305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5" name="pl325"/>
            <p:cNvSpPr/>
            <p:nvPr/>
          </p:nvSpPr>
          <p:spPr>
            <a:xfrm>
              <a:off x="235835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6" name="pl326"/>
            <p:cNvSpPr/>
            <p:nvPr/>
          </p:nvSpPr>
          <p:spPr>
            <a:xfrm>
              <a:off x="259364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7" name="pl327"/>
            <p:cNvSpPr/>
            <p:nvPr/>
          </p:nvSpPr>
          <p:spPr>
            <a:xfrm>
              <a:off x="282894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8" name="pl328"/>
            <p:cNvSpPr/>
            <p:nvPr/>
          </p:nvSpPr>
          <p:spPr>
            <a:xfrm>
              <a:off x="306424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9" name="tx329"/>
            <p:cNvSpPr/>
            <p:nvPr/>
          </p:nvSpPr>
          <p:spPr>
            <a:xfrm rot="-5400000">
              <a:off x="81945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30" name="tx330"/>
            <p:cNvSpPr/>
            <p:nvPr/>
          </p:nvSpPr>
          <p:spPr>
            <a:xfrm rot="-5400000">
              <a:off x="105475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31" name="tx331"/>
            <p:cNvSpPr/>
            <p:nvPr/>
          </p:nvSpPr>
          <p:spPr>
            <a:xfrm rot="-5400000">
              <a:off x="129005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32" name="tx332"/>
            <p:cNvSpPr/>
            <p:nvPr/>
          </p:nvSpPr>
          <p:spPr>
            <a:xfrm rot="-5400000">
              <a:off x="152535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33" name="tx333"/>
            <p:cNvSpPr/>
            <p:nvPr/>
          </p:nvSpPr>
          <p:spPr>
            <a:xfrm rot="-5400000">
              <a:off x="176065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34" name="tx334"/>
            <p:cNvSpPr/>
            <p:nvPr/>
          </p:nvSpPr>
          <p:spPr>
            <a:xfrm rot="-5400000">
              <a:off x="199595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35" name="tx335"/>
            <p:cNvSpPr/>
            <p:nvPr/>
          </p:nvSpPr>
          <p:spPr>
            <a:xfrm rot="-5400000">
              <a:off x="223124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36" name="tx336"/>
            <p:cNvSpPr/>
            <p:nvPr/>
          </p:nvSpPr>
          <p:spPr>
            <a:xfrm rot="-5400000">
              <a:off x="246654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37" name="tx337"/>
            <p:cNvSpPr/>
            <p:nvPr/>
          </p:nvSpPr>
          <p:spPr>
            <a:xfrm rot="-5400000">
              <a:off x="270184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38" name="tx338"/>
            <p:cNvSpPr/>
            <p:nvPr/>
          </p:nvSpPr>
          <p:spPr>
            <a:xfrm rot="-5400000">
              <a:off x="293714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39" name="pl339"/>
            <p:cNvSpPr/>
            <p:nvPr/>
          </p:nvSpPr>
          <p:spPr>
            <a:xfrm>
              <a:off x="3421488" y="5525747"/>
              <a:ext cx="2575343" cy="0"/>
            </a:xfrm>
            <a:custGeom>
              <a:avLst/>
              <a:pathLst>
                <a:path w="2575343" h="0">
                  <a:moveTo>
                    <a:pt x="0" y="0"/>
                  </a:moveTo>
                  <a:lnTo>
                    <a:pt x="2575343" y="0"/>
                  </a:lnTo>
                </a:path>
              </a:pathLst>
            </a:custGeom>
            <a:ln w="8130" cap="flat">
              <a:solidFill>
                <a:srgbClr val="000000">
                  <a:alpha val="100000"/>
                </a:srgbClr>
              </a:solidFill>
              <a:prstDash val="solid"/>
              <a:round/>
            </a:ln>
          </p:spPr>
          <p:txBody>
            <a:bodyPr/>
            <a:lstStyle/>
            <a:p/>
          </p:txBody>
        </p:sp>
        <p:sp>
          <p:nvSpPr>
            <p:cNvPr id="340" name="pl340"/>
            <p:cNvSpPr/>
            <p:nvPr/>
          </p:nvSpPr>
          <p:spPr>
            <a:xfrm>
              <a:off x="359149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1" name="pl341"/>
            <p:cNvSpPr/>
            <p:nvPr/>
          </p:nvSpPr>
          <p:spPr>
            <a:xfrm>
              <a:off x="382679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2" name="pl342"/>
            <p:cNvSpPr/>
            <p:nvPr/>
          </p:nvSpPr>
          <p:spPr>
            <a:xfrm>
              <a:off x="406208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3" name="pl343"/>
            <p:cNvSpPr/>
            <p:nvPr/>
          </p:nvSpPr>
          <p:spPr>
            <a:xfrm>
              <a:off x="429738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4" name="pl344"/>
            <p:cNvSpPr/>
            <p:nvPr/>
          </p:nvSpPr>
          <p:spPr>
            <a:xfrm>
              <a:off x="453268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5" name="pl345"/>
            <p:cNvSpPr/>
            <p:nvPr/>
          </p:nvSpPr>
          <p:spPr>
            <a:xfrm>
              <a:off x="476798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6" name="pl346"/>
            <p:cNvSpPr/>
            <p:nvPr/>
          </p:nvSpPr>
          <p:spPr>
            <a:xfrm>
              <a:off x="500328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7" name="pl347"/>
            <p:cNvSpPr/>
            <p:nvPr/>
          </p:nvSpPr>
          <p:spPr>
            <a:xfrm>
              <a:off x="523858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8" name="pl348"/>
            <p:cNvSpPr/>
            <p:nvPr/>
          </p:nvSpPr>
          <p:spPr>
            <a:xfrm>
              <a:off x="547388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9" name="pl349"/>
            <p:cNvSpPr/>
            <p:nvPr/>
          </p:nvSpPr>
          <p:spPr>
            <a:xfrm>
              <a:off x="570917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0" name="tx350"/>
            <p:cNvSpPr/>
            <p:nvPr/>
          </p:nvSpPr>
          <p:spPr>
            <a:xfrm rot="-5400000">
              <a:off x="346438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51" name="tx351"/>
            <p:cNvSpPr/>
            <p:nvPr/>
          </p:nvSpPr>
          <p:spPr>
            <a:xfrm rot="-5400000">
              <a:off x="369968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52" name="tx352"/>
            <p:cNvSpPr/>
            <p:nvPr/>
          </p:nvSpPr>
          <p:spPr>
            <a:xfrm rot="-5400000">
              <a:off x="393498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53" name="tx353"/>
            <p:cNvSpPr/>
            <p:nvPr/>
          </p:nvSpPr>
          <p:spPr>
            <a:xfrm rot="-5400000">
              <a:off x="417028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54" name="tx354"/>
            <p:cNvSpPr/>
            <p:nvPr/>
          </p:nvSpPr>
          <p:spPr>
            <a:xfrm rot="-5400000">
              <a:off x="440558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55" name="tx355"/>
            <p:cNvSpPr/>
            <p:nvPr/>
          </p:nvSpPr>
          <p:spPr>
            <a:xfrm rot="-5400000">
              <a:off x="464088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56" name="tx356"/>
            <p:cNvSpPr/>
            <p:nvPr/>
          </p:nvSpPr>
          <p:spPr>
            <a:xfrm rot="-5400000">
              <a:off x="487618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57" name="tx357"/>
            <p:cNvSpPr/>
            <p:nvPr/>
          </p:nvSpPr>
          <p:spPr>
            <a:xfrm rot="-5400000">
              <a:off x="511148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58" name="tx358"/>
            <p:cNvSpPr/>
            <p:nvPr/>
          </p:nvSpPr>
          <p:spPr>
            <a:xfrm rot="-5400000">
              <a:off x="534677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59" name="tx359"/>
            <p:cNvSpPr/>
            <p:nvPr/>
          </p:nvSpPr>
          <p:spPr>
            <a:xfrm rot="-5400000">
              <a:off x="558207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60" name="pl360"/>
            <p:cNvSpPr/>
            <p:nvPr/>
          </p:nvSpPr>
          <p:spPr>
            <a:xfrm>
              <a:off x="6066420" y="5525747"/>
              <a:ext cx="2575343" cy="0"/>
            </a:xfrm>
            <a:custGeom>
              <a:avLst/>
              <a:pathLst>
                <a:path w="2575343" h="0">
                  <a:moveTo>
                    <a:pt x="0" y="0"/>
                  </a:moveTo>
                  <a:lnTo>
                    <a:pt x="2575343" y="0"/>
                  </a:lnTo>
                </a:path>
              </a:pathLst>
            </a:custGeom>
            <a:ln w="8130" cap="flat">
              <a:solidFill>
                <a:srgbClr val="000000">
                  <a:alpha val="100000"/>
                </a:srgbClr>
              </a:solidFill>
              <a:prstDash val="solid"/>
              <a:round/>
            </a:ln>
          </p:spPr>
          <p:txBody>
            <a:bodyPr/>
            <a:lstStyle/>
            <a:p/>
          </p:txBody>
        </p:sp>
        <p:sp>
          <p:nvSpPr>
            <p:cNvPr id="361" name="pl361"/>
            <p:cNvSpPr/>
            <p:nvPr/>
          </p:nvSpPr>
          <p:spPr>
            <a:xfrm>
              <a:off x="623642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2" name="pl362"/>
            <p:cNvSpPr/>
            <p:nvPr/>
          </p:nvSpPr>
          <p:spPr>
            <a:xfrm>
              <a:off x="647172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3" name="pl363"/>
            <p:cNvSpPr/>
            <p:nvPr/>
          </p:nvSpPr>
          <p:spPr>
            <a:xfrm>
              <a:off x="670702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4" name="pl364"/>
            <p:cNvSpPr/>
            <p:nvPr/>
          </p:nvSpPr>
          <p:spPr>
            <a:xfrm>
              <a:off x="694231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5" name="pl365"/>
            <p:cNvSpPr/>
            <p:nvPr/>
          </p:nvSpPr>
          <p:spPr>
            <a:xfrm>
              <a:off x="717761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6" name="pl366"/>
            <p:cNvSpPr/>
            <p:nvPr/>
          </p:nvSpPr>
          <p:spPr>
            <a:xfrm>
              <a:off x="741291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7" name="pl367"/>
            <p:cNvSpPr/>
            <p:nvPr/>
          </p:nvSpPr>
          <p:spPr>
            <a:xfrm>
              <a:off x="764821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8" name="pl368"/>
            <p:cNvSpPr/>
            <p:nvPr/>
          </p:nvSpPr>
          <p:spPr>
            <a:xfrm>
              <a:off x="788351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9" name="pl369"/>
            <p:cNvSpPr/>
            <p:nvPr/>
          </p:nvSpPr>
          <p:spPr>
            <a:xfrm>
              <a:off x="811881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0" name="pl370"/>
            <p:cNvSpPr/>
            <p:nvPr/>
          </p:nvSpPr>
          <p:spPr>
            <a:xfrm>
              <a:off x="835411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1" name="tx371"/>
            <p:cNvSpPr/>
            <p:nvPr/>
          </p:nvSpPr>
          <p:spPr>
            <a:xfrm rot="-5400000">
              <a:off x="610932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72" name="tx372"/>
            <p:cNvSpPr/>
            <p:nvPr/>
          </p:nvSpPr>
          <p:spPr>
            <a:xfrm rot="-5400000">
              <a:off x="634462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73" name="tx373"/>
            <p:cNvSpPr/>
            <p:nvPr/>
          </p:nvSpPr>
          <p:spPr>
            <a:xfrm rot="-5400000">
              <a:off x="657991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74" name="tx374"/>
            <p:cNvSpPr/>
            <p:nvPr/>
          </p:nvSpPr>
          <p:spPr>
            <a:xfrm rot="-5400000">
              <a:off x="681521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75" name="tx375"/>
            <p:cNvSpPr/>
            <p:nvPr/>
          </p:nvSpPr>
          <p:spPr>
            <a:xfrm rot="-5400000">
              <a:off x="705051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76" name="tx376"/>
            <p:cNvSpPr/>
            <p:nvPr/>
          </p:nvSpPr>
          <p:spPr>
            <a:xfrm rot="-5400000">
              <a:off x="72858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77" name="tx377"/>
            <p:cNvSpPr/>
            <p:nvPr/>
          </p:nvSpPr>
          <p:spPr>
            <a:xfrm rot="-5400000">
              <a:off x="752111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78" name="tx378"/>
            <p:cNvSpPr/>
            <p:nvPr/>
          </p:nvSpPr>
          <p:spPr>
            <a:xfrm rot="-5400000">
              <a:off x="775641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79" name="tx379"/>
            <p:cNvSpPr/>
            <p:nvPr/>
          </p:nvSpPr>
          <p:spPr>
            <a:xfrm rot="-5400000">
              <a:off x="799171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80" name="tx380"/>
            <p:cNvSpPr/>
            <p:nvPr/>
          </p:nvSpPr>
          <p:spPr>
            <a:xfrm rot="-5400000">
              <a:off x="822701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81" name="tx381"/>
            <p:cNvSpPr/>
            <p:nvPr/>
          </p:nvSpPr>
          <p:spPr>
            <a:xfrm>
              <a:off x="632541"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2" name="tx382"/>
            <p:cNvSpPr/>
            <p:nvPr/>
          </p:nvSpPr>
          <p:spPr>
            <a:xfrm>
              <a:off x="508182" y="2337297"/>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83" name="tx383"/>
            <p:cNvSpPr/>
            <p:nvPr/>
          </p:nvSpPr>
          <p:spPr>
            <a:xfrm>
              <a:off x="508182" y="1755700"/>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a:t>
              </a:r>
            </a:p>
          </p:txBody>
        </p:sp>
        <p:sp>
          <p:nvSpPr>
            <p:cNvPr id="384" name="tx384"/>
            <p:cNvSpPr/>
            <p:nvPr/>
          </p:nvSpPr>
          <p:spPr>
            <a:xfrm>
              <a:off x="508182" y="117410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300</a:t>
              </a:r>
            </a:p>
          </p:txBody>
        </p:sp>
        <p:sp>
          <p:nvSpPr>
            <p:cNvPr id="385" name="tx385"/>
            <p:cNvSpPr/>
            <p:nvPr/>
          </p:nvSpPr>
          <p:spPr>
            <a:xfrm>
              <a:off x="632541"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6" name="tx386"/>
            <p:cNvSpPr/>
            <p:nvPr/>
          </p:nvSpPr>
          <p:spPr>
            <a:xfrm>
              <a:off x="508182" y="4804910"/>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87" name="tx387"/>
            <p:cNvSpPr/>
            <p:nvPr/>
          </p:nvSpPr>
          <p:spPr>
            <a:xfrm>
              <a:off x="508182" y="422331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a:t>
              </a:r>
            </a:p>
          </p:txBody>
        </p:sp>
        <p:sp>
          <p:nvSpPr>
            <p:cNvPr id="388" name="tx388"/>
            <p:cNvSpPr/>
            <p:nvPr/>
          </p:nvSpPr>
          <p:spPr>
            <a:xfrm>
              <a:off x="508182" y="364171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300</a:t>
              </a:r>
            </a:p>
          </p:txBody>
        </p:sp>
        <p:sp>
          <p:nvSpPr>
            <p:cNvPr id="389" name="tx389"/>
            <p:cNvSpPr/>
            <p:nvPr/>
          </p:nvSpPr>
          <p:spPr>
            <a:xfrm>
              <a:off x="8723599"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90" name="tx390"/>
            <p:cNvSpPr/>
            <p:nvPr/>
          </p:nvSpPr>
          <p:spPr>
            <a:xfrm>
              <a:off x="8723599" y="24463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91" name="tx391"/>
            <p:cNvSpPr/>
            <p:nvPr/>
          </p:nvSpPr>
          <p:spPr>
            <a:xfrm>
              <a:off x="8723599" y="19737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92" name="tx392"/>
            <p:cNvSpPr/>
            <p:nvPr/>
          </p:nvSpPr>
          <p:spPr>
            <a:xfrm>
              <a:off x="8723599" y="15012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93" name="tx393"/>
            <p:cNvSpPr/>
            <p:nvPr/>
          </p:nvSpPr>
          <p:spPr>
            <a:xfrm>
              <a:off x="8723599" y="102870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94" name="tx394"/>
            <p:cNvSpPr/>
            <p:nvPr/>
          </p:nvSpPr>
          <p:spPr>
            <a:xfrm>
              <a:off x="8723599"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95" name="tx395"/>
            <p:cNvSpPr/>
            <p:nvPr/>
          </p:nvSpPr>
          <p:spPr>
            <a:xfrm>
              <a:off x="8723599" y="49139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96" name="tx396"/>
            <p:cNvSpPr/>
            <p:nvPr/>
          </p:nvSpPr>
          <p:spPr>
            <a:xfrm>
              <a:off x="8723599" y="44414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97" name="tx397"/>
            <p:cNvSpPr/>
            <p:nvPr/>
          </p:nvSpPr>
          <p:spPr>
            <a:xfrm>
              <a:off x="8723599" y="3968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98" name="tx398"/>
            <p:cNvSpPr/>
            <p:nvPr/>
          </p:nvSpPr>
          <p:spPr>
            <a:xfrm>
              <a:off x="8723599" y="349631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99" name="tx399"/>
            <p:cNvSpPr/>
            <p:nvPr/>
          </p:nvSpPr>
          <p:spPr>
            <a:xfrm rot="-5400000">
              <a:off x="52124" y="3150338"/>
              <a:ext cx="6836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countries</a:t>
              </a:r>
            </a:p>
          </p:txBody>
        </p:sp>
        <p:sp>
          <p:nvSpPr>
            <p:cNvPr id="400" name="tx400"/>
            <p:cNvSpPr/>
            <p:nvPr/>
          </p:nvSpPr>
          <p:spPr>
            <a:xfrm rot="5400000">
              <a:off x="8593345" y="315033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401" name="rc401"/>
            <p:cNvSpPr/>
            <p:nvPr/>
          </p:nvSpPr>
          <p:spPr>
            <a:xfrm>
              <a:off x="3774215" y="6243826"/>
              <a:ext cx="201456" cy="201456"/>
            </a:xfrm>
            <a:prstGeom prst="rect">
              <a:avLst/>
            </a:prstGeom>
            <a:solidFill>
              <a:srgbClr val="2C7FB8">
                <a:alpha val="100000"/>
              </a:srgbClr>
            </a:solidFill>
          </p:spPr>
          <p:txBody>
            <a:bodyPr/>
            <a:lstStyle/>
            <a:p/>
          </p:txBody>
        </p:sp>
        <p:sp>
          <p:nvSpPr>
            <p:cNvPr id="402" name="tx402"/>
            <p:cNvSpPr/>
            <p:nvPr/>
          </p:nvSpPr>
          <p:spPr>
            <a:xfrm>
              <a:off x="4054260" y="6304549"/>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countries</a:t>
              </a:r>
            </a:p>
          </p:txBody>
        </p:sp>
        <p:sp>
          <p:nvSpPr>
            <p:cNvPr id="403" name="pl403"/>
            <p:cNvSpPr/>
            <p:nvPr/>
          </p:nvSpPr>
          <p:spPr>
            <a:xfrm>
              <a:off x="4901373" y="6344554"/>
              <a:ext cx="175564" cy="0"/>
            </a:xfrm>
            <a:custGeom>
              <a:avLst/>
              <a:pathLst>
                <a:path w="175564" h="0">
                  <a:moveTo>
                    <a:pt x="0" y="0"/>
                  </a:moveTo>
                  <a:lnTo>
                    <a:pt x="175564" y="0"/>
                  </a:lnTo>
                </a:path>
              </a:pathLst>
            </a:custGeom>
            <a:ln w="27101" cap="flat">
              <a:solidFill>
                <a:srgbClr val="000000">
                  <a:alpha val="80000"/>
                </a:srgbClr>
              </a:solidFill>
              <a:prstDash val="solid"/>
              <a:round/>
            </a:ln>
          </p:spPr>
          <p:txBody>
            <a:bodyPr/>
            <a:lstStyle/>
            <a:p/>
          </p:txBody>
        </p:sp>
        <p:sp>
          <p:nvSpPr>
            <p:cNvPr id="404" name="tx404"/>
            <p:cNvSpPr/>
            <p:nvPr/>
          </p:nvSpPr>
          <p:spPr>
            <a:xfrm>
              <a:off x="5168472" y="6304549"/>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Coverage</a:t>
              </a:r>
            </a:p>
          </p:txBody>
        </p:sp>
        <p:sp>
          <p:nvSpPr>
            <p:cNvPr id="405" name="tx405"/>
            <p:cNvSpPr/>
            <p:nvPr/>
          </p:nvSpPr>
          <p:spPr>
            <a:xfrm>
              <a:off x="776555" y="435349"/>
              <a:ext cx="658642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Trends in number of countries with WUENIC estimates and coverage, Global, 2006-2025</a:t>
              </a:r>
            </a:p>
          </p:txBody>
        </p:sp>
        <p:sp>
          <p:nvSpPr>
            <p:cNvPr id="406" name="tx406"/>
            <p:cNvSpPr/>
            <p:nvPr/>
          </p:nvSpPr>
          <p:spPr>
            <a:xfrm>
              <a:off x="-775549" y="6593460"/>
              <a:ext cx="94173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revision.Note: Total number of countries recommended to have the vaccine indicated by the horizonal dashed line.</a:t>
              </a:r>
            </a:p>
          </p:txBody>
        </p:sp>
      </p:grpSp>
      <p:sp>
        <p:nvSpPr>
          <p:cNvPr id="4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coverage progress of selected vaccines alongside number of countries with introductions to aid understanding of progress.
WUENIC starts producing estimates from the first year a country reports data. For new vaccines, this is often the year of, or the year year after a vaccine in introuduced. As such, the numbers serve as a proxy for year of introduction.
As WUENIC has evolved and SAGE recommendations updated, more vaccines have been added to the estimation process. Where estimates were started after 2006, the first year of estimation is indicated by the vertical dashed line.
The total number of countries that are recommended for each vaccine is indicated by the dashed horizontal line and corresponding value.
Countries without the vaccine are included in aggregates as 0.</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4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02677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 name="pl5"/>
            <p:cNvSpPr/>
            <p:nvPr/>
          </p:nvSpPr>
          <p:spPr>
            <a:xfrm>
              <a:off x="757350" y="447385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 name="pl6"/>
            <p:cNvSpPr/>
            <p:nvPr/>
          </p:nvSpPr>
          <p:spPr>
            <a:xfrm>
              <a:off x="757350" y="3920923"/>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7" name="pl7"/>
            <p:cNvSpPr/>
            <p:nvPr/>
          </p:nvSpPr>
          <p:spPr>
            <a:xfrm>
              <a:off x="757350" y="336799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 name="pl8"/>
            <p:cNvSpPr/>
            <p:nvPr/>
          </p:nvSpPr>
          <p:spPr>
            <a:xfrm>
              <a:off x="757350" y="281506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 name="pl9"/>
            <p:cNvSpPr/>
            <p:nvPr/>
          </p:nvSpPr>
          <p:spPr>
            <a:xfrm>
              <a:off x="757350" y="226214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 name="pl10"/>
            <p:cNvSpPr/>
            <p:nvPr/>
          </p:nvSpPr>
          <p:spPr>
            <a:xfrm>
              <a:off x="757350" y="4750314"/>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 name="pl11"/>
            <p:cNvSpPr/>
            <p:nvPr/>
          </p:nvSpPr>
          <p:spPr>
            <a:xfrm>
              <a:off x="757350" y="419738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3644459"/>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3091531"/>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2538604"/>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98567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 name="pl16"/>
            <p:cNvSpPr/>
            <p:nvPr/>
          </p:nvSpPr>
          <p:spPr>
            <a:xfrm>
              <a:off x="910081"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164632"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9184"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73736"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928287"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82839"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37390"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691942"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46494"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201045"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455597"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710148"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964700"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219251"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473803"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728355"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910081" y="3837984"/>
              <a:ext cx="3818273" cy="801745"/>
            </a:xfrm>
            <a:custGeom>
              <a:avLst/>
              <a:pathLst>
                <a:path w="3818273" h="801745">
                  <a:moveTo>
                    <a:pt x="0" y="801745"/>
                  </a:moveTo>
                  <a:lnTo>
                    <a:pt x="254551" y="774098"/>
                  </a:lnTo>
                  <a:lnTo>
                    <a:pt x="509103" y="718806"/>
                  </a:lnTo>
                  <a:lnTo>
                    <a:pt x="763654" y="718806"/>
                  </a:lnTo>
                  <a:lnTo>
                    <a:pt x="1018206" y="608220"/>
                  </a:lnTo>
                  <a:lnTo>
                    <a:pt x="1272757" y="580574"/>
                  </a:lnTo>
                  <a:lnTo>
                    <a:pt x="1527309" y="552927"/>
                  </a:lnTo>
                  <a:lnTo>
                    <a:pt x="1781861" y="497634"/>
                  </a:lnTo>
                  <a:lnTo>
                    <a:pt x="2036412" y="497634"/>
                  </a:lnTo>
                  <a:lnTo>
                    <a:pt x="2290964" y="442342"/>
                  </a:lnTo>
                  <a:lnTo>
                    <a:pt x="2545515" y="442342"/>
                  </a:lnTo>
                  <a:lnTo>
                    <a:pt x="2800067" y="469988"/>
                  </a:lnTo>
                  <a:lnTo>
                    <a:pt x="3054619" y="359403"/>
                  </a:lnTo>
                  <a:lnTo>
                    <a:pt x="3309170" y="193524"/>
                  </a:lnTo>
                  <a:lnTo>
                    <a:pt x="3563722" y="55292"/>
                  </a:lnTo>
                  <a:lnTo>
                    <a:pt x="3818273" y="0"/>
                  </a:lnTo>
                </a:path>
              </a:pathLst>
            </a:custGeom>
            <a:ln w="29811" cap="flat">
              <a:solidFill>
                <a:srgbClr val="FF0000">
                  <a:alpha val="100000"/>
                </a:srgbClr>
              </a:solidFill>
              <a:prstDash val="solid"/>
              <a:round/>
            </a:ln>
          </p:spPr>
          <p:txBody>
            <a:bodyPr/>
            <a:lstStyle/>
            <a:p/>
          </p:txBody>
        </p:sp>
        <p:sp>
          <p:nvSpPr>
            <p:cNvPr id="33" name="pl33"/>
            <p:cNvSpPr/>
            <p:nvPr/>
          </p:nvSpPr>
          <p:spPr>
            <a:xfrm>
              <a:off x="910081" y="3893276"/>
              <a:ext cx="3818273" cy="801745"/>
            </a:xfrm>
            <a:custGeom>
              <a:avLst/>
              <a:pathLst>
                <a:path w="3818273" h="801745">
                  <a:moveTo>
                    <a:pt x="0" y="801745"/>
                  </a:moveTo>
                  <a:lnTo>
                    <a:pt x="254551" y="746452"/>
                  </a:lnTo>
                  <a:lnTo>
                    <a:pt x="509103" y="718806"/>
                  </a:lnTo>
                  <a:lnTo>
                    <a:pt x="763654" y="691159"/>
                  </a:lnTo>
                  <a:lnTo>
                    <a:pt x="1018206" y="635866"/>
                  </a:lnTo>
                  <a:lnTo>
                    <a:pt x="1272757" y="635866"/>
                  </a:lnTo>
                  <a:lnTo>
                    <a:pt x="1527309" y="580574"/>
                  </a:lnTo>
                  <a:lnTo>
                    <a:pt x="1781861" y="552927"/>
                  </a:lnTo>
                  <a:lnTo>
                    <a:pt x="2036412" y="552927"/>
                  </a:lnTo>
                  <a:lnTo>
                    <a:pt x="2290964" y="552927"/>
                  </a:lnTo>
                  <a:lnTo>
                    <a:pt x="2545515" y="552927"/>
                  </a:lnTo>
                  <a:lnTo>
                    <a:pt x="2800067" y="552927"/>
                  </a:lnTo>
                  <a:lnTo>
                    <a:pt x="3054619" y="469988"/>
                  </a:lnTo>
                  <a:lnTo>
                    <a:pt x="3309170" y="276463"/>
                  </a:lnTo>
                  <a:lnTo>
                    <a:pt x="3563722" y="82939"/>
                  </a:lnTo>
                  <a:lnTo>
                    <a:pt x="3818273" y="0"/>
                  </a:lnTo>
                </a:path>
              </a:pathLst>
            </a:custGeom>
            <a:ln w="29811" cap="flat">
              <a:solidFill>
                <a:srgbClr val="0058AB">
                  <a:alpha val="100000"/>
                </a:srgbClr>
              </a:solidFill>
              <a:prstDash val="solid"/>
              <a:round/>
            </a:ln>
          </p:spPr>
          <p:txBody>
            <a:bodyPr/>
            <a:lstStyle/>
            <a:p/>
          </p:txBody>
        </p:sp>
        <p:sp>
          <p:nvSpPr>
            <p:cNvPr id="34" name="pt34"/>
            <p:cNvSpPr/>
            <p:nvPr/>
          </p:nvSpPr>
          <p:spPr>
            <a:xfrm>
              <a:off x="885255" y="46149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139806" y="458725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94358" y="45319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648910" y="45319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903461" y="442137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158013" y="43937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12564" y="4366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667116" y="431079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921668" y="431079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176219" y="42555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30771" y="42555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685322" y="42831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39874" y="41725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194426" y="400668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48977" y="38684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703529" y="381315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885255" y="46701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139806" y="46149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94358" y="45872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648910" y="45596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903461" y="450431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158013" y="450431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412564" y="44490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667116" y="44213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921668" y="44213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176219" y="44213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430771" y="44213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685322" y="44213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939874" y="43384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194426" y="414491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448977" y="39513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703529" y="38684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tx66"/>
            <p:cNvSpPr/>
            <p:nvPr/>
          </p:nvSpPr>
          <p:spPr>
            <a:xfrm>
              <a:off x="910081" y="476607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a:t>
              </a:r>
            </a:p>
          </p:txBody>
        </p:sp>
        <p:sp>
          <p:nvSpPr>
            <p:cNvPr id="67" name="tx67"/>
            <p:cNvSpPr/>
            <p:nvPr/>
          </p:nvSpPr>
          <p:spPr>
            <a:xfrm>
              <a:off x="1419184" y="468313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a:t>
              </a:r>
            </a:p>
          </p:txBody>
        </p:sp>
        <p:sp>
          <p:nvSpPr>
            <p:cNvPr id="68" name="tx68"/>
            <p:cNvSpPr/>
            <p:nvPr/>
          </p:nvSpPr>
          <p:spPr>
            <a:xfrm>
              <a:off x="1928287" y="460019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8</a:t>
              </a:r>
            </a:p>
          </p:txBody>
        </p:sp>
        <p:sp>
          <p:nvSpPr>
            <p:cNvPr id="69" name="tx69"/>
            <p:cNvSpPr/>
            <p:nvPr/>
          </p:nvSpPr>
          <p:spPr>
            <a:xfrm>
              <a:off x="2437390" y="454489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10</a:t>
              </a:r>
            </a:p>
          </p:txBody>
        </p:sp>
        <p:sp>
          <p:nvSpPr>
            <p:cNvPr id="70" name="tx70"/>
            <p:cNvSpPr/>
            <p:nvPr/>
          </p:nvSpPr>
          <p:spPr>
            <a:xfrm>
              <a:off x="2946494" y="4517253"/>
              <a:ext cx="102870"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11</a:t>
              </a:r>
            </a:p>
          </p:txBody>
        </p:sp>
        <p:sp>
          <p:nvSpPr>
            <p:cNvPr id="71" name="tx71"/>
            <p:cNvSpPr/>
            <p:nvPr/>
          </p:nvSpPr>
          <p:spPr>
            <a:xfrm>
              <a:off x="3455597" y="4517253"/>
              <a:ext cx="102870"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11</a:t>
              </a:r>
            </a:p>
          </p:txBody>
        </p:sp>
        <p:sp>
          <p:nvSpPr>
            <p:cNvPr id="72" name="tx72"/>
            <p:cNvSpPr/>
            <p:nvPr/>
          </p:nvSpPr>
          <p:spPr>
            <a:xfrm>
              <a:off x="3964700" y="443431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14</a:t>
              </a:r>
            </a:p>
          </p:txBody>
        </p:sp>
        <p:sp>
          <p:nvSpPr>
            <p:cNvPr id="73" name="tx73"/>
            <p:cNvSpPr/>
            <p:nvPr/>
          </p:nvSpPr>
          <p:spPr>
            <a:xfrm>
              <a:off x="4473803" y="404726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28</a:t>
              </a:r>
            </a:p>
          </p:txBody>
        </p:sp>
        <p:sp>
          <p:nvSpPr>
            <p:cNvPr id="74" name="tx74"/>
            <p:cNvSpPr/>
            <p:nvPr/>
          </p:nvSpPr>
          <p:spPr>
            <a:xfrm>
              <a:off x="4728355" y="396432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31</a:t>
              </a:r>
            </a:p>
          </p:txBody>
        </p:sp>
        <p:sp>
          <p:nvSpPr>
            <p:cNvPr id="75" name="tx75"/>
            <p:cNvSpPr/>
            <p:nvPr/>
          </p:nvSpPr>
          <p:spPr>
            <a:xfrm>
              <a:off x="910081" y="446921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a:t>
              </a:r>
            </a:p>
          </p:txBody>
        </p:sp>
        <p:sp>
          <p:nvSpPr>
            <p:cNvPr id="76" name="tx76"/>
            <p:cNvSpPr/>
            <p:nvPr/>
          </p:nvSpPr>
          <p:spPr>
            <a:xfrm>
              <a:off x="1419184" y="438627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7</a:t>
              </a:r>
            </a:p>
          </p:txBody>
        </p:sp>
        <p:sp>
          <p:nvSpPr>
            <p:cNvPr id="77" name="tx77"/>
            <p:cNvSpPr/>
            <p:nvPr/>
          </p:nvSpPr>
          <p:spPr>
            <a:xfrm>
              <a:off x="1928287" y="4275687"/>
              <a:ext cx="102870"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11</a:t>
              </a:r>
            </a:p>
          </p:txBody>
        </p:sp>
        <p:sp>
          <p:nvSpPr>
            <p:cNvPr id="78" name="tx78"/>
            <p:cNvSpPr/>
            <p:nvPr/>
          </p:nvSpPr>
          <p:spPr>
            <a:xfrm>
              <a:off x="2437390" y="422039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13</a:t>
              </a:r>
            </a:p>
          </p:txBody>
        </p:sp>
        <p:sp>
          <p:nvSpPr>
            <p:cNvPr id="79" name="tx79"/>
            <p:cNvSpPr/>
            <p:nvPr/>
          </p:nvSpPr>
          <p:spPr>
            <a:xfrm>
              <a:off x="2946494" y="416510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15</a:t>
              </a:r>
            </a:p>
          </p:txBody>
        </p:sp>
        <p:sp>
          <p:nvSpPr>
            <p:cNvPr id="80" name="tx80"/>
            <p:cNvSpPr/>
            <p:nvPr/>
          </p:nvSpPr>
          <p:spPr>
            <a:xfrm>
              <a:off x="3455597" y="410980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17</a:t>
              </a:r>
            </a:p>
          </p:txBody>
        </p:sp>
        <p:sp>
          <p:nvSpPr>
            <p:cNvPr id="81" name="tx81"/>
            <p:cNvSpPr/>
            <p:nvPr/>
          </p:nvSpPr>
          <p:spPr>
            <a:xfrm>
              <a:off x="3964700" y="402686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20</a:t>
              </a:r>
            </a:p>
          </p:txBody>
        </p:sp>
        <p:sp>
          <p:nvSpPr>
            <p:cNvPr id="82" name="tx82"/>
            <p:cNvSpPr/>
            <p:nvPr/>
          </p:nvSpPr>
          <p:spPr>
            <a:xfrm>
              <a:off x="4473803" y="372275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31</a:t>
              </a:r>
            </a:p>
          </p:txBody>
        </p:sp>
        <p:sp>
          <p:nvSpPr>
            <p:cNvPr id="83" name="tx83"/>
            <p:cNvSpPr/>
            <p:nvPr/>
          </p:nvSpPr>
          <p:spPr>
            <a:xfrm>
              <a:off x="4728355" y="3667466"/>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33</a:t>
              </a:r>
            </a:p>
          </p:txBody>
        </p:sp>
        <p:sp>
          <p:nvSpPr>
            <p:cNvPr id="84" name="pl84"/>
            <p:cNvSpPr/>
            <p:nvPr/>
          </p:nvSpPr>
          <p:spPr>
            <a:xfrm>
              <a:off x="757350" y="4750314"/>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85" name="rc85"/>
            <p:cNvSpPr/>
            <p:nvPr/>
          </p:nvSpPr>
          <p:spPr>
            <a:xfrm>
              <a:off x="757350" y="1833621"/>
              <a:ext cx="4123735" cy="3345212"/>
            </a:xfrm>
            <a:prstGeom prst="rect">
              <a:avLst/>
            </a:prstGeom>
            <a:noFill/>
            <a:ln w="13550" cap="rnd">
              <a:solidFill>
                <a:srgbClr val="BEBEBE">
                  <a:alpha val="100000"/>
                </a:srgbClr>
              </a:solidFill>
              <a:prstDash val="solid"/>
              <a:round/>
            </a:ln>
          </p:spPr>
          <p:txBody>
            <a:bodyPr/>
            <a:lstStyle/>
            <a:p/>
          </p:txBody>
        </p:sp>
        <p:sp>
          <p:nvSpPr>
            <p:cNvPr id="86" name="pl86"/>
            <p:cNvSpPr/>
            <p:nvPr/>
          </p:nvSpPr>
          <p:spPr>
            <a:xfrm>
              <a:off x="4950675" y="502677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7" name="pl87"/>
            <p:cNvSpPr/>
            <p:nvPr/>
          </p:nvSpPr>
          <p:spPr>
            <a:xfrm>
              <a:off x="4950675" y="447385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8" name="pl88"/>
            <p:cNvSpPr/>
            <p:nvPr/>
          </p:nvSpPr>
          <p:spPr>
            <a:xfrm>
              <a:off x="4950675" y="3920923"/>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9" name="pl89"/>
            <p:cNvSpPr/>
            <p:nvPr/>
          </p:nvSpPr>
          <p:spPr>
            <a:xfrm>
              <a:off x="4950675" y="336799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0" name="pl90"/>
            <p:cNvSpPr/>
            <p:nvPr/>
          </p:nvSpPr>
          <p:spPr>
            <a:xfrm>
              <a:off x="4950675" y="281506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1" name="pl91"/>
            <p:cNvSpPr/>
            <p:nvPr/>
          </p:nvSpPr>
          <p:spPr>
            <a:xfrm>
              <a:off x="4950675" y="226214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2" name="pl92"/>
            <p:cNvSpPr/>
            <p:nvPr/>
          </p:nvSpPr>
          <p:spPr>
            <a:xfrm>
              <a:off x="4950675" y="4750314"/>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3" name="pl93"/>
            <p:cNvSpPr/>
            <p:nvPr/>
          </p:nvSpPr>
          <p:spPr>
            <a:xfrm>
              <a:off x="4950675" y="419738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4" name="pl94"/>
            <p:cNvSpPr/>
            <p:nvPr/>
          </p:nvSpPr>
          <p:spPr>
            <a:xfrm>
              <a:off x="4950675" y="3644459"/>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5" name="pl95"/>
            <p:cNvSpPr/>
            <p:nvPr/>
          </p:nvSpPr>
          <p:spPr>
            <a:xfrm>
              <a:off x="4950675" y="3091531"/>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6" name="pl96"/>
            <p:cNvSpPr/>
            <p:nvPr/>
          </p:nvSpPr>
          <p:spPr>
            <a:xfrm>
              <a:off x="4950675" y="2538604"/>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7" name="pl97"/>
            <p:cNvSpPr/>
            <p:nvPr/>
          </p:nvSpPr>
          <p:spPr>
            <a:xfrm>
              <a:off x="4950675" y="198567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8" name="pl98"/>
            <p:cNvSpPr/>
            <p:nvPr/>
          </p:nvSpPr>
          <p:spPr>
            <a:xfrm>
              <a:off x="5103406"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357957"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612509"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5867060"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6121612"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376164"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6630715"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885267"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7139818"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394370"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648922"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7903473"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8158025"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8412576"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667128"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8921680"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103406" y="4501497"/>
              <a:ext cx="3818273" cy="248817"/>
            </a:xfrm>
            <a:custGeom>
              <a:avLst/>
              <a:pathLst>
                <a:path w="3818273" h="248817">
                  <a:moveTo>
                    <a:pt x="0" y="248817"/>
                  </a:moveTo>
                  <a:lnTo>
                    <a:pt x="254551" y="248817"/>
                  </a:lnTo>
                  <a:lnTo>
                    <a:pt x="509103" y="221171"/>
                  </a:lnTo>
                  <a:lnTo>
                    <a:pt x="763654" y="221171"/>
                  </a:lnTo>
                  <a:lnTo>
                    <a:pt x="1018206" y="193524"/>
                  </a:lnTo>
                  <a:lnTo>
                    <a:pt x="1272757" y="193524"/>
                  </a:lnTo>
                  <a:lnTo>
                    <a:pt x="1527309" y="193524"/>
                  </a:lnTo>
                  <a:lnTo>
                    <a:pt x="1781861" y="138231"/>
                  </a:lnTo>
                  <a:lnTo>
                    <a:pt x="2036412" y="110585"/>
                  </a:lnTo>
                  <a:lnTo>
                    <a:pt x="2290964" y="82939"/>
                  </a:lnTo>
                  <a:lnTo>
                    <a:pt x="2545515" y="82939"/>
                  </a:lnTo>
                  <a:lnTo>
                    <a:pt x="2800067" y="82939"/>
                  </a:lnTo>
                  <a:lnTo>
                    <a:pt x="3054619" y="55292"/>
                  </a:lnTo>
                  <a:lnTo>
                    <a:pt x="3309170" y="27646"/>
                  </a:lnTo>
                  <a:lnTo>
                    <a:pt x="3563722" y="27646"/>
                  </a:lnTo>
                  <a:lnTo>
                    <a:pt x="3818273" y="0"/>
                  </a:lnTo>
                </a:path>
              </a:pathLst>
            </a:custGeom>
            <a:ln w="29811" cap="flat">
              <a:solidFill>
                <a:srgbClr val="FF0000">
                  <a:alpha val="100000"/>
                </a:srgbClr>
              </a:solidFill>
              <a:prstDash val="solid"/>
              <a:round/>
            </a:ln>
          </p:spPr>
          <p:txBody>
            <a:bodyPr/>
            <a:lstStyle/>
            <a:p/>
          </p:txBody>
        </p:sp>
        <p:sp>
          <p:nvSpPr>
            <p:cNvPr id="115" name="pl115"/>
            <p:cNvSpPr/>
            <p:nvPr/>
          </p:nvSpPr>
          <p:spPr>
            <a:xfrm>
              <a:off x="5103406" y="4529143"/>
              <a:ext cx="3818273" cy="221171"/>
            </a:xfrm>
            <a:custGeom>
              <a:avLst/>
              <a:pathLst>
                <a:path w="3818273" h="221171">
                  <a:moveTo>
                    <a:pt x="0" y="221171"/>
                  </a:moveTo>
                  <a:lnTo>
                    <a:pt x="254551" y="221171"/>
                  </a:lnTo>
                  <a:lnTo>
                    <a:pt x="509103" y="221171"/>
                  </a:lnTo>
                  <a:lnTo>
                    <a:pt x="763654" y="221171"/>
                  </a:lnTo>
                  <a:lnTo>
                    <a:pt x="1018206" y="193524"/>
                  </a:lnTo>
                  <a:lnTo>
                    <a:pt x="1272757" y="193524"/>
                  </a:lnTo>
                  <a:lnTo>
                    <a:pt x="1527309" y="193524"/>
                  </a:lnTo>
                  <a:lnTo>
                    <a:pt x="1781861" y="165878"/>
                  </a:lnTo>
                  <a:lnTo>
                    <a:pt x="2036412" y="110585"/>
                  </a:lnTo>
                  <a:lnTo>
                    <a:pt x="2290964" y="110585"/>
                  </a:lnTo>
                  <a:lnTo>
                    <a:pt x="2545515" y="110585"/>
                  </a:lnTo>
                  <a:lnTo>
                    <a:pt x="2800067" y="82939"/>
                  </a:lnTo>
                  <a:lnTo>
                    <a:pt x="3054619" y="82939"/>
                  </a:lnTo>
                  <a:lnTo>
                    <a:pt x="3309170" y="55292"/>
                  </a:lnTo>
                  <a:lnTo>
                    <a:pt x="3563722" y="27646"/>
                  </a:lnTo>
                  <a:lnTo>
                    <a:pt x="3818273" y="0"/>
                  </a:lnTo>
                </a:path>
              </a:pathLst>
            </a:custGeom>
            <a:ln w="29811" cap="flat">
              <a:solidFill>
                <a:srgbClr val="0058AB">
                  <a:alpha val="100000"/>
                </a:srgbClr>
              </a:solidFill>
              <a:prstDash val="solid"/>
              <a:round/>
            </a:ln>
          </p:spPr>
          <p:txBody>
            <a:bodyPr/>
            <a:lstStyle/>
            <a:p/>
          </p:txBody>
        </p:sp>
        <p:sp>
          <p:nvSpPr>
            <p:cNvPr id="116" name="pt116"/>
            <p:cNvSpPr/>
            <p:nvPr/>
          </p:nvSpPr>
          <p:spPr>
            <a:xfrm>
              <a:off x="5078580" y="47254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5333131" y="47254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5587683" y="469784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5842234" y="469784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6096786" y="46701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6351338" y="46701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2" name="pt122"/>
            <p:cNvSpPr/>
            <p:nvPr/>
          </p:nvSpPr>
          <p:spPr>
            <a:xfrm>
              <a:off x="6605889" y="46701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6860441" y="46149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7114992" y="458725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7369544" y="45596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7624096" y="45596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7878647" y="45596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8133199" y="45319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8387750" y="450431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8642302" y="450431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8896854" y="44766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5078580" y="47254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3" name="pt133"/>
            <p:cNvSpPr/>
            <p:nvPr/>
          </p:nvSpPr>
          <p:spPr>
            <a:xfrm>
              <a:off x="5333131" y="47254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pt134"/>
            <p:cNvSpPr/>
            <p:nvPr/>
          </p:nvSpPr>
          <p:spPr>
            <a:xfrm>
              <a:off x="5587683" y="47254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5" name="pt135"/>
            <p:cNvSpPr/>
            <p:nvPr/>
          </p:nvSpPr>
          <p:spPr>
            <a:xfrm>
              <a:off x="5842234" y="47254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6096786" y="469784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6351338" y="469784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6605889" y="469784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pt139"/>
            <p:cNvSpPr/>
            <p:nvPr/>
          </p:nvSpPr>
          <p:spPr>
            <a:xfrm>
              <a:off x="6860441" y="46701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pt140"/>
            <p:cNvSpPr/>
            <p:nvPr/>
          </p:nvSpPr>
          <p:spPr>
            <a:xfrm>
              <a:off x="7114992" y="46149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7369544" y="46149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7624096" y="46149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7878647" y="45872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pt144"/>
            <p:cNvSpPr/>
            <p:nvPr/>
          </p:nvSpPr>
          <p:spPr>
            <a:xfrm>
              <a:off x="8133199" y="45872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5" name="pt145"/>
            <p:cNvSpPr/>
            <p:nvPr/>
          </p:nvSpPr>
          <p:spPr>
            <a:xfrm>
              <a:off x="8387750" y="45596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6" name="pt146"/>
            <p:cNvSpPr/>
            <p:nvPr/>
          </p:nvSpPr>
          <p:spPr>
            <a:xfrm>
              <a:off x="8642302" y="45319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7" name="pt147"/>
            <p:cNvSpPr/>
            <p:nvPr/>
          </p:nvSpPr>
          <p:spPr>
            <a:xfrm>
              <a:off x="8896854" y="450431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8" name="tx148"/>
            <p:cNvSpPr/>
            <p:nvPr/>
          </p:nvSpPr>
          <p:spPr>
            <a:xfrm>
              <a:off x="5103406" y="48213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9" name="tx149"/>
            <p:cNvSpPr/>
            <p:nvPr/>
          </p:nvSpPr>
          <p:spPr>
            <a:xfrm>
              <a:off x="5612509" y="48213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0" name="tx150"/>
            <p:cNvSpPr/>
            <p:nvPr/>
          </p:nvSpPr>
          <p:spPr>
            <a:xfrm>
              <a:off x="6121612" y="479371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151" name="tx151"/>
            <p:cNvSpPr/>
            <p:nvPr/>
          </p:nvSpPr>
          <p:spPr>
            <a:xfrm>
              <a:off x="6630715" y="479371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152" name="tx152"/>
            <p:cNvSpPr/>
            <p:nvPr/>
          </p:nvSpPr>
          <p:spPr>
            <a:xfrm>
              <a:off x="7139818" y="4710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a:t>
              </a:r>
            </a:p>
          </p:txBody>
        </p:sp>
        <p:sp>
          <p:nvSpPr>
            <p:cNvPr id="153" name="tx153"/>
            <p:cNvSpPr/>
            <p:nvPr/>
          </p:nvSpPr>
          <p:spPr>
            <a:xfrm>
              <a:off x="7648922" y="4710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a:t>
              </a:r>
            </a:p>
          </p:txBody>
        </p:sp>
        <p:sp>
          <p:nvSpPr>
            <p:cNvPr id="154" name="tx154"/>
            <p:cNvSpPr/>
            <p:nvPr/>
          </p:nvSpPr>
          <p:spPr>
            <a:xfrm>
              <a:off x="8158025" y="468313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a:t>
              </a:r>
            </a:p>
          </p:txBody>
        </p:sp>
        <p:sp>
          <p:nvSpPr>
            <p:cNvPr id="155" name="tx155"/>
            <p:cNvSpPr/>
            <p:nvPr/>
          </p:nvSpPr>
          <p:spPr>
            <a:xfrm>
              <a:off x="8667128" y="462783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7</a:t>
              </a:r>
            </a:p>
          </p:txBody>
        </p:sp>
        <p:sp>
          <p:nvSpPr>
            <p:cNvPr id="156" name="tx156"/>
            <p:cNvSpPr/>
            <p:nvPr/>
          </p:nvSpPr>
          <p:spPr>
            <a:xfrm>
              <a:off x="8921680" y="460019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8</a:t>
              </a:r>
            </a:p>
          </p:txBody>
        </p:sp>
        <p:sp>
          <p:nvSpPr>
            <p:cNvPr id="157" name="tx157"/>
            <p:cNvSpPr/>
            <p:nvPr/>
          </p:nvSpPr>
          <p:spPr>
            <a:xfrm>
              <a:off x="5103406" y="457979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8" name="tx158"/>
            <p:cNvSpPr/>
            <p:nvPr/>
          </p:nvSpPr>
          <p:spPr>
            <a:xfrm>
              <a:off x="5612509" y="455215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159" name="tx159"/>
            <p:cNvSpPr/>
            <p:nvPr/>
          </p:nvSpPr>
          <p:spPr>
            <a:xfrm>
              <a:off x="6121612" y="452450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a:t>
              </a:r>
            </a:p>
          </p:txBody>
        </p:sp>
        <p:sp>
          <p:nvSpPr>
            <p:cNvPr id="160" name="tx160"/>
            <p:cNvSpPr/>
            <p:nvPr/>
          </p:nvSpPr>
          <p:spPr>
            <a:xfrm>
              <a:off x="6630715" y="452450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a:t>
              </a:r>
            </a:p>
          </p:txBody>
        </p:sp>
        <p:sp>
          <p:nvSpPr>
            <p:cNvPr id="161" name="tx161"/>
            <p:cNvSpPr/>
            <p:nvPr/>
          </p:nvSpPr>
          <p:spPr>
            <a:xfrm>
              <a:off x="7139818" y="444156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a:t>
              </a:r>
            </a:p>
          </p:txBody>
        </p:sp>
        <p:sp>
          <p:nvSpPr>
            <p:cNvPr id="162" name="tx162"/>
            <p:cNvSpPr/>
            <p:nvPr/>
          </p:nvSpPr>
          <p:spPr>
            <a:xfrm>
              <a:off x="7648922" y="44139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a:t>
              </a:r>
            </a:p>
          </p:txBody>
        </p:sp>
        <p:sp>
          <p:nvSpPr>
            <p:cNvPr id="163" name="tx163"/>
            <p:cNvSpPr/>
            <p:nvPr/>
          </p:nvSpPr>
          <p:spPr>
            <a:xfrm>
              <a:off x="8158025" y="438627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7</a:t>
              </a:r>
            </a:p>
          </p:txBody>
        </p:sp>
        <p:sp>
          <p:nvSpPr>
            <p:cNvPr id="164" name="tx164"/>
            <p:cNvSpPr/>
            <p:nvPr/>
          </p:nvSpPr>
          <p:spPr>
            <a:xfrm>
              <a:off x="8667128" y="435862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8</a:t>
              </a:r>
            </a:p>
          </p:txBody>
        </p:sp>
        <p:sp>
          <p:nvSpPr>
            <p:cNvPr id="165" name="tx165"/>
            <p:cNvSpPr/>
            <p:nvPr/>
          </p:nvSpPr>
          <p:spPr>
            <a:xfrm>
              <a:off x="8921680" y="433098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9</a:t>
              </a:r>
            </a:p>
          </p:txBody>
        </p:sp>
        <p:sp>
          <p:nvSpPr>
            <p:cNvPr id="166" name="pl166"/>
            <p:cNvSpPr/>
            <p:nvPr/>
          </p:nvSpPr>
          <p:spPr>
            <a:xfrm>
              <a:off x="4950675" y="4750314"/>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167" name="rc167"/>
            <p:cNvSpPr/>
            <p:nvPr/>
          </p:nvSpPr>
          <p:spPr>
            <a:xfrm>
              <a:off x="4950675" y="1833621"/>
              <a:ext cx="4123735" cy="3345212"/>
            </a:xfrm>
            <a:prstGeom prst="rect">
              <a:avLst/>
            </a:prstGeom>
            <a:noFill/>
            <a:ln w="13550" cap="rnd">
              <a:solidFill>
                <a:srgbClr val="BEBEBE">
                  <a:alpha val="100000"/>
                </a:srgbClr>
              </a:solidFill>
              <a:prstDash val="solid"/>
              <a:round/>
            </a:ln>
          </p:spPr>
          <p:txBody>
            <a:bodyPr/>
            <a:lstStyle/>
            <a:p/>
          </p:txBody>
        </p:sp>
        <p:sp>
          <p:nvSpPr>
            <p:cNvPr id="168" name="tx168"/>
            <p:cNvSpPr/>
            <p:nvPr/>
          </p:nvSpPr>
          <p:spPr>
            <a:xfrm>
              <a:off x="2551344" y="1663192"/>
              <a:ext cx="53574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Females</a:t>
              </a:r>
            </a:p>
          </p:txBody>
        </p:sp>
        <p:sp>
          <p:nvSpPr>
            <p:cNvPr id="169" name="tx169"/>
            <p:cNvSpPr/>
            <p:nvPr/>
          </p:nvSpPr>
          <p:spPr>
            <a:xfrm>
              <a:off x="6826188" y="1663192"/>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Males</a:t>
              </a:r>
            </a:p>
          </p:txBody>
        </p:sp>
        <p:sp>
          <p:nvSpPr>
            <p:cNvPr id="170" name="tx170"/>
            <p:cNvSpPr/>
            <p:nvPr/>
          </p:nvSpPr>
          <p:spPr>
            <a:xfrm rot="-2700000">
              <a:off x="477857"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(33)</a:t>
              </a:r>
            </a:p>
          </p:txBody>
        </p:sp>
        <p:sp>
          <p:nvSpPr>
            <p:cNvPr id="171" name="tx171"/>
            <p:cNvSpPr/>
            <p:nvPr/>
          </p:nvSpPr>
          <p:spPr>
            <a:xfrm rot="-2700000">
              <a:off x="740448" y="5417167"/>
              <a:ext cx="5346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(39)</a:t>
              </a:r>
            </a:p>
          </p:txBody>
        </p:sp>
        <p:sp>
          <p:nvSpPr>
            <p:cNvPr id="172" name="tx172"/>
            <p:cNvSpPr/>
            <p:nvPr/>
          </p:nvSpPr>
          <p:spPr>
            <a:xfrm rot="-2700000">
              <a:off x="986960"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(43)</a:t>
              </a:r>
            </a:p>
          </p:txBody>
        </p:sp>
        <p:sp>
          <p:nvSpPr>
            <p:cNvPr id="173" name="tx173"/>
            <p:cNvSpPr/>
            <p:nvPr/>
          </p:nvSpPr>
          <p:spPr>
            <a:xfrm rot="-2700000">
              <a:off x="1241512"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(52)</a:t>
              </a:r>
            </a:p>
          </p:txBody>
        </p:sp>
        <p:sp>
          <p:nvSpPr>
            <p:cNvPr id="174" name="tx174"/>
            <p:cNvSpPr/>
            <p:nvPr/>
          </p:nvSpPr>
          <p:spPr>
            <a:xfrm rot="-2700000">
              <a:off x="1496063"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(60)</a:t>
              </a:r>
            </a:p>
          </p:txBody>
        </p:sp>
        <p:sp>
          <p:nvSpPr>
            <p:cNvPr id="175" name="tx175"/>
            <p:cNvSpPr/>
            <p:nvPr/>
          </p:nvSpPr>
          <p:spPr>
            <a:xfrm rot="-2700000">
              <a:off x="1750615"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(64)</a:t>
              </a:r>
            </a:p>
          </p:txBody>
        </p:sp>
        <p:sp>
          <p:nvSpPr>
            <p:cNvPr id="176" name="tx176"/>
            <p:cNvSpPr/>
            <p:nvPr/>
          </p:nvSpPr>
          <p:spPr>
            <a:xfrm rot="-2700000">
              <a:off x="2005167"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(73)</a:t>
              </a:r>
            </a:p>
          </p:txBody>
        </p:sp>
        <p:sp>
          <p:nvSpPr>
            <p:cNvPr id="177" name="tx177"/>
            <p:cNvSpPr/>
            <p:nvPr/>
          </p:nvSpPr>
          <p:spPr>
            <a:xfrm rot="-2700000">
              <a:off x="2259718"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(84)</a:t>
              </a:r>
            </a:p>
          </p:txBody>
        </p:sp>
        <p:sp>
          <p:nvSpPr>
            <p:cNvPr id="178" name="tx178"/>
            <p:cNvSpPr/>
            <p:nvPr/>
          </p:nvSpPr>
          <p:spPr>
            <a:xfrm rot="-2700000">
              <a:off x="2514270"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(91)</a:t>
              </a:r>
            </a:p>
          </p:txBody>
        </p:sp>
        <p:sp>
          <p:nvSpPr>
            <p:cNvPr id="179" name="tx179"/>
            <p:cNvSpPr/>
            <p:nvPr/>
          </p:nvSpPr>
          <p:spPr>
            <a:xfrm rot="-2700000">
              <a:off x="2708489" y="5445487"/>
              <a:ext cx="61475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(106)</a:t>
              </a:r>
            </a:p>
          </p:txBody>
        </p:sp>
        <p:sp>
          <p:nvSpPr>
            <p:cNvPr id="180" name="tx180"/>
            <p:cNvSpPr/>
            <p:nvPr/>
          </p:nvSpPr>
          <p:spPr>
            <a:xfrm rot="-2700000">
              <a:off x="2971080" y="5442157"/>
              <a:ext cx="605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(110)</a:t>
              </a:r>
            </a:p>
          </p:txBody>
        </p:sp>
        <p:sp>
          <p:nvSpPr>
            <p:cNvPr id="181" name="tx181"/>
            <p:cNvSpPr/>
            <p:nvPr/>
          </p:nvSpPr>
          <p:spPr>
            <a:xfrm rot="-2700000">
              <a:off x="3225632" y="5442157"/>
              <a:ext cx="605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(117)</a:t>
              </a:r>
            </a:p>
          </p:txBody>
        </p:sp>
        <p:sp>
          <p:nvSpPr>
            <p:cNvPr id="182" name="tx182"/>
            <p:cNvSpPr/>
            <p:nvPr/>
          </p:nvSpPr>
          <p:spPr>
            <a:xfrm rot="-2700000">
              <a:off x="3472144" y="5445487"/>
              <a:ext cx="61475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(130)</a:t>
              </a:r>
            </a:p>
          </p:txBody>
        </p:sp>
        <p:sp>
          <p:nvSpPr>
            <p:cNvPr id="183" name="tx183"/>
            <p:cNvSpPr/>
            <p:nvPr/>
          </p:nvSpPr>
          <p:spPr>
            <a:xfrm rot="-2700000">
              <a:off x="3726696" y="5445487"/>
              <a:ext cx="61475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(143)</a:t>
              </a:r>
            </a:p>
          </p:txBody>
        </p:sp>
        <p:sp>
          <p:nvSpPr>
            <p:cNvPr id="184" name="tx184"/>
            <p:cNvSpPr/>
            <p:nvPr/>
          </p:nvSpPr>
          <p:spPr>
            <a:xfrm rot="-2700000">
              <a:off x="3981247" y="5445487"/>
              <a:ext cx="61475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(147)</a:t>
              </a:r>
            </a:p>
          </p:txBody>
        </p:sp>
        <p:sp>
          <p:nvSpPr>
            <p:cNvPr id="185" name="tx185"/>
            <p:cNvSpPr/>
            <p:nvPr/>
          </p:nvSpPr>
          <p:spPr>
            <a:xfrm rot="-2700000">
              <a:off x="4235799" y="5445487"/>
              <a:ext cx="61475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(162)</a:t>
              </a:r>
            </a:p>
          </p:txBody>
        </p:sp>
        <p:sp>
          <p:nvSpPr>
            <p:cNvPr id="186" name="tx186"/>
            <p:cNvSpPr/>
            <p:nvPr/>
          </p:nvSpPr>
          <p:spPr>
            <a:xfrm rot="-2700000">
              <a:off x="4731514" y="539550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87" name="tx187"/>
            <p:cNvSpPr/>
            <p:nvPr/>
          </p:nvSpPr>
          <p:spPr>
            <a:xfrm rot="-2700000">
              <a:off x="4994104" y="5392176"/>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(1)</a:t>
              </a:r>
            </a:p>
          </p:txBody>
        </p:sp>
        <p:sp>
          <p:nvSpPr>
            <p:cNvPr id="188" name="tx188"/>
            <p:cNvSpPr/>
            <p:nvPr/>
          </p:nvSpPr>
          <p:spPr>
            <a:xfrm rot="-2700000">
              <a:off x="5240617" y="539550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(1)</a:t>
              </a:r>
            </a:p>
          </p:txBody>
        </p:sp>
        <p:sp>
          <p:nvSpPr>
            <p:cNvPr id="189" name="tx189"/>
            <p:cNvSpPr/>
            <p:nvPr/>
          </p:nvSpPr>
          <p:spPr>
            <a:xfrm rot="-2700000">
              <a:off x="5495168" y="539550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(1)</a:t>
              </a:r>
            </a:p>
          </p:txBody>
        </p:sp>
        <p:sp>
          <p:nvSpPr>
            <p:cNvPr id="190" name="tx190"/>
            <p:cNvSpPr/>
            <p:nvPr/>
          </p:nvSpPr>
          <p:spPr>
            <a:xfrm rot="-2700000">
              <a:off x="5749720" y="539550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(3)</a:t>
              </a:r>
            </a:p>
          </p:txBody>
        </p:sp>
        <p:sp>
          <p:nvSpPr>
            <p:cNvPr id="191" name="tx191"/>
            <p:cNvSpPr/>
            <p:nvPr/>
          </p:nvSpPr>
          <p:spPr>
            <a:xfrm rot="-2700000">
              <a:off x="6004272" y="539550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(5)</a:t>
              </a:r>
            </a:p>
          </p:txBody>
        </p:sp>
        <p:sp>
          <p:nvSpPr>
            <p:cNvPr id="192" name="tx192"/>
            <p:cNvSpPr/>
            <p:nvPr/>
          </p:nvSpPr>
          <p:spPr>
            <a:xfrm rot="-2700000">
              <a:off x="6258823" y="539550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(9)</a:t>
              </a:r>
            </a:p>
          </p:txBody>
        </p:sp>
        <p:sp>
          <p:nvSpPr>
            <p:cNvPr id="193" name="tx193"/>
            <p:cNvSpPr/>
            <p:nvPr/>
          </p:nvSpPr>
          <p:spPr>
            <a:xfrm rot="-2700000">
              <a:off x="6453043"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(12)</a:t>
              </a:r>
            </a:p>
          </p:txBody>
        </p:sp>
        <p:sp>
          <p:nvSpPr>
            <p:cNvPr id="194" name="tx194"/>
            <p:cNvSpPr/>
            <p:nvPr/>
          </p:nvSpPr>
          <p:spPr>
            <a:xfrm rot="-2700000">
              <a:off x="6707595"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(19)</a:t>
              </a:r>
            </a:p>
          </p:txBody>
        </p:sp>
        <p:sp>
          <p:nvSpPr>
            <p:cNvPr id="195" name="tx195"/>
            <p:cNvSpPr/>
            <p:nvPr/>
          </p:nvSpPr>
          <p:spPr>
            <a:xfrm rot="-2700000">
              <a:off x="6962146"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(29)</a:t>
              </a:r>
            </a:p>
          </p:txBody>
        </p:sp>
        <p:sp>
          <p:nvSpPr>
            <p:cNvPr id="196" name="tx196"/>
            <p:cNvSpPr/>
            <p:nvPr/>
          </p:nvSpPr>
          <p:spPr>
            <a:xfrm rot="-2700000">
              <a:off x="7216698"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(34)</a:t>
              </a:r>
            </a:p>
          </p:txBody>
        </p:sp>
        <p:sp>
          <p:nvSpPr>
            <p:cNvPr id="197" name="tx197"/>
            <p:cNvSpPr/>
            <p:nvPr/>
          </p:nvSpPr>
          <p:spPr>
            <a:xfrm rot="-2700000">
              <a:off x="7471249"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(40)</a:t>
              </a:r>
            </a:p>
          </p:txBody>
        </p:sp>
        <p:sp>
          <p:nvSpPr>
            <p:cNvPr id="198" name="tx198"/>
            <p:cNvSpPr/>
            <p:nvPr/>
          </p:nvSpPr>
          <p:spPr>
            <a:xfrm rot="-2700000">
              <a:off x="7725801"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(45)</a:t>
              </a:r>
            </a:p>
          </p:txBody>
        </p:sp>
        <p:sp>
          <p:nvSpPr>
            <p:cNvPr id="199" name="tx199"/>
            <p:cNvSpPr/>
            <p:nvPr/>
          </p:nvSpPr>
          <p:spPr>
            <a:xfrm rot="-2700000">
              <a:off x="7980353"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(59)</a:t>
              </a:r>
            </a:p>
          </p:txBody>
        </p:sp>
        <p:sp>
          <p:nvSpPr>
            <p:cNvPr id="200" name="tx200"/>
            <p:cNvSpPr/>
            <p:nvPr/>
          </p:nvSpPr>
          <p:spPr>
            <a:xfrm rot="-2700000">
              <a:off x="8234904"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(76)</a:t>
              </a:r>
            </a:p>
          </p:txBody>
        </p:sp>
        <p:sp>
          <p:nvSpPr>
            <p:cNvPr id="201" name="tx201"/>
            <p:cNvSpPr/>
            <p:nvPr/>
          </p:nvSpPr>
          <p:spPr>
            <a:xfrm rot="-2700000">
              <a:off x="8489456"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(83)</a:t>
              </a:r>
            </a:p>
          </p:txBody>
        </p:sp>
        <p:sp>
          <p:nvSpPr>
            <p:cNvPr id="202" name="tx202"/>
            <p:cNvSpPr/>
            <p:nvPr/>
          </p:nvSpPr>
          <p:spPr>
            <a:xfrm>
              <a:off x="632541" y="471030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3" name="tx203"/>
            <p:cNvSpPr/>
            <p:nvPr/>
          </p:nvSpPr>
          <p:spPr>
            <a:xfrm>
              <a:off x="570361" y="415738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4" name="tx204"/>
            <p:cNvSpPr/>
            <p:nvPr/>
          </p:nvSpPr>
          <p:spPr>
            <a:xfrm>
              <a:off x="570361" y="360445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5" name="tx205"/>
            <p:cNvSpPr/>
            <p:nvPr/>
          </p:nvSpPr>
          <p:spPr>
            <a:xfrm>
              <a:off x="570361" y="305152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6" name="tx206"/>
            <p:cNvSpPr/>
            <p:nvPr/>
          </p:nvSpPr>
          <p:spPr>
            <a:xfrm>
              <a:off x="570361" y="24985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7" name="tx207"/>
            <p:cNvSpPr/>
            <p:nvPr/>
          </p:nvSpPr>
          <p:spPr>
            <a:xfrm>
              <a:off x="508182" y="19456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8" name="tx208"/>
            <p:cNvSpPr/>
            <p:nvPr/>
          </p:nvSpPr>
          <p:spPr>
            <a:xfrm rot="-5400000">
              <a:off x="-37121" y="345620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09" name="pl209"/>
            <p:cNvSpPr/>
            <p:nvPr/>
          </p:nvSpPr>
          <p:spPr>
            <a:xfrm>
              <a:off x="4252981" y="6242141"/>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10" name="pl210"/>
            <p:cNvSpPr/>
            <p:nvPr/>
          </p:nvSpPr>
          <p:spPr>
            <a:xfrm>
              <a:off x="4976552" y="6242141"/>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11" name="tx211"/>
            <p:cNvSpPr/>
            <p:nvPr/>
          </p:nvSpPr>
          <p:spPr>
            <a:xfrm>
              <a:off x="4520081" y="6192124"/>
              <a:ext cx="3649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HPV1</a:t>
              </a:r>
            </a:p>
          </p:txBody>
        </p:sp>
        <p:sp>
          <p:nvSpPr>
            <p:cNvPr id="212" name="tx212"/>
            <p:cNvSpPr/>
            <p:nvPr/>
          </p:nvSpPr>
          <p:spPr>
            <a:xfrm>
              <a:off x="5243652" y="6192124"/>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213" name="tx213"/>
            <p:cNvSpPr/>
            <p:nvPr/>
          </p:nvSpPr>
          <p:spPr>
            <a:xfrm>
              <a:off x="757350" y="1368037"/>
              <a:ext cx="76631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Human Papillomavirus (HPV) vaccine, first and last dose, programme coverage (%), Global, 2010-2025</a:t>
              </a:r>
            </a:p>
          </p:txBody>
        </p:sp>
        <p:sp>
          <p:nvSpPr>
            <p:cNvPr id="214" name="tx21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5" name="tx215"/>
            <p:cNvSpPr/>
            <p:nvPr/>
          </p:nvSpPr>
          <p:spPr>
            <a:xfrm>
              <a:off x="474387" y="6611748"/>
              <a:ext cx="86000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of countries with HPV vaccination are indicated in parentheses. Countries without introduction are included in aggregates using a value of zero for the estimate.</a:t>
              </a:r>
            </a:p>
          </p:txBody>
        </p:sp>
      </p:grpSp>
      <p:sp>
        <p:nvSpPr>
          <p:cNvPr id="2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HPV programme coverage is assessed according to the national schedule, and is used for short-term performance monitoring and SDG reporting.
In 2025, first dose (HPV1) coverage among girls increased to 33% and last dose (HPVc) coverage increased to 31%.
HPV1 coverage among boys increased to 9% and HPVc coverage increased to 8%.
HPV vaccine was available in 162* (out of 195) countries for girls and 83 for boys. Countries that have not introduced are included in aggregates with coverage of 0%.
Increasing coverage relies on reaching more girls and boys in existing programmes and introducing HPV vaccine in countries that have not yet introduced it, particularly low- and middle- income countries with the highest burden of cervical cancer.
*Includes partial introductions</a:t>
            </a:r>
          </a:p>
        </p:txBody>
      </p:sp>
      <p:sp>
        <p:nvSpPr>
          <p:cNvPr id="2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HPV last dose coverage among girls increased to 31% and coverage among boys increased to 8%. Increases are driven by new introductions, national scale up and 1-dose schedule implementation.</a:t>
            </a:r>
          </a:p>
        </p:txBody>
      </p:sp>
      <p:grpSp xmlns:pic="http://schemas.openxmlformats.org/drawingml/2006/picture">
        <p:nvGrpSpPr>
          <p:cNvPr id="218" name=""/>
          <p:cNvGrpSpPr/>
          <p:nvPr/>
        </p:nvGrpSpPr>
        <p:grpSpPr>
          <a:xfrm>
            <a:off x="292608" y="1097280"/>
            <a:ext cx="8595360" cy="28575"/>
            <a:chOff x="292608" y="1097280"/>
            <a:chExt cx="8595360" cy="28575"/>
          </a:xfrm>
        </p:grpSpPr>
        <p:sp>
          <p:nvSpPr>
            <p:cNvPr id="2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2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816821" y="2756919"/>
              <a:ext cx="431999" cy="1416828"/>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5" name="rc5"/>
            <p:cNvSpPr/>
            <p:nvPr/>
          </p:nvSpPr>
          <p:spPr>
            <a:xfrm>
              <a:off x="2248821" y="2756919"/>
              <a:ext cx="431999" cy="1416828"/>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6" name="rc6"/>
            <p:cNvSpPr/>
            <p:nvPr/>
          </p:nvSpPr>
          <p:spPr>
            <a:xfrm>
              <a:off x="2680820" y="2756919"/>
              <a:ext cx="431999" cy="1416828"/>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7" name="rc7"/>
            <p:cNvSpPr/>
            <p:nvPr/>
          </p:nvSpPr>
          <p:spPr>
            <a:xfrm>
              <a:off x="3112819" y="2756919"/>
              <a:ext cx="431999" cy="141682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8" name="rc8"/>
            <p:cNvSpPr/>
            <p:nvPr/>
          </p:nvSpPr>
          <p:spPr>
            <a:xfrm>
              <a:off x="3544819" y="2756919"/>
              <a:ext cx="431999" cy="1416828"/>
            </a:xfrm>
            <a:prstGeom prst="rect">
              <a:avLst/>
            </a:prstGeom>
            <a:solidFill>
              <a:srgbClr val="E42F1B">
                <a:alpha val="100000"/>
              </a:srgbClr>
            </a:solidFill>
            <a:ln w="2710" cap="flat">
              <a:solidFill>
                <a:srgbClr val="FFFFFF">
                  <a:alpha val="100000"/>
                </a:srgbClr>
              </a:solidFill>
              <a:prstDash val="solid"/>
              <a:miter/>
            </a:ln>
          </p:spPr>
          <p:txBody>
            <a:bodyPr/>
            <a:lstStyle/>
            <a:p/>
          </p:txBody>
        </p:sp>
        <p:sp>
          <p:nvSpPr>
            <p:cNvPr id="9" name="rc9"/>
            <p:cNvSpPr/>
            <p:nvPr/>
          </p:nvSpPr>
          <p:spPr>
            <a:xfrm>
              <a:off x="3976818" y="2756919"/>
              <a:ext cx="431999" cy="1416828"/>
            </a:xfrm>
            <a:prstGeom prst="rect">
              <a:avLst/>
            </a:prstGeom>
            <a:solidFill>
              <a:srgbClr val="E42F1B">
                <a:alpha val="100000"/>
              </a:srgbClr>
            </a:solidFill>
            <a:ln w="2710" cap="flat">
              <a:solidFill>
                <a:srgbClr val="FFFFFF">
                  <a:alpha val="100000"/>
                </a:srgbClr>
              </a:solidFill>
              <a:prstDash val="solid"/>
              <a:miter/>
            </a:ln>
          </p:spPr>
          <p:txBody>
            <a:bodyPr/>
            <a:lstStyle/>
            <a:p/>
          </p:txBody>
        </p:sp>
        <p:sp>
          <p:nvSpPr>
            <p:cNvPr id="10" name="rc10"/>
            <p:cNvSpPr/>
            <p:nvPr/>
          </p:nvSpPr>
          <p:spPr>
            <a:xfrm>
              <a:off x="4408817" y="2756919"/>
              <a:ext cx="431999" cy="1416828"/>
            </a:xfrm>
            <a:prstGeom prst="rect">
              <a:avLst/>
            </a:prstGeom>
            <a:solidFill>
              <a:srgbClr val="E9451D">
                <a:alpha val="100000"/>
              </a:srgbClr>
            </a:solidFill>
            <a:ln w="2710" cap="flat">
              <a:solidFill>
                <a:srgbClr val="FFFFFF">
                  <a:alpha val="100000"/>
                </a:srgbClr>
              </a:solidFill>
              <a:prstDash val="solid"/>
              <a:miter/>
            </a:ln>
          </p:spPr>
          <p:txBody>
            <a:bodyPr/>
            <a:lstStyle/>
            <a:p/>
          </p:txBody>
        </p:sp>
        <p:sp>
          <p:nvSpPr>
            <p:cNvPr id="11" name="rc11"/>
            <p:cNvSpPr/>
            <p:nvPr/>
          </p:nvSpPr>
          <p:spPr>
            <a:xfrm>
              <a:off x="4840817" y="2756919"/>
              <a:ext cx="431999" cy="1416828"/>
            </a:xfrm>
            <a:prstGeom prst="rect">
              <a:avLst/>
            </a:prstGeom>
            <a:solidFill>
              <a:srgbClr val="EB4E1E">
                <a:alpha val="100000"/>
              </a:srgbClr>
            </a:solidFill>
            <a:ln w="2710" cap="flat">
              <a:solidFill>
                <a:srgbClr val="FFFFFF">
                  <a:alpha val="100000"/>
                </a:srgbClr>
              </a:solidFill>
              <a:prstDash val="solid"/>
              <a:miter/>
            </a:ln>
          </p:spPr>
          <p:txBody>
            <a:bodyPr/>
            <a:lstStyle/>
            <a:p/>
          </p:txBody>
        </p:sp>
        <p:sp>
          <p:nvSpPr>
            <p:cNvPr id="12" name="rc12"/>
            <p:cNvSpPr/>
            <p:nvPr/>
          </p:nvSpPr>
          <p:spPr>
            <a:xfrm>
              <a:off x="5272816" y="2756919"/>
              <a:ext cx="431999" cy="1416828"/>
            </a:xfrm>
            <a:prstGeom prst="rect">
              <a:avLst/>
            </a:prstGeom>
            <a:solidFill>
              <a:srgbClr val="EB4E1E">
                <a:alpha val="100000"/>
              </a:srgbClr>
            </a:solidFill>
            <a:ln w="2710" cap="flat">
              <a:solidFill>
                <a:srgbClr val="FFFFFF">
                  <a:alpha val="100000"/>
                </a:srgbClr>
              </a:solidFill>
              <a:prstDash val="solid"/>
              <a:miter/>
            </a:ln>
          </p:spPr>
          <p:txBody>
            <a:bodyPr/>
            <a:lstStyle/>
            <a:p/>
          </p:txBody>
        </p:sp>
        <p:sp>
          <p:nvSpPr>
            <p:cNvPr id="13" name="rc13"/>
            <p:cNvSpPr/>
            <p:nvPr/>
          </p:nvSpPr>
          <p:spPr>
            <a:xfrm>
              <a:off x="5704816" y="2756919"/>
              <a:ext cx="431999" cy="1416828"/>
            </a:xfrm>
            <a:prstGeom prst="rect">
              <a:avLst/>
            </a:prstGeom>
            <a:solidFill>
              <a:srgbClr val="EB4E1E">
                <a:alpha val="100000"/>
              </a:srgbClr>
            </a:solidFill>
            <a:ln w="2710" cap="flat">
              <a:solidFill>
                <a:srgbClr val="FFFFFF">
                  <a:alpha val="100000"/>
                </a:srgbClr>
              </a:solidFill>
              <a:prstDash val="solid"/>
              <a:miter/>
            </a:ln>
          </p:spPr>
          <p:txBody>
            <a:bodyPr/>
            <a:lstStyle/>
            <a:p/>
          </p:txBody>
        </p:sp>
        <p:sp>
          <p:nvSpPr>
            <p:cNvPr id="14" name="rc14"/>
            <p:cNvSpPr/>
            <p:nvPr/>
          </p:nvSpPr>
          <p:spPr>
            <a:xfrm>
              <a:off x="6136815" y="2756919"/>
              <a:ext cx="431999" cy="1416828"/>
            </a:xfrm>
            <a:prstGeom prst="rect">
              <a:avLst/>
            </a:prstGeom>
            <a:solidFill>
              <a:srgbClr val="EB4E1E">
                <a:alpha val="100000"/>
              </a:srgbClr>
            </a:solidFill>
            <a:ln w="2710" cap="flat">
              <a:solidFill>
                <a:srgbClr val="FFFFFF">
                  <a:alpha val="100000"/>
                </a:srgbClr>
              </a:solidFill>
              <a:prstDash val="solid"/>
              <a:miter/>
            </a:ln>
          </p:spPr>
          <p:txBody>
            <a:bodyPr/>
            <a:lstStyle/>
            <a:p/>
          </p:txBody>
        </p:sp>
        <p:sp>
          <p:nvSpPr>
            <p:cNvPr id="15" name="rc15"/>
            <p:cNvSpPr/>
            <p:nvPr/>
          </p:nvSpPr>
          <p:spPr>
            <a:xfrm>
              <a:off x="6568814" y="2756919"/>
              <a:ext cx="431999" cy="1416828"/>
            </a:xfrm>
            <a:prstGeom prst="rect">
              <a:avLst/>
            </a:prstGeom>
            <a:solidFill>
              <a:srgbClr val="EB4E1E">
                <a:alpha val="100000"/>
              </a:srgbClr>
            </a:solidFill>
            <a:ln w="2710" cap="flat">
              <a:solidFill>
                <a:srgbClr val="FFFFFF">
                  <a:alpha val="100000"/>
                </a:srgbClr>
              </a:solidFill>
              <a:prstDash val="solid"/>
              <a:miter/>
            </a:ln>
          </p:spPr>
          <p:txBody>
            <a:bodyPr/>
            <a:lstStyle/>
            <a:p/>
          </p:txBody>
        </p:sp>
        <p:sp>
          <p:nvSpPr>
            <p:cNvPr id="16" name="rc16"/>
            <p:cNvSpPr/>
            <p:nvPr/>
          </p:nvSpPr>
          <p:spPr>
            <a:xfrm>
              <a:off x="7000814" y="2756919"/>
              <a:ext cx="431999" cy="1416828"/>
            </a:xfrm>
            <a:prstGeom prst="rect">
              <a:avLst/>
            </a:prstGeom>
            <a:solidFill>
              <a:srgbClr val="F16721">
                <a:alpha val="100000"/>
              </a:srgbClr>
            </a:solidFill>
            <a:ln w="2710" cap="flat">
              <a:solidFill>
                <a:srgbClr val="FFFFFF">
                  <a:alpha val="100000"/>
                </a:srgbClr>
              </a:solidFill>
              <a:prstDash val="solid"/>
              <a:miter/>
            </a:ln>
          </p:spPr>
          <p:txBody>
            <a:bodyPr/>
            <a:lstStyle/>
            <a:p/>
          </p:txBody>
        </p:sp>
        <p:sp>
          <p:nvSpPr>
            <p:cNvPr id="17" name="rc17"/>
            <p:cNvSpPr/>
            <p:nvPr/>
          </p:nvSpPr>
          <p:spPr>
            <a:xfrm>
              <a:off x="7432813" y="2756919"/>
              <a:ext cx="431999" cy="1416828"/>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8" name="rc18"/>
            <p:cNvSpPr/>
            <p:nvPr/>
          </p:nvSpPr>
          <p:spPr>
            <a:xfrm>
              <a:off x="7864812" y="2756919"/>
              <a:ext cx="431999" cy="1416828"/>
            </a:xfrm>
            <a:prstGeom prst="rect">
              <a:avLst/>
            </a:prstGeom>
            <a:solidFill>
              <a:srgbClr val="90BE3D">
                <a:alpha val="100000"/>
              </a:srgbClr>
            </a:solidFill>
            <a:ln w="2710" cap="flat">
              <a:solidFill>
                <a:srgbClr val="FFFFFF">
                  <a:alpha val="100000"/>
                </a:srgbClr>
              </a:solidFill>
              <a:prstDash val="solid"/>
              <a:miter/>
            </a:ln>
          </p:spPr>
          <p:txBody>
            <a:bodyPr/>
            <a:lstStyle/>
            <a:p/>
          </p:txBody>
        </p:sp>
        <p:sp>
          <p:nvSpPr>
            <p:cNvPr id="19" name="rc19"/>
            <p:cNvSpPr/>
            <p:nvPr/>
          </p:nvSpPr>
          <p:spPr>
            <a:xfrm>
              <a:off x="8296812" y="2756919"/>
              <a:ext cx="431999" cy="1416828"/>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0" name="rc20"/>
            <p:cNvSpPr/>
            <p:nvPr/>
          </p:nvSpPr>
          <p:spPr>
            <a:xfrm>
              <a:off x="1816821" y="4173748"/>
              <a:ext cx="431999" cy="1416828"/>
            </a:xfrm>
            <a:prstGeom prst="rect">
              <a:avLst/>
            </a:prstGeom>
            <a:solidFill>
              <a:srgbClr val="C8150A">
                <a:alpha val="100000"/>
              </a:srgbClr>
            </a:solidFill>
            <a:ln w="2710" cap="flat">
              <a:solidFill>
                <a:srgbClr val="FFFFFF">
                  <a:alpha val="100000"/>
                </a:srgbClr>
              </a:solidFill>
              <a:prstDash val="solid"/>
              <a:miter/>
            </a:ln>
          </p:spPr>
          <p:txBody>
            <a:bodyPr/>
            <a:lstStyle/>
            <a:p/>
          </p:txBody>
        </p:sp>
        <p:sp>
          <p:nvSpPr>
            <p:cNvPr id="21" name="rc21"/>
            <p:cNvSpPr/>
            <p:nvPr/>
          </p:nvSpPr>
          <p:spPr>
            <a:xfrm>
              <a:off x="2248821" y="4173748"/>
              <a:ext cx="431999" cy="1416828"/>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2" name="rc22"/>
            <p:cNvSpPr/>
            <p:nvPr/>
          </p:nvSpPr>
          <p:spPr>
            <a:xfrm>
              <a:off x="2680820" y="4173748"/>
              <a:ext cx="431999" cy="141682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3" name="rc23"/>
            <p:cNvSpPr/>
            <p:nvPr/>
          </p:nvSpPr>
          <p:spPr>
            <a:xfrm>
              <a:off x="3112819" y="4173748"/>
              <a:ext cx="431999" cy="141682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4" name="rc24"/>
            <p:cNvSpPr/>
            <p:nvPr/>
          </p:nvSpPr>
          <p:spPr>
            <a:xfrm>
              <a:off x="3544819" y="4173748"/>
              <a:ext cx="431999" cy="141682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5" name="rc25"/>
            <p:cNvSpPr/>
            <p:nvPr/>
          </p:nvSpPr>
          <p:spPr>
            <a:xfrm>
              <a:off x="3976818" y="4173748"/>
              <a:ext cx="431999" cy="1416828"/>
            </a:xfrm>
            <a:prstGeom prst="rect">
              <a:avLst/>
            </a:prstGeom>
            <a:solidFill>
              <a:srgbClr val="E9451D">
                <a:alpha val="100000"/>
              </a:srgbClr>
            </a:solidFill>
            <a:ln w="2710" cap="flat">
              <a:solidFill>
                <a:srgbClr val="FFFFFF">
                  <a:alpha val="100000"/>
                </a:srgbClr>
              </a:solidFill>
              <a:prstDash val="solid"/>
              <a:miter/>
            </a:ln>
          </p:spPr>
          <p:txBody>
            <a:bodyPr/>
            <a:lstStyle/>
            <a:p/>
          </p:txBody>
        </p:sp>
        <p:sp>
          <p:nvSpPr>
            <p:cNvPr id="26" name="rc26"/>
            <p:cNvSpPr/>
            <p:nvPr/>
          </p:nvSpPr>
          <p:spPr>
            <a:xfrm>
              <a:off x="4408817" y="4173748"/>
              <a:ext cx="431999" cy="1416828"/>
            </a:xfrm>
            <a:prstGeom prst="rect">
              <a:avLst/>
            </a:prstGeom>
            <a:solidFill>
              <a:srgbClr val="EB4E1E">
                <a:alpha val="100000"/>
              </a:srgbClr>
            </a:solidFill>
            <a:ln w="2710" cap="flat">
              <a:solidFill>
                <a:srgbClr val="FFFFFF">
                  <a:alpha val="100000"/>
                </a:srgbClr>
              </a:solidFill>
              <a:prstDash val="solid"/>
              <a:miter/>
            </a:ln>
          </p:spPr>
          <p:txBody>
            <a:bodyPr/>
            <a:lstStyle/>
            <a:p/>
          </p:txBody>
        </p:sp>
        <p:sp>
          <p:nvSpPr>
            <p:cNvPr id="27" name="rc27"/>
            <p:cNvSpPr/>
            <p:nvPr/>
          </p:nvSpPr>
          <p:spPr>
            <a:xfrm>
              <a:off x="4840817" y="4173748"/>
              <a:ext cx="431999" cy="1416828"/>
            </a:xfrm>
            <a:prstGeom prst="rect">
              <a:avLst/>
            </a:prstGeom>
            <a:solidFill>
              <a:srgbClr val="EF5F20">
                <a:alpha val="100000"/>
              </a:srgbClr>
            </a:solidFill>
            <a:ln w="2710" cap="flat">
              <a:solidFill>
                <a:srgbClr val="FFFFFF">
                  <a:alpha val="100000"/>
                </a:srgbClr>
              </a:solidFill>
              <a:prstDash val="solid"/>
              <a:miter/>
            </a:ln>
          </p:spPr>
          <p:txBody>
            <a:bodyPr/>
            <a:lstStyle/>
            <a:p/>
          </p:txBody>
        </p:sp>
        <p:sp>
          <p:nvSpPr>
            <p:cNvPr id="28" name="rc28"/>
            <p:cNvSpPr/>
            <p:nvPr/>
          </p:nvSpPr>
          <p:spPr>
            <a:xfrm>
              <a:off x="5272816" y="4173748"/>
              <a:ext cx="431999" cy="1416828"/>
            </a:xfrm>
            <a:prstGeom prst="rect">
              <a:avLst/>
            </a:prstGeom>
            <a:solidFill>
              <a:srgbClr val="EF5F20">
                <a:alpha val="100000"/>
              </a:srgbClr>
            </a:solidFill>
            <a:ln w="2710" cap="flat">
              <a:solidFill>
                <a:srgbClr val="FFFFFF">
                  <a:alpha val="100000"/>
                </a:srgbClr>
              </a:solidFill>
              <a:prstDash val="solid"/>
              <a:miter/>
            </a:ln>
          </p:spPr>
          <p:txBody>
            <a:bodyPr/>
            <a:lstStyle/>
            <a:p/>
          </p:txBody>
        </p:sp>
        <p:sp>
          <p:nvSpPr>
            <p:cNvPr id="29" name="rc29"/>
            <p:cNvSpPr/>
            <p:nvPr/>
          </p:nvSpPr>
          <p:spPr>
            <a:xfrm>
              <a:off x="5704816" y="4173748"/>
              <a:ext cx="431999" cy="1416828"/>
            </a:xfrm>
            <a:prstGeom prst="rect">
              <a:avLst/>
            </a:prstGeom>
            <a:solidFill>
              <a:srgbClr val="EF5F20">
                <a:alpha val="100000"/>
              </a:srgbClr>
            </a:solidFill>
            <a:ln w="2710" cap="flat">
              <a:solidFill>
                <a:srgbClr val="FFFFFF">
                  <a:alpha val="100000"/>
                </a:srgbClr>
              </a:solidFill>
              <a:prstDash val="solid"/>
              <a:miter/>
            </a:ln>
          </p:spPr>
          <p:txBody>
            <a:bodyPr/>
            <a:lstStyle/>
            <a:p/>
          </p:txBody>
        </p:sp>
        <p:sp>
          <p:nvSpPr>
            <p:cNvPr id="30" name="rc30"/>
            <p:cNvSpPr/>
            <p:nvPr/>
          </p:nvSpPr>
          <p:spPr>
            <a:xfrm>
              <a:off x="6136815" y="4173748"/>
              <a:ext cx="431999" cy="1416828"/>
            </a:xfrm>
            <a:prstGeom prst="rect">
              <a:avLst/>
            </a:prstGeom>
            <a:solidFill>
              <a:srgbClr val="EF5F20">
                <a:alpha val="100000"/>
              </a:srgbClr>
            </a:solidFill>
            <a:ln w="2710" cap="flat">
              <a:solidFill>
                <a:srgbClr val="FFFFFF">
                  <a:alpha val="100000"/>
                </a:srgbClr>
              </a:solidFill>
              <a:prstDash val="solid"/>
              <a:miter/>
            </a:ln>
          </p:spPr>
          <p:txBody>
            <a:bodyPr/>
            <a:lstStyle/>
            <a:p/>
          </p:txBody>
        </p:sp>
        <p:sp>
          <p:nvSpPr>
            <p:cNvPr id="31" name="rc31"/>
            <p:cNvSpPr/>
            <p:nvPr/>
          </p:nvSpPr>
          <p:spPr>
            <a:xfrm>
              <a:off x="6568814" y="4173748"/>
              <a:ext cx="431999" cy="1416828"/>
            </a:xfrm>
            <a:prstGeom prst="rect">
              <a:avLst/>
            </a:prstGeom>
            <a:solidFill>
              <a:srgbClr val="EF5F20">
                <a:alpha val="100000"/>
              </a:srgbClr>
            </a:solidFill>
            <a:ln w="2710" cap="flat">
              <a:solidFill>
                <a:srgbClr val="FFFFFF">
                  <a:alpha val="100000"/>
                </a:srgbClr>
              </a:solidFill>
              <a:prstDash val="solid"/>
              <a:miter/>
            </a:ln>
          </p:spPr>
          <p:txBody>
            <a:bodyPr/>
            <a:lstStyle/>
            <a:p/>
          </p:txBody>
        </p:sp>
        <p:sp>
          <p:nvSpPr>
            <p:cNvPr id="32" name="rc32"/>
            <p:cNvSpPr/>
            <p:nvPr/>
          </p:nvSpPr>
          <p:spPr>
            <a:xfrm>
              <a:off x="7000814" y="4173748"/>
              <a:ext cx="431999" cy="141682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3" name="rc33"/>
            <p:cNvSpPr/>
            <p:nvPr/>
          </p:nvSpPr>
          <p:spPr>
            <a:xfrm>
              <a:off x="7432813" y="4173748"/>
              <a:ext cx="431999" cy="1416828"/>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4" name="rc34"/>
            <p:cNvSpPr/>
            <p:nvPr/>
          </p:nvSpPr>
          <p:spPr>
            <a:xfrm>
              <a:off x="7864812" y="4173748"/>
              <a:ext cx="431999" cy="1416828"/>
            </a:xfrm>
            <a:prstGeom prst="rect">
              <a:avLst/>
            </a:prstGeom>
            <a:solidFill>
              <a:srgbClr val="B6C033">
                <a:alpha val="100000"/>
              </a:srgbClr>
            </a:solidFill>
            <a:ln w="2710" cap="flat">
              <a:solidFill>
                <a:srgbClr val="FFFFFF">
                  <a:alpha val="100000"/>
                </a:srgbClr>
              </a:solidFill>
              <a:prstDash val="solid"/>
              <a:miter/>
            </a:ln>
          </p:spPr>
          <p:txBody>
            <a:bodyPr/>
            <a:lstStyle/>
            <a:p/>
          </p:txBody>
        </p:sp>
        <p:sp>
          <p:nvSpPr>
            <p:cNvPr id="35" name="rc35"/>
            <p:cNvSpPr/>
            <p:nvPr/>
          </p:nvSpPr>
          <p:spPr>
            <a:xfrm>
              <a:off x="8296812" y="4173748"/>
              <a:ext cx="431999" cy="141682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6" name="rc36"/>
            <p:cNvSpPr/>
            <p:nvPr/>
          </p:nvSpPr>
          <p:spPr>
            <a:xfrm>
              <a:off x="1816821" y="1340090"/>
              <a:ext cx="431999" cy="141682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7" name="rc37"/>
            <p:cNvSpPr/>
            <p:nvPr/>
          </p:nvSpPr>
          <p:spPr>
            <a:xfrm>
              <a:off x="2248821" y="1340090"/>
              <a:ext cx="431999" cy="141682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8" name="rc38"/>
            <p:cNvSpPr/>
            <p:nvPr/>
          </p:nvSpPr>
          <p:spPr>
            <a:xfrm>
              <a:off x="2680820" y="1340090"/>
              <a:ext cx="431999" cy="141682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9" name="rc39"/>
            <p:cNvSpPr/>
            <p:nvPr/>
          </p:nvSpPr>
          <p:spPr>
            <a:xfrm>
              <a:off x="3112819" y="1340090"/>
              <a:ext cx="431999" cy="141682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0" name="rc40"/>
            <p:cNvSpPr/>
            <p:nvPr/>
          </p:nvSpPr>
          <p:spPr>
            <a:xfrm>
              <a:off x="3544819" y="1340090"/>
              <a:ext cx="431999" cy="141682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1" name="rc41"/>
            <p:cNvSpPr/>
            <p:nvPr/>
          </p:nvSpPr>
          <p:spPr>
            <a:xfrm>
              <a:off x="3976818" y="1340090"/>
              <a:ext cx="431999" cy="141682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2" name="rc42"/>
            <p:cNvSpPr/>
            <p:nvPr/>
          </p:nvSpPr>
          <p:spPr>
            <a:xfrm>
              <a:off x="4408817" y="1340090"/>
              <a:ext cx="431999" cy="141682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3" name="rc43"/>
            <p:cNvSpPr/>
            <p:nvPr/>
          </p:nvSpPr>
          <p:spPr>
            <a:xfrm>
              <a:off x="4840817" y="1340090"/>
              <a:ext cx="431999" cy="141682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4" name="rc44"/>
            <p:cNvSpPr/>
            <p:nvPr/>
          </p:nvSpPr>
          <p:spPr>
            <a:xfrm>
              <a:off x="5272816" y="1340090"/>
              <a:ext cx="431999" cy="141682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5" name="rc45"/>
            <p:cNvSpPr/>
            <p:nvPr/>
          </p:nvSpPr>
          <p:spPr>
            <a:xfrm>
              <a:off x="5704816" y="1340090"/>
              <a:ext cx="431999" cy="141682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6" name="rc46"/>
            <p:cNvSpPr/>
            <p:nvPr/>
          </p:nvSpPr>
          <p:spPr>
            <a:xfrm>
              <a:off x="6136815" y="1340090"/>
              <a:ext cx="431999" cy="1416828"/>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47" name="rc47"/>
            <p:cNvSpPr/>
            <p:nvPr/>
          </p:nvSpPr>
          <p:spPr>
            <a:xfrm>
              <a:off x="6568814" y="1340090"/>
              <a:ext cx="431999" cy="1416828"/>
            </a:xfrm>
            <a:prstGeom prst="rect">
              <a:avLst/>
            </a:prstGeom>
            <a:solidFill>
              <a:srgbClr val="C8150A">
                <a:alpha val="100000"/>
              </a:srgbClr>
            </a:solidFill>
            <a:ln w="2710" cap="flat">
              <a:solidFill>
                <a:srgbClr val="FFFFFF">
                  <a:alpha val="100000"/>
                </a:srgbClr>
              </a:solidFill>
              <a:prstDash val="solid"/>
              <a:miter/>
            </a:ln>
          </p:spPr>
          <p:txBody>
            <a:bodyPr/>
            <a:lstStyle/>
            <a:p/>
          </p:txBody>
        </p:sp>
        <p:sp>
          <p:nvSpPr>
            <p:cNvPr id="48" name="rc48"/>
            <p:cNvSpPr/>
            <p:nvPr/>
          </p:nvSpPr>
          <p:spPr>
            <a:xfrm>
              <a:off x="7000814" y="1340090"/>
              <a:ext cx="431999" cy="1416828"/>
            </a:xfrm>
            <a:prstGeom prst="rect">
              <a:avLst/>
            </a:prstGeom>
            <a:solidFill>
              <a:srgbClr val="E12219">
                <a:alpha val="100000"/>
              </a:srgbClr>
            </a:solidFill>
            <a:ln w="2710" cap="flat">
              <a:solidFill>
                <a:srgbClr val="FFFFFF">
                  <a:alpha val="100000"/>
                </a:srgbClr>
              </a:solidFill>
              <a:prstDash val="solid"/>
              <a:miter/>
            </a:ln>
          </p:spPr>
          <p:txBody>
            <a:bodyPr/>
            <a:lstStyle/>
            <a:p/>
          </p:txBody>
        </p:sp>
        <p:sp>
          <p:nvSpPr>
            <p:cNvPr id="49" name="rc49"/>
            <p:cNvSpPr/>
            <p:nvPr/>
          </p:nvSpPr>
          <p:spPr>
            <a:xfrm>
              <a:off x="7432813" y="1340090"/>
              <a:ext cx="431999" cy="141682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0" name="rc50"/>
            <p:cNvSpPr/>
            <p:nvPr/>
          </p:nvSpPr>
          <p:spPr>
            <a:xfrm>
              <a:off x="7864812" y="1340090"/>
              <a:ext cx="431999" cy="1416828"/>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51" name="rc51"/>
            <p:cNvSpPr/>
            <p:nvPr/>
          </p:nvSpPr>
          <p:spPr>
            <a:xfrm>
              <a:off x="8296812" y="1340090"/>
              <a:ext cx="431999" cy="1416828"/>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52" name="tx52"/>
            <p:cNvSpPr/>
            <p:nvPr/>
          </p:nvSpPr>
          <p:spPr>
            <a:xfrm>
              <a:off x="2002692" y="34265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3" name="tx53"/>
            <p:cNvSpPr/>
            <p:nvPr/>
          </p:nvSpPr>
          <p:spPr>
            <a:xfrm>
              <a:off x="2434691" y="34265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4" name="tx54"/>
            <p:cNvSpPr/>
            <p:nvPr/>
          </p:nvSpPr>
          <p:spPr>
            <a:xfrm>
              <a:off x="2866690" y="34265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5" name="tx55"/>
            <p:cNvSpPr/>
            <p:nvPr/>
          </p:nvSpPr>
          <p:spPr>
            <a:xfrm>
              <a:off x="3298690" y="34265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6" name="tx56"/>
            <p:cNvSpPr/>
            <p:nvPr/>
          </p:nvSpPr>
          <p:spPr>
            <a:xfrm>
              <a:off x="3730689" y="34265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57" name="tx57"/>
            <p:cNvSpPr/>
            <p:nvPr/>
          </p:nvSpPr>
          <p:spPr>
            <a:xfrm>
              <a:off x="4162688" y="34265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58" name="tx58"/>
            <p:cNvSpPr/>
            <p:nvPr/>
          </p:nvSpPr>
          <p:spPr>
            <a:xfrm>
              <a:off x="456455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59" name="tx59"/>
            <p:cNvSpPr/>
            <p:nvPr/>
          </p:nvSpPr>
          <p:spPr>
            <a:xfrm>
              <a:off x="5000581" y="342651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60" name="tx60"/>
            <p:cNvSpPr/>
            <p:nvPr/>
          </p:nvSpPr>
          <p:spPr>
            <a:xfrm>
              <a:off x="5432580" y="342651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61" name="tx61"/>
            <p:cNvSpPr/>
            <p:nvPr/>
          </p:nvSpPr>
          <p:spPr>
            <a:xfrm>
              <a:off x="5864580" y="342651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62" name="tx62"/>
            <p:cNvSpPr/>
            <p:nvPr/>
          </p:nvSpPr>
          <p:spPr>
            <a:xfrm>
              <a:off x="6296579" y="342651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63" name="tx63"/>
            <p:cNvSpPr/>
            <p:nvPr/>
          </p:nvSpPr>
          <p:spPr>
            <a:xfrm>
              <a:off x="6728578" y="342651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64" name="tx64"/>
            <p:cNvSpPr/>
            <p:nvPr/>
          </p:nvSpPr>
          <p:spPr>
            <a:xfrm>
              <a:off x="715655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65" name="tx65"/>
            <p:cNvSpPr/>
            <p:nvPr/>
          </p:nvSpPr>
          <p:spPr>
            <a:xfrm>
              <a:off x="758855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66" name="tx66"/>
            <p:cNvSpPr/>
            <p:nvPr/>
          </p:nvSpPr>
          <p:spPr>
            <a:xfrm>
              <a:off x="802055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67" name="tx67"/>
            <p:cNvSpPr/>
            <p:nvPr/>
          </p:nvSpPr>
          <p:spPr>
            <a:xfrm>
              <a:off x="845255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68" name="tx68"/>
            <p:cNvSpPr/>
            <p:nvPr/>
          </p:nvSpPr>
          <p:spPr>
            <a:xfrm>
              <a:off x="2002692" y="48433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69" name="tx69"/>
            <p:cNvSpPr/>
            <p:nvPr/>
          </p:nvSpPr>
          <p:spPr>
            <a:xfrm>
              <a:off x="2434691" y="48433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70" name="tx70"/>
            <p:cNvSpPr/>
            <p:nvPr/>
          </p:nvSpPr>
          <p:spPr>
            <a:xfrm>
              <a:off x="2866690" y="48433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71" name="tx71"/>
            <p:cNvSpPr/>
            <p:nvPr/>
          </p:nvSpPr>
          <p:spPr>
            <a:xfrm>
              <a:off x="3298690" y="48433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72" name="tx72"/>
            <p:cNvSpPr/>
            <p:nvPr/>
          </p:nvSpPr>
          <p:spPr>
            <a:xfrm>
              <a:off x="3730689" y="48433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73" name="tx73"/>
            <p:cNvSpPr/>
            <p:nvPr/>
          </p:nvSpPr>
          <p:spPr>
            <a:xfrm>
              <a:off x="4132559" y="4843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74" name="tx74"/>
            <p:cNvSpPr/>
            <p:nvPr/>
          </p:nvSpPr>
          <p:spPr>
            <a:xfrm>
              <a:off x="4568582" y="4843346"/>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75" name="tx75"/>
            <p:cNvSpPr/>
            <p:nvPr/>
          </p:nvSpPr>
          <p:spPr>
            <a:xfrm>
              <a:off x="4996558" y="4843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76" name="tx76"/>
            <p:cNvSpPr/>
            <p:nvPr/>
          </p:nvSpPr>
          <p:spPr>
            <a:xfrm>
              <a:off x="5428557" y="4843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77" name="tx77"/>
            <p:cNvSpPr/>
            <p:nvPr/>
          </p:nvSpPr>
          <p:spPr>
            <a:xfrm>
              <a:off x="5860556" y="4843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78" name="tx78"/>
            <p:cNvSpPr/>
            <p:nvPr/>
          </p:nvSpPr>
          <p:spPr>
            <a:xfrm>
              <a:off x="6292556" y="4843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79" name="tx79"/>
            <p:cNvSpPr/>
            <p:nvPr/>
          </p:nvSpPr>
          <p:spPr>
            <a:xfrm>
              <a:off x="6724555" y="4843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80" name="tx80"/>
            <p:cNvSpPr/>
            <p:nvPr/>
          </p:nvSpPr>
          <p:spPr>
            <a:xfrm>
              <a:off x="7156554" y="4843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81" name="tx81"/>
            <p:cNvSpPr/>
            <p:nvPr/>
          </p:nvSpPr>
          <p:spPr>
            <a:xfrm>
              <a:off x="7588554" y="4843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82" name="tx82"/>
            <p:cNvSpPr/>
            <p:nvPr/>
          </p:nvSpPr>
          <p:spPr>
            <a:xfrm>
              <a:off x="8020553" y="4843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83" name="tx83"/>
            <p:cNvSpPr/>
            <p:nvPr/>
          </p:nvSpPr>
          <p:spPr>
            <a:xfrm>
              <a:off x="8452552" y="4843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84" name="tx84"/>
            <p:cNvSpPr/>
            <p:nvPr/>
          </p:nvSpPr>
          <p:spPr>
            <a:xfrm>
              <a:off x="2002692" y="20096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85" name="tx85"/>
            <p:cNvSpPr/>
            <p:nvPr/>
          </p:nvSpPr>
          <p:spPr>
            <a:xfrm>
              <a:off x="2434691" y="20096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86" name="tx86"/>
            <p:cNvSpPr/>
            <p:nvPr/>
          </p:nvSpPr>
          <p:spPr>
            <a:xfrm>
              <a:off x="2866690" y="20096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87" name="tx87"/>
            <p:cNvSpPr/>
            <p:nvPr/>
          </p:nvSpPr>
          <p:spPr>
            <a:xfrm>
              <a:off x="3298690" y="20096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88" name="tx88"/>
            <p:cNvSpPr/>
            <p:nvPr/>
          </p:nvSpPr>
          <p:spPr>
            <a:xfrm>
              <a:off x="3730689" y="20096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89" name="tx89"/>
            <p:cNvSpPr/>
            <p:nvPr/>
          </p:nvSpPr>
          <p:spPr>
            <a:xfrm>
              <a:off x="4162688" y="20096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90" name="tx90"/>
            <p:cNvSpPr/>
            <p:nvPr/>
          </p:nvSpPr>
          <p:spPr>
            <a:xfrm>
              <a:off x="4594688" y="20096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91" name="tx91"/>
            <p:cNvSpPr/>
            <p:nvPr/>
          </p:nvSpPr>
          <p:spPr>
            <a:xfrm>
              <a:off x="5026687" y="20096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92" name="tx92"/>
            <p:cNvSpPr/>
            <p:nvPr/>
          </p:nvSpPr>
          <p:spPr>
            <a:xfrm>
              <a:off x="5458686" y="20096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93" name="tx93"/>
            <p:cNvSpPr/>
            <p:nvPr/>
          </p:nvSpPr>
          <p:spPr>
            <a:xfrm>
              <a:off x="5890686" y="20096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94" name="tx94"/>
            <p:cNvSpPr/>
            <p:nvPr/>
          </p:nvSpPr>
          <p:spPr>
            <a:xfrm>
              <a:off x="6322685" y="20096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95" name="tx95"/>
            <p:cNvSpPr/>
            <p:nvPr/>
          </p:nvSpPr>
          <p:spPr>
            <a:xfrm>
              <a:off x="6754684" y="20096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96" name="tx96"/>
            <p:cNvSpPr/>
            <p:nvPr/>
          </p:nvSpPr>
          <p:spPr>
            <a:xfrm>
              <a:off x="7186684" y="20096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97" name="tx97"/>
            <p:cNvSpPr/>
            <p:nvPr/>
          </p:nvSpPr>
          <p:spPr>
            <a:xfrm>
              <a:off x="7588554" y="20096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98" name="tx98"/>
            <p:cNvSpPr/>
            <p:nvPr/>
          </p:nvSpPr>
          <p:spPr>
            <a:xfrm>
              <a:off x="8020553" y="20096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99" name="tx99"/>
            <p:cNvSpPr/>
            <p:nvPr/>
          </p:nvSpPr>
          <p:spPr>
            <a:xfrm>
              <a:off x="8452552" y="20096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00" name="rc100"/>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01" name="rc101"/>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02" name="rc102"/>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03" name="rc103"/>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04" name="rc104"/>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05" name="rc105"/>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06" name="rc106"/>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07" name="rc107"/>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08" name="rc108"/>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09" name="rc109"/>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10" name="rc110"/>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11" name="rc111"/>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12" name="rc112"/>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13" name="rc113"/>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14" name="rc114"/>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15" name="rc115"/>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16" name="rc116"/>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17" name="rc117"/>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18" name="rc118"/>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19" name="rc119"/>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20" name="rc120"/>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21" name="rc121"/>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22" name="rc122"/>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23" name="rc123"/>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24" name="rc124"/>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25" name="rc125"/>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26" name="rc126"/>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27" name="rc127"/>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28" name="rc128"/>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29" name="rc129"/>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30" name="rc130"/>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31" name="rc131"/>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32" name="rc132"/>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33" name="rc133"/>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34" name="rc134"/>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35" name="rc135"/>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36" name="rc136"/>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37" name="rc137"/>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38" name="rc138"/>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39" name="rc139"/>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40" name="rc140"/>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41" name="rc141"/>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42" name="rc142"/>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43" name="rc143"/>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44" name="rc144"/>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45" name="rc145"/>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46" name="rc146"/>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47" name="rc147"/>
            <p:cNvSpPr/>
            <p:nvPr/>
          </p:nvSpPr>
          <p:spPr>
            <a:xfrm>
              <a:off x="1816821" y="2756919"/>
              <a:ext cx="6911989" cy="1416828"/>
            </a:xfrm>
            <a:prstGeom prst="rect">
              <a:avLst/>
            </a:prstGeom>
            <a:noFill/>
            <a:ln w="27101" cap="flat">
              <a:solidFill>
                <a:srgbClr val="000000">
                  <a:alpha val="100000"/>
                </a:srgbClr>
              </a:solidFill>
              <a:prstDash val="solid"/>
              <a:miter/>
            </a:ln>
          </p:spPr>
          <p:txBody>
            <a:bodyPr/>
            <a:lstStyle/>
            <a:p/>
          </p:txBody>
        </p:sp>
        <p:sp>
          <p:nvSpPr>
            <p:cNvPr id="148" name="tx148"/>
            <p:cNvSpPr/>
            <p:nvPr/>
          </p:nvSpPr>
          <p:spPr>
            <a:xfrm rot="-2700000">
              <a:off x="195192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9" name="tx149"/>
            <p:cNvSpPr/>
            <p:nvPr/>
          </p:nvSpPr>
          <p:spPr>
            <a:xfrm rot="-2700000">
              <a:off x="2385436"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150" name="tx150"/>
            <p:cNvSpPr/>
            <p:nvPr/>
          </p:nvSpPr>
          <p:spPr>
            <a:xfrm rot="-2700000">
              <a:off x="281592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151" name="tx151"/>
            <p:cNvSpPr/>
            <p:nvPr/>
          </p:nvSpPr>
          <p:spPr>
            <a:xfrm rot="-2700000">
              <a:off x="324792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152" name="tx152"/>
            <p:cNvSpPr/>
            <p:nvPr/>
          </p:nvSpPr>
          <p:spPr>
            <a:xfrm rot="-2700000">
              <a:off x="367992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153" name="tx153"/>
            <p:cNvSpPr/>
            <p:nvPr/>
          </p:nvSpPr>
          <p:spPr>
            <a:xfrm rot="-2700000">
              <a:off x="411192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54" name="tx154"/>
            <p:cNvSpPr/>
            <p:nvPr/>
          </p:nvSpPr>
          <p:spPr>
            <a:xfrm rot="-2700000">
              <a:off x="454392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155" name="tx155"/>
            <p:cNvSpPr/>
            <p:nvPr/>
          </p:nvSpPr>
          <p:spPr>
            <a:xfrm rot="-2700000">
              <a:off x="497591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156" name="tx156"/>
            <p:cNvSpPr/>
            <p:nvPr/>
          </p:nvSpPr>
          <p:spPr>
            <a:xfrm rot="-2700000">
              <a:off x="540791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57" name="tx157"/>
            <p:cNvSpPr/>
            <p:nvPr/>
          </p:nvSpPr>
          <p:spPr>
            <a:xfrm rot="-2700000">
              <a:off x="583991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58" name="tx158"/>
            <p:cNvSpPr/>
            <p:nvPr/>
          </p:nvSpPr>
          <p:spPr>
            <a:xfrm rot="-2700000">
              <a:off x="627191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59" name="tx159"/>
            <p:cNvSpPr/>
            <p:nvPr/>
          </p:nvSpPr>
          <p:spPr>
            <a:xfrm rot="-2700000">
              <a:off x="670391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60" name="tx160"/>
            <p:cNvSpPr/>
            <p:nvPr/>
          </p:nvSpPr>
          <p:spPr>
            <a:xfrm rot="-2700000">
              <a:off x="713591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61" name="tx161"/>
            <p:cNvSpPr/>
            <p:nvPr/>
          </p:nvSpPr>
          <p:spPr>
            <a:xfrm rot="-2700000">
              <a:off x="756791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62" name="tx162"/>
            <p:cNvSpPr/>
            <p:nvPr/>
          </p:nvSpPr>
          <p:spPr>
            <a:xfrm rot="-2700000">
              <a:off x="799991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63" name="tx163"/>
            <p:cNvSpPr/>
            <p:nvPr/>
          </p:nvSpPr>
          <p:spPr>
            <a:xfrm rot="-2700000">
              <a:off x="843191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64" name="tx164"/>
            <p:cNvSpPr/>
            <p:nvPr/>
          </p:nvSpPr>
          <p:spPr>
            <a:xfrm>
              <a:off x="508182" y="4832099"/>
              <a:ext cx="432145"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non-FCV</a:t>
              </a:r>
            </a:p>
          </p:txBody>
        </p:sp>
        <p:sp>
          <p:nvSpPr>
            <p:cNvPr id="165" name="tx165"/>
            <p:cNvSpPr/>
            <p:nvPr/>
          </p:nvSpPr>
          <p:spPr>
            <a:xfrm>
              <a:off x="970320" y="4832099"/>
              <a:ext cx="438271"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countries</a:t>
              </a:r>
            </a:p>
          </p:txBody>
        </p:sp>
        <p:sp>
          <p:nvSpPr>
            <p:cNvPr id="166" name="tx166"/>
            <p:cNvSpPr/>
            <p:nvPr/>
          </p:nvSpPr>
          <p:spPr>
            <a:xfrm>
              <a:off x="1072641" y="3415270"/>
              <a:ext cx="335950" cy="77358"/>
            </a:xfrm>
            <a:prstGeom prst="rect">
              <a:avLst/>
            </a:prstGeom>
            <a:noFill/>
          </p:spPr>
          <p:txBody>
            <a:bodyPr lIns="0" rIns="0" tIns="0" bIns="0" anchorCtr="1" anchor="ctr" wrap="none"/>
            <a:lstStyle/>
            <a:p>
              <a:pPr algn="l" marL="0" marR="0" indent="0">
                <a:spcBef>
                  <a:spcPts val="0"/>
                </a:spcBef>
                <a:spcAft>
                  <a:spcPts val="0"/>
                </a:spcAft>
              </a:pPr>
              <a:r>
                <a:rPr sz="850" i="0" b="1">
                  <a:solidFill>
                    <a:srgbClr val="4D4D4D">
                      <a:alpha val="100000"/>
                    </a:srgbClr>
                  </a:solidFill>
                  <a:latin typeface="Arial"/>
                  <a:cs typeface="Arial"/>
                </a:rPr>
                <a:t>Global</a:t>
              </a:r>
            </a:p>
          </p:txBody>
        </p:sp>
        <p:sp>
          <p:nvSpPr>
            <p:cNvPr id="167" name="tx167"/>
            <p:cNvSpPr/>
            <p:nvPr/>
          </p:nvSpPr>
          <p:spPr>
            <a:xfrm>
              <a:off x="520344" y="1998441"/>
              <a:ext cx="17401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WB</a:t>
              </a:r>
            </a:p>
          </p:txBody>
        </p:sp>
        <p:sp>
          <p:nvSpPr>
            <p:cNvPr id="168" name="tx168"/>
            <p:cNvSpPr/>
            <p:nvPr/>
          </p:nvSpPr>
          <p:spPr>
            <a:xfrm>
              <a:off x="724346" y="1998441"/>
              <a:ext cx="215981"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FCV</a:t>
              </a:r>
            </a:p>
          </p:txBody>
        </p:sp>
        <p:sp>
          <p:nvSpPr>
            <p:cNvPr id="169" name="tx169"/>
            <p:cNvSpPr/>
            <p:nvPr/>
          </p:nvSpPr>
          <p:spPr>
            <a:xfrm>
              <a:off x="970320" y="1998441"/>
              <a:ext cx="438271"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countries</a:t>
              </a:r>
            </a:p>
          </p:txBody>
        </p:sp>
        <p:sp>
          <p:nvSpPr>
            <p:cNvPr id="170" name="tx170"/>
            <p:cNvSpPr/>
            <p:nvPr/>
          </p:nvSpPr>
          <p:spPr>
            <a:xfrm>
              <a:off x="3328158" y="6087286"/>
              <a:ext cx="16597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  </a:t>
              </a:r>
            </a:p>
          </p:txBody>
        </p:sp>
        <p:pic>
          <p:nvPicPr>
            <p:cNvPr id="171" name="pic171"/>
            <p:cNvPicPr/>
            <p:nvPr/>
          </p:nvPicPr>
          <p:blipFill>
            <a:blip r:embed="rId2" cstate="print"/>
            <a:stretch>
              <a:fillRect/>
            </a:stretch>
          </p:blipFill>
          <p:spPr>
            <a:xfrm>
              <a:off x="5057474" y="5941026"/>
              <a:ext cx="2160000" cy="219455"/>
            </a:xfrm>
            <a:prstGeom prst="rect">
              <a:avLst/>
            </a:prstGeom>
          </p:spPr>
        </p:pic>
        <p:sp>
          <p:nvSpPr>
            <p:cNvPr id="172" name="pl172"/>
            <p:cNvSpPr/>
            <p:nvPr/>
          </p:nvSpPr>
          <p:spPr>
            <a:xfrm>
              <a:off x="506107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3" name="pl173"/>
            <p:cNvSpPr/>
            <p:nvPr/>
          </p:nvSpPr>
          <p:spPr>
            <a:xfrm>
              <a:off x="565907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4" name="pl174"/>
            <p:cNvSpPr/>
            <p:nvPr/>
          </p:nvSpPr>
          <p:spPr>
            <a:xfrm>
              <a:off x="625707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5" name="pl175"/>
            <p:cNvSpPr/>
            <p:nvPr/>
          </p:nvSpPr>
          <p:spPr>
            <a:xfrm>
              <a:off x="685507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6" name="pl176"/>
            <p:cNvSpPr/>
            <p:nvPr/>
          </p:nvSpPr>
          <p:spPr>
            <a:xfrm>
              <a:off x="506107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7" name="pl177"/>
            <p:cNvSpPr/>
            <p:nvPr/>
          </p:nvSpPr>
          <p:spPr>
            <a:xfrm>
              <a:off x="565907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8" name="pl178"/>
            <p:cNvSpPr/>
            <p:nvPr/>
          </p:nvSpPr>
          <p:spPr>
            <a:xfrm>
              <a:off x="625707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9" name="pl179"/>
            <p:cNvSpPr/>
            <p:nvPr/>
          </p:nvSpPr>
          <p:spPr>
            <a:xfrm>
              <a:off x="685507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80" name="tx180"/>
            <p:cNvSpPr/>
            <p:nvPr/>
          </p:nvSpPr>
          <p:spPr>
            <a:xfrm>
              <a:off x="5029985"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181" name="tx181"/>
            <p:cNvSpPr/>
            <p:nvPr/>
          </p:nvSpPr>
          <p:spPr>
            <a:xfrm>
              <a:off x="5596895"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a:t>
              </a:r>
            </a:p>
          </p:txBody>
        </p:sp>
        <p:sp>
          <p:nvSpPr>
            <p:cNvPr id="182" name="tx182"/>
            <p:cNvSpPr/>
            <p:nvPr/>
          </p:nvSpPr>
          <p:spPr>
            <a:xfrm>
              <a:off x="6194895"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a:t>
              </a:r>
            </a:p>
          </p:txBody>
        </p:sp>
        <p:sp>
          <p:nvSpPr>
            <p:cNvPr id="183" name="tx183"/>
            <p:cNvSpPr/>
            <p:nvPr/>
          </p:nvSpPr>
          <p:spPr>
            <a:xfrm>
              <a:off x="6792895"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30</a:t>
              </a:r>
            </a:p>
          </p:txBody>
        </p:sp>
        <p:sp>
          <p:nvSpPr>
            <p:cNvPr id="184" name="tx184"/>
            <p:cNvSpPr/>
            <p:nvPr/>
          </p:nvSpPr>
          <p:spPr>
            <a:xfrm>
              <a:off x="1471222" y="435349"/>
              <a:ext cx="445084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HPVc programme coverage (%), girls, by region, 2010-2025</a:t>
              </a:r>
            </a:p>
          </p:txBody>
        </p:sp>
        <p:sp>
          <p:nvSpPr>
            <p:cNvPr id="185" name="tx185"/>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86" name="tx186"/>
            <p:cNvSpPr/>
            <p:nvPr/>
          </p:nvSpPr>
          <p:spPr>
            <a:xfrm>
              <a:off x="5935824" y="6593460"/>
              <a:ext cx="3138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Regions ordered based on descending coverage in 2025.</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'HPVc programme coverage' indicator is defined as the target population who received the last dose of HPV vaccine in the reporting year.
This heatmap shows HPVc programme coverage among girls, by region and year. The colour gradient is based on the best performing region.
In 2025, WB FCV countries had the highest HPVc coverage (36%), and non-FCV countries had the lowest coverage (30%).</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6064" y="1020540"/>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 name="rc5"/>
            <p:cNvSpPr/>
            <p:nvPr/>
          </p:nvSpPr>
          <p:spPr>
            <a:xfrm>
              <a:off x="956064" y="1620841"/>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 name="rc6"/>
            <p:cNvSpPr/>
            <p:nvPr/>
          </p:nvSpPr>
          <p:spPr>
            <a:xfrm>
              <a:off x="956064" y="192099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 name="rc7"/>
            <p:cNvSpPr/>
            <p:nvPr/>
          </p:nvSpPr>
          <p:spPr>
            <a:xfrm>
              <a:off x="956064" y="2521292"/>
              <a:ext cx="311047" cy="300150"/>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8" name="rc8"/>
            <p:cNvSpPr/>
            <p:nvPr/>
          </p:nvSpPr>
          <p:spPr>
            <a:xfrm>
              <a:off x="956064" y="1320690"/>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9" name="rc9"/>
            <p:cNvSpPr/>
            <p:nvPr/>
          </p:nvSpPr>
          <p:spPr>
            <a:xfrm>
              <a:off x="956064" y="2221141"/>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0" name="rc10"/>
            <p:cNvSpPr/>
            <p:nvPr/>
          </p:nvSpPr>
          <p:spPr>
            <a:xfrm>
              <a:off x="956064" y="4022043"/>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 name="rc11"/>
            <p:cNvSpPr/>
            <p:nvPr/>
          </p:nvSpPr>
          <p:spPr>
            <a:xfrm>
              <a:off x="956064" y="4622344"/>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2" name="rc12"/>
            <p:cNvSpPr/>
            <p:nvPr/>
          </p:nvSpPr>
          <p:spPr>
            <a:xfrm>
              <a:off x="956064" y="4322193"/>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3" name="rc13"/>
            <p:cNvSpPr/>
            <p:nvPr/>
          </p:nvSpPr>
          <p:spPr>
            <a:xfrm>
              <a:off x="956064" y="4922494"/>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4" name="rc14"/>
            <p:cNvSpPr/>
            <p:nvPr/>
          </p:nvSpPr>
          <p:spPr>
            <a:xfrm>
              <a:off x="1267112"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 name="rc15"/>
            <p:cNvSpPr/>
            <p:nvPr/>
          </p:nvSpPr>
          <p:spPr>
            <a:xfrm>
              <a:off x="1267112" y="162084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 name="rc16"/>
            <p:cNvSpPr/>
            <p:nvPr/>
          </p:nvSpPr>
          <p:spPr>
            <a:xfrm>
              <a:off x="1267112" y="192099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7" name="rc17"/>
            <p:cNvSpPr/>
            <p:nvPr/>
          </p:nvSpPr>
          <p:spPr>
            <a:xfrm>
              <a:off x="1267112" y="2521292"/>
              <a:ext cx="311047" cy="300150"/>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8" name="rc18"/>
            <p:cNvSpPr/>
            <p:nvPr/>
          </p:nvSpPr>
          <p:spPr>
            <a:xfrm>
              <a:off x="1267112" y="1320690"/>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9" name="rc19"/>
            <p:cNvSpPr/>
            <p:nvPr/>
          </p:nvSpPr>
          <p:spPr>
            <a:xfrm>
              <a:off x="1267112" y="2221141"/>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0" name="rc20"/>
            <p:cNvSpPr/>
            <p:nvPr/>
          </p:nvSpPr>
          <p:spPr>
            <a:xfrm>
              <a:off x="1267112" y="4022043"/>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1" name="rc21"/>
            <p:cNvSpPr/>
            <p:nvPr/>
          </p:nvSpPr>
          <p:spPr>
            <a:xfrm>
              <a:off x="1267112" y="4622344"/>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22" name="rc22"/>
            <p:cNvSpPr/>
            <p:nvPr/>
          </p:nvSpPr>
          <p:spPr>
            <a:xfrm>
              <a:off x="1267112" y="4322193"/>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3" name="rc23"/>
            <p:cNvSpPr/>
            <p:nvPr/>
          </p:nvSpPr>
          <p:spPr>
            <a:xfrm>
              <a:off x="1267112" y="4922494"/>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4" name="rc24"/>
            <p:cNvSpPr/>
            <p:nvPr/>
          </p:nvSpPr>
          <p:spPr>
            <a:xfrm>
              <a:off x="1578160"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 name="rc25"/>
            <p:cNvSpPr/>
            <p:nvPr/>
          </p:nvSpPr>
          <p:spPr>
            <a:xfrm>
              <a:off x="1578160" y="162084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 name="rc26"/>
            <p:cNvSpPr/>
            <p:nvPr/>
          </p:nvSpPr>
          <p:spPr>
            <a:xfrm>
              <a:off x="1578160" y="192099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7" name="rc27"/>
            <p:cNvSpPr/>
            <p:nvPr/>
          </p:nvSpPr>
          <p:spPr>
            <a:xfrm>
              <a:off x="1578160" y="2521292"/>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8" name="rc28"/>
            <p:cNvSpPr/>
            <p:nvPr/>
          </p:nvSpPr>
          <p:spPr>
            <a:xfrm>
              <a:off x="1578160" y="1320690"/>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9" name="rc29"/>
            <p:cNvSpPr/>
            <p:nvPr/>
          </p:nvSpPr>
          <p:spPr>
            <a:xfrm>
              <a:off x="1578160" y="2221141"/>
              <a:ext cx="311047" cy="300150"/>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30" name="rc30"/>
            <p:cNvSpPr/>
            <p:nvPr/>
          </p:nvSpPr>
          <p:spPr>
            <a:xfrm>
              <a:off x="1578160" y="4022043"/>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1" name="rc31"/>
            <p:cNvSpPr/>
            <p:nvPr/>
          </p:nvSpPr>
          <p:spPr>
            <a:xfrm>
              <a:off x="1578160" y="4622344"/>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2" name="rc32"/>
            <p:cNvSpPr/>
            <p:nvPr/>
          </p:nvSpPr>
          <p:spPr>
            <a:xfrm>
              <a:off x="1578160" y="4322193"/>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3" name="rc33"/>
            <p:cNvSpPr/>
            <p:nvPr/>
          </p:nvSpPr>
          <p:spPr>
            <a:xfrm>
              <a:off x="1578160" y="4922494"/>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34" name="rc34"/>
            <p:cNvSpPr/>
            <p:nvPr/>
          </p:nvSpPr>
          <p:spPr>
            <a:xfrm>
              <a:off x="1889207" y="1020540"/>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5" name="rc35"/>
            <p:cNvSpPr/>
            <p:nvPr/>
          </p:nvSpPr>
          <p:spPr>
            <a:xfrm>
              <a:off x="1889207" y="162084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6" name="rc36"/>
            <p:cNvSpPr/>
            <p:nvPr/>
          </p:nvSpPr>
          <p:spPr>
            <a:xfrm>
              <a:off x="1889207" y="192099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7" name="rc37"/>
            <p:cNvSpPr/>
            <p:nvPr/>
          </p:nvSpPr>
          <p:spPr>
            <a:xfrm>
              <a:off x="1889207" y="2521292"/>
              <a:ext cx="311047" cy="30015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8" name="rc38"/>
            <p:cNvSpPr/>
            <p:nvPr/>
          </p:nvSpPr>
          <p:spPr>
            <a:xfrm>
              <a:off x="1889207" y="1320690"/>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39" name="rc39"/>
            <p:cNvSpPr/>
            <p:nvPr/>
          </p:nvSpPr>
          <p:spPr>
            <a:xfrm>
              <a:off x="1889207" y="2221141"/>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40" name="rc40"/>
            <p:cNvSpPr/>
            <p:nvPr/>
          </p:nvSpPr>
          <p:spPr>
            <a:xfrm>
              <a:off x="1889207" y="4022043"/>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1" name="rc41"/>
            <p:cNvSpPr/>
            <p:nvPr/>
          </p:nvSpPr>
          <p:spPr>
            <a:xfrm>
              <a:off x="1889207" y="4622344"/>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42" name="rc42"/>
            <p:cNvSpPr/>
            <p:nvPr/>
          </p:nvSpPr>
          <p:spPr>
            <a:xfrm>
              <a:off x="1889207" y="4322193"/>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43" name="rc43"/>
            <p:cNvSpPr/>
            <p:nvPr/>
          </p:nvSpPr>
          <p:spPr>
            <a:xfrm>
              <a:off x="1889207" y="4922494"/>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44" name="rc44"/>
            <p:cNvSpPr/>
            <p:nvPr/>
          </p:nvSpPr>
          <p:spPr>
            <a:xfrm>
              <a:off x="2200255" y="1020540"/>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5" name="rc45"/>
            <p:cNvSpPr/>
            <p:nvPr/>
          </p:nvSpPr>
          <p:spPr>
            <a:xfrm>
              <a:off x="2200255" y="162084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6" name="rc46"/>
            <p:cNvSpPr/>
            <p:nvPr/>
          </p:nvSpPr>
          <p:spPr>
            <a:xfrm>
              <a:off x="2200255" y="1920991"/>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7" name="rc47"/>
            <p:cNvSpPr/>
            <p:nvPr/>
          </p:nvSpPr>
          <p:spPr>
            <a:xfrm>
              <a:off x="2200255" y="2521292"/>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48" name="rc48"/>
            <p:cNvSpPr/>
            <p:nvPr/>
          </p:nvSpPr>
          <p:spPr>
            <a:xfrm>
              <a:off x="2200255" y="1320690"/>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49" name="rc49"/>
            <p:cNvSpPr/>
            <p:nvPr/>
          </p:nvSpPr>
          <p:spPr>
            <a:xfrm>
              <a:off x="2200255" y="2221141"/>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50" name="rc50"/>
            <p:cNvSpPr/>
            <p:nvPr/>
          </p:nvSpPr>
          <p:spPr>
            <a:xfrm>
              <a:off x="2200255" y="4022043"/>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1" name="rc51"/>
            <p:cNvSpPr/>
            <p:nvPr/>
          </p:nvSpPr>
          <p:spPr>
            <a:xfrm>
              <a:off x="2200255" y="4622344"/>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52" name="rc52"/>
            <p:cNvSpPr/>
            <p:nvPr/>
          </p:nvSpPr>
          <p:spPr>
            <a:xfrm>
              <a:off x="2200255" y="4322193"/>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53" name="rc53"/>
            <p:cNvSpPr/>
            <p:nvPr/>
          </p:nvSpPr>
          <p:spPr>
            <a:xfrm>
              <a:off x="2200255" y="4922494"/>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54" name="rc54"/>
            <p:cNvSpPr/>
            <p:nvPr/>
          </p:nvSpPr>
          <p:spPr>
            <a:xfrm>
              <a:off x="2511303" y="1020540"/>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5" name="rc55"/>
            <p:cNvSpPr/>
            <p:nvPr/>
          </p:nvSpPr>
          <p:spPr>
            <a:xfrm>
              <a:off x="2511303" y="162084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6" name="rc56"/>
            <p:cNvSpPr/>
            <p:nvPr/>
          </p:nvSpPr>
          <p:spPr>
            <a:xfrm>
              <a:off x="2511303" y="192099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7" name="rc57"/>
            <p:cNvSpPr/>
            <p:nvPr/>
          </p:nvSpPr>
          <p:spPr>
            <a:xfrm>
              <a:off x="2511303" y="2521292"/>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8" name="rc58"/>
            <p:cNvSpPr/>
            <p:nvPr/>
          </p:nvSpPr>
          <p:spPr>
            <a:xfrm>
              <a:off x="2511303" y="1320690"/>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59" name="rc59"/>
            <p:cNvSpPr/>
            <p:nvPr/>
          </p:nvSpPr>
          <p:spPr>
            <a:xfrm>
              <a:off x="2511303" y="2221141"/>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60" name="rc60"/>
            <p:cNvSpPr/>
            <p:nvPr/>
          </p:nvSpPr>
          <p:spPr>
            <a:xfrm>
              <a:off x="2511303" y="4022043"/>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1" name="rc61"/>
            <p:cNvSpPr/>
            <p:nvPr/>
          </p:nvSpPr>
          <p:spPr>
            <a:xfrm>
              <a:off x="2511303" y="4622344"/>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62" name="rc62"/>
            <p:cNvSpPr/>
            <p:nvPr/>
          </p:nvSpPr>
          <p:spPr>
            <a:xfrm>
              <a:off x="2511303" y="4322193"/>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63" name="rc63"/>
            <p:cNvSpPr/>
            <p:nvPr/>
          </p:nvSpPr>
          <p:spPr>
            <a:xfrm>
              <a:off x="2511303" y="4922494"/>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64" name="rc64"/>
            <p:cNvSpPr/>
            <p:nvPr/>
          </p:nvSpPr>
          <p:spPr>
            <a:xfrm>
              <a:off x="2822351" y="1020540"/>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5" name="rc65"/>
            <p:cNvSpPr/>
            <p:nvPr/>
          </p:nvSpPr>
          <p:spPr>
            <a:xfrm>
              <a:off x="2822351" y="1620841"/>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6" name="rc66"/>
            <p:cNvSpPr/>
            <p:nvPr/>
          </p:nvSpPr>
          <p:spPr>
            <a:xfrm>
              <a:off x="2822351" y="192099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7" name="rc67"/>
            <p:cNvSpPr/>
            <p:nvPr/>
          </p:nvSpPr>
          <p:spPr>
            <a:xfrm>
              <a:off x="2822351" y="2521292"/>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68" name="rc68"/>
            <p:cNvSpPr/>
            <p:nvPr/>
          </p:nvSpPr>
          <p:spPr>
            <a:xfrm>
              <a:off x="2822351" y="1320690"/>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69" name="rc69"/>
            <p:cNvSpPr/>
            <p:nvPr/>
          </p:nvSpPr>
          <p:spPr>
            <a:xfrm>
              <a:off x="2822351" y="2221141"/>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70" name="rc70"/>
            <p:cNvSpPr/>
            <p:nvPr/>
          </p:nvSpPr>
          <p:spPr>
            <a:xfrm>
              <a:off x="2822351" y="4022043"/>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1" name="rc71"/>
            <p:cNvSpPr/>
            <p:nvPr/>
          </p:nvSpPr>
          <p:spPr>
            <a:xfrm>
              <a:off x="2822351" y="4622344"/>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72" name="rc72"/>
            <p:cNvSpPr/>
            <p:nvPr/>
          </p:nvSpPr>
          <p:spPr>
            <a:xfrm>
              <a:off x="2822351" y="432219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73" name="rc73"/>
            <p:cNvSpPr/>
            <p:nvPr/>
          </p:nvSpPr>
          <p:spPr>
            <a:xfrm>
              <a:off x="2822351" y="3121592"/>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74" name="rc74"/>
            <p:cNvSpPr/>
            <p:nvPr/>
          </p:nvSpPr>
          <p:spPr>
            <a:xfrm>
              <a:off x="2822351" y="4922494"/>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75" name="rc75"/>
            <p:cNvSpPr/>
            <p:nvPr/>
          </p:nvSpPr>
          <p:spPr>
            <a:xfrm>
              <a:off x="3133398" y="1020540"/>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6" name="rc76"/>
            <p:cNvSpPr/>
            <p:nvPr/>
          </p:nvSpPr>
          <p:spPr>
            <a:xfrm>
              <a:off x="3133398" y="1620841"/>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7" name="rc77"/>
            <p:cNvSpPr/>
            <p:nvPr/>
          </p:nvSpPr>
          <p:spPr>
            <a:xfrm>
              <a:off x="3133398" y="192099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8" name="rc78"/>
            <p:cNvSpPr/>
            <p:nvPr/>
          </p:nvSpPr>
          <p:spPr>
            <a:xfrm>
              <a:off x="3133398" y="2521292"/>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79" name="rc79"/>
            <p:cNvSpPr/>
            <p:nvPr/>
          </p:nvSpPr>
          <p:spPr>
            <a:xfrm>
              <a:off x="3133398" y="1320690"/>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80" name="rc80"/>
            <p:cNvSpPr/>
            <p:nvPr/>
          </p:nvSpPr>
          <p:spPr>
            <a:xfrm>
              <a:off x="3133398" y="2221141"/>
              <a:ext cx="311047" cy="300150"/>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81" name="rc81"/>
            <p:cNvSpPr/>
            <p:nvPr/>
          </p:nvSpPr>
          <p:spPr>
            <a:xfrm>
              <a:off x="3133398" y="4022043"/>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2" name="rc82"/>
            <p:cNvSpPr/>
            <p:nvPr/>
          </p:nvSpPr>
          <p:spPr>
            <a:xfrm>
              <a:off x="3133398" y="4622344"/>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83" name="rc83"/>
            <p:cNvSpPr/>
            <p:nvPr/>
          </p:nvSpPr>
          <p:spPr>
            <a:xfrm>
              <a:off x="3133398" y="432219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84" name="rc84"/>
            <p:cNvSpPr/>
            <p:nvPr/>
          </p:nvSpPr>
          <p:spPr>
            <a:xfrm>
              <a:off x="3133398" y="3121592"/>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85" name="rc85"/>
            <p:cNvSpPr/>
            <p:nvPr/>
          </p:nvSpPr>
          <p:spPr>
            <a:xfrm>
              <a:off x="3133398" y="4922494"/>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86" name="rc86"/>
            <p:cNvSpPr/>
            <p:nvPr/>
          </p:nvSpPr>
          <p:spPr>
            <a:xfrm>
              <a:off x="3444446" y="1020540"/>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7" name="rc87"/>
            <p:cNvSpPr/>
            <p:nvPr/>
          </p:nvSpPr>
          <p:spPr>
            <a:xfrm>
              <a:off x="3444446" y="1620841"/>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8" name="rc88"/>
            <p:cNvSpPr/>
            <p:nvPr/>
          </p:nvSpPr>
          <p:spPr>
            <a:xfrm>
              <a:off x="3444446" y="192099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9" name="rc89"/>
            <p:cNvSpPr/>
            <p:nvPr/>
          </p:nvSpPr>
          <p:spPr>
            <a:xfrm>
              <a:off x="3444446" y="2521292"/>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90" name="rc90"/>
            <p:cNvSpPr/>
            <p:nvPr/>
          </p:nvSpPr>
          <p:spPr>
            <a:xfrm>
              <a:off x="3444446" y="1320690"/>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91" name="rc91"/>
            <p:cNvSpPr/>
            <p:nvPr/>
          </p:nvSpPr>
          <p:spPr>
            <a:xfrm>
              <a:off x="3444446" y="2221141"/>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92" name="rc92"/>
            <p:cNvSpPr/>
            <p:nvPr/>
          </p:nvSpPr>
          <p:spPr>
            <a:xfrm>
              <a:off x="3444446" y="4022043"/>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3" name="rc93"/>
            <p:cNvSpPr/>
            <p:nvPr/>
          </p:nvSpPr>
          <p:spPr>
            <a:xfrm>
              <a:off x="3444446" y="4622344"/>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94" name="rc94"/>
            <p:cNvSpPr/>
            <p:nvPr/>
          </p:nvSpPr>
          <p:spPr>
            <a:xfrm>
              <a:off x="3444446" y="2821442"/>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95" name="rc95"/>
            <p:cNvSpPr/>
            <p:nvPr/>
          </p:nvSpPr>
          <p:spPr>
            <a:xfrm>
              <a:off x="3444446" y="432219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96" name="rc96"/>
            <p:cNvSpPr/>
            <p:nvPr/>
          </p:nvSpPr>
          <p:spPr>
            <a:xfrm>
              <a:off x="3444446" y="3121592"/>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97" name="rc97"/>
            <p:cNvSpPr/>
            <p:nvPr/>
          </p:nvSpPr>
          <p:spPr>
            <a:xfrm>
              <a:off x="3444446" y="4922494"/>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98" name="rc98"/>
            <p:cNvSpPr/>
            <p:nvPr/>
          </p:nvSpPr>
          <p:spPr>
            <a:xfrm>
              <a:off x="3755494"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9" name="rc99"/>
            <p:cNvSpPr/>
            <p:nvPr/>
          </p:nvSpPr>
          <p:spPr>
            <a:xfrm>
              <a:off x="3755494"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0" name="rc100"/>
            <p:cNvSpPr/>
            <p:nvPr/>
          </p:nvSpPr>
          <p:spPr>
            <a:xfrm>
              <a:off x="3755494" y="192099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1" name="rc101"/>
            <p:cNvSpPr/>
            <p:nvPr/>
          </p:nvSpPr>
          <p:spPr>
            <a:xfrm>
              <a:off x="3755494" y="2521292"/>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02" name="rc102"/>
            <p:cNvSpPr/>
            <p:nvPr/>
          </p:nvSpPr>
          <p:spPr>
            <a:xfrm>
              <a:off x="3755494" y="1320690"/>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03" name="rc103"/>
            <p:cNvSpPr/>
            <p:nvPr/>
          </p:nvSpPr>
          <p:spPr>
            <a:xfrm>
              <a:off x="3755494" y="2221141"/>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04" name="rc104"/>
            <p:cNvSpPr/>
            <p:nvPr/>
          </p:nvSpPr>
          <p:spPr>
            <a:xfrm>
              <a:off x="3755494" y="4022043"/>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5" name="rc105"/>
            <p:cNvSpPr/>
            <p:nvPr/>
          </p:nvSpPr>
          <p:spPr>
            <a:xfrm>
              <a:off x="3755494" y="4622344"/>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06" name="rc106"/>
            <p:cNvSpPr/>
            <p:nvPr/>
          </p:nvSpPr>
          <p:spPr>
            <a:xfrm>
              <a:off x="3755494" y="2821442"/>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07" name="rc107"/>
            <p:cNvSpPr/>
            <p:nvPr/>
          </p:nvSpPr>
          <p:spPr>
            <a:xfrm>
              <a:off x="3755494" y="432219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08" name="rc108"/>
            <p:cNvSpPr/>
            <p:nvPr/>
          </p:nvSpPr>
          <p:spPr>
            <a:xfrm>
              <a:off x="3755494" y="3121592"/>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09" name="rc109"/>
            <p:cNvSpPr/>
            <p:nvPr/>
          </p:nvSpPr>
          <p:spPr>
            <a:xfrm>
              <a:off x="3755494" y="4922494"/>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10" name="rc110"/>
            <p:cNvSpPr/>
            <p:nvPr/>
          </p:nvSpPr>
          <p:spPr>
            <a:xfrm>
              <a:off x="4066542"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1" name="rc111"/>
            <p:cNvSpPr/>
            <p:nvPr/>
          </p:nvSpPr>
          <p:spPr>
            <a:xfrm>
              <a:off x="4066542"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2" name="rc112"/>
            <p:cNvSpPr/>
            <p:nvPr/>
          </p:nvSpPr>
          <p:spPr>
            <a:xfrm>
              <a:off x="4066542" y="192099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3" name="rc113"/>
            <p:cNvSpPr/>
            <p:nvPr/>
          </p:nvSpPr>
          <p:spPr>
            <a:xfrm>
              <a:off x="4066542" y="2521292"/>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4" name="rc114"/>
            <p:cNvSpPr/>
            <p:nvPr/>
          </p:nvSpPr>
          <p:spPr>
            <a:xfrm>
              <a:off x="4066542" y="1320690"/>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15" name="rc115"/>
            <p:cNvSpPr/>
            <p:nvPr/>
          </p:nvSpPr>
          <p:spPr>
            <a:xfrm>
              <a:off x="4066542" y="2221141"/>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16" name="rc116"/>
            <p:cNvSpPr/>
            <p:nvPr/>
          </p:nvSpPr>
          <p:spPr>
            <a:xfrm>
              <a:off x="4066542"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7" name="rc117"/>
            <p:cNvSpPr/>
            <p:nvPr/>
          </p:nvSpPr>
          <p:spPr>
            <a:xfrm>
              <a:off x="4066542" y="4622344"/>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542" y="2821442"/>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19" name="rc119"/>
            <p:cNvSpPr/>
            <p:nvPr/>
          </p:nvSpPr>
          <p:spPr>
            <a:xfrm>
              <a:off x="4066542" y="4322193"/>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20" name="rc120"/>
            <p:cNvSpPr/>
            <p:nvPr/>
          </p:nvSpPr>
          <p:spPr>
            <a:xfrm>
              <a:off x="4066542" y="3121592"/>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21" name="rc121"/>
            <p:cNvSpPr/>
            <p:nvPr/>
          </p:nvSpPr>
          <p:spPr>
            <a:xfrm>
              <a:off x="4066542" y="4922494"/>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22" name="rc122"/>
            <p:cNvSpPr/>
            <p:nvPr/>
          </p:nvSpPr>
          <p:spPr>
            <a:xfrm>
              <a:off x="4377589"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3" name="rc123"/>
            <p:cNvSpPr/>
            <p:nvPr/>
          </p:nvSpPr>
          <p:spPr>
            <a:xfrm>
              <a:off x="4377589" y="1620841"/>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4" name="rc124"/>
            <p:cNvSpPr/>
            <p:nvPr/>
          </p:nvSpPr>
          <p:spPr>
            <a:xfrm>
              <a:off x="4377589" y="192099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5" name="rc125"/>
            <p:cNvSpPr/>
            <p:nvPr/>
          </p:nvSpPr>
          <p:spPr>
            <a:xfrm>
              <a:off x="4377589" y="2521292"/>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6" name="rc126"/>
            <p:cNvSpPr/>
            <p:nvPr/>
          </p:nvSpPr>
          <p:spPr>
            <a:xfrm>
              <a:off x="4377589" y="1320690"/>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27" name="rc127"/>
            <p:cNvSpPr/>
            <p:nvPr/>
          </p:nvSpPr>
          <p:spPr>
            <a:xfrm>
              <a:off x="4377589" y="2221141"/>
              <a:ext cx="311047" cy="30015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28" name="rc128"/>
            <p:cNvSpPr/>
            <p:nvPr/>
          </p:nvSpPr>
          <p:spPr>
            <a:xfrm>
              <a:off x="4377589"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9" name="rc129"/>
            <p:cNvSpPr/>
            <p:nvPr/>
          </p:nvSpPr>
          <p:spPr>
            <a:xfrm>
              <a:off x="4377589" y="4622344"/>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30" name="rc130"/>
            <p:cNvSpPr/>
            <p:nvPr/>
          </p:nvSpPr>
          <p:spPr>
            <a:xfrm>
              <a:off x="4377589" y="2821442"/>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31" name="rc131"/>
            <p:cNvSpPr/>
            <p:nvPr/>
          </p:nvSpPr>
          <p:spPr>
            <a:xfrm>
              <a:off x="4377589" y="4322193"/>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32" name="rc132"/>
            <p:cNvSpPr/>
            <p:nvPr/>
          </p:nvSpPr>
          <p:spPr>
            <a:xfrm>
              <a:off x="4377589" y="3121592"/>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33" name="rc133"/>
            <p:cNvSpPr/>
            <p:nvPr/>
          </p:nvSpPr>
          <p:spPr>
            <a:xfrm>
              <a:off x="4377589" y="4922494"/>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34" name="rc134"/>
            <p:cNvSpPr/>
            <p:nvPr/>
          </p:nvSpPr>
          <p:spPr>
            <a:xfrm>
              <a:off x="4688637"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5" name="rc135"/>
            <p:cNvSpPr/>
            <p:nvPr/>
          </p:nvSpPr>
          <p:spPr>
            <a:xfrm>
              <a:off x="4688637"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6" name="rc136"/>
            <p:cNvSpPr/>
            <p:nvPr/>
          </p:nvSpPr>
          <p:spPr>
            <a:xfrm>
              <a:off x="4688637" y="192099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7" name="rc137"/>
            <p:cNvSpPr/>
            <p:nvPr/>
          </p:nvSpPr>
          <p:spPr>
            <a:xfrm>
              <a:off x="4688637" y="2521292"/>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8" name="rc138"/>
            <p:cNvSpPr/>
            <p:nvPr/>
          </p:nvSpPr>
          <p:spPr>
            <a:xfrm>
              <a:off x="4688637" y="1320690"/>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39" name="rc139"/>
            <p:cNvSpPr/>
            <p:nvPr/>
          </p:nvSpPr>
          <p:spPr>
            <a:xfrm>
              <a:off x="4688637" y="2221141"/>
              <a:ext cx="311047" cy="30015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40" name="rc140"/>
            <p:cNvSpPr/>
            <p:nvPr/>
          </p:nvSpPr>
          <p:spPr>
            <a:xfrm>
              <a:off x="4688637"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1" name="rc141"/>
            <p:cNvSpPr/>
            <p:nvPr/>
          </p:nvSpPr>
          <p:spPr>
            <a:xfrm>
              <a:off x="4688637" y="4622344"/>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42" name="rc142"/>
            <p:cNvSpPr/>
            <p:nvPr/>
          </p:nvSpPr>
          <p:spPr>
            <a:xfrm>
              <a:off x="4688637" y="2821442"/>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143" name="rc143"/>
            <p:cNvSpPr/>
            <p:nvPr/>
          </p:nvSpPr>
          <p:spPr>
            <a:xfrm>
              <a:off x="4688637" y="4322193"/>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44" name="rc144"/>
            <p:cNvSpPr/>
            <p:nvPr/>
          </p:nvSpPr>
          <p:spPr>
            <a:xfrm>
              <a:off x="4688637" y="3121592"/>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45" name="rc145"/>
            <p:cNvSpPr/>
            <p:nvPr/>
          </p:nvSpPr>
          <p:spPr>
            <a:xfrm>
              <a:off x="4688637" y="4922494"/>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46" name="rc146"/>
            <p:cNvSpPr/>
            <p:nvPr/>
          </p:nvSpPr>
          <p:spPr>
            <a:xfrm>
              <a:off x="4999685"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7" name="rc147"/>
            <p:cNvSpPr/>
            <p:nvPr/>
          </p:nvSpPr>
          <p:spPr>
            <a:xfrm>
              <a:off x="4999685"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8" name="rc148"/>
            <p:cNvSpPr/>
            <p:nvPr/>
          </p:nvSpPr>
          <p:spPr>
            <a:xfrm>
              <a:off x="4999685" y="192099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9" name="rc149"/>
            <p:cNvSpPr/>
            <p:nvPr/>
          </p:nvSpPr>
          <p:spPr>
            <a:xfrm>
              <a:off x="4999685" y="2521292"/>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0" name="rc150"/>
            <p:cNvSpPr/>
            <p:nvPr/>
          </p:nvSpPr>
          <p:spPr>
            <a:xfrm>
              <a:off x="4999685" y="1320690"/>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51" name="rc151"/>
            <p:cNvSpPr/>
            <p:nvPr/>
          </p:nvSpPr>
          <p:spPr>
            <a:xfrm>
              <a:off x="4999685" y="2221141"/>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52" name="rc152"/>
            <p:cNvSpPr/>
            <p:nvPr/>
          </p:nvSpPr>
          <p:spPr>
            <a:xfrm>
              <a:off x="4999685"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3" name="rc153"/>
            <p:cNvSpPr/>
            <p:nvPr/>
          </p:nvSpPr>
          <p:spPr>
            <a:xfrm>
              <a:off x="4999685" y="4622344"/>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54" name="rc154"/>
            <p:cNvSpPr/>
            <p:nvPr/>
          </p:nvSpPr>
          <p:spPr>
            <a:xfrm>
              <a:off x="4999685" y="2821442"/>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55" name="rc155"/>
            <p:cNvSpPr/>
            <p:nvPr/>
          </p:nvSpPr>
          <p:spPr>
            <a:xfrm>
              <a:off x="4999685" y="4322193"/>
              <a:ext cx="311047" cy="30015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56" name="rc156"/>
            <p:cNvSpPr/>
            <p:nvPr/>
          </p:nvSpPr>
          <p:spPr>
            <a:xfrm>
              <a:off x="4999685" y="3121592"/>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57" name="rc157"/>
            <p:cNvSpPr/>
            <p:nvPr/>
          </p:nvSpPr>
          <p:spPr>
            <a:xfrm>
              <a:off x="4999685" y="4922494"/>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58" name="rc158"/>
            <p:cNvSpPr/>
            <p:nvPr/>
          </p:nvSpPr>
          <p:spPr>
            <a:xfrm>
              <a:off x="5310733"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9" name="rc159"/>
            <p:cNvSpPr/>
            <p:nvPr/>
          </p:nvSpPr>
          <p:spPr>
            <a:xfrm>
              <a:off x="5310733"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0" name="rc160"/>
            <p:cNvSpPr/>
            <p:nvPr/>
          </p:nvSpPr>
          <p:spPr>
            <a:xfrm>
              <a:off x="5310733" y="192099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1" name="rc161"/>
            <p:cNvSpPr/>
            <p:nvPr/>
          </p:nvSpPr>
          <p:spPr>
            <a:xfrm>
              <a:off x="5310733" y="2521292"/>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2" name="rc162"/>
            <p:cNvSpPr/>
            <p:nvPr/>
          </p:nvSpPr>
          <p:spPr>
            <a:xfrm>
              <a:off x="5310733" y="1320690"/>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63" name="rc163"/>
            <p:cNvSpPr/>
            <p:nvPr/>
          </p:nvSpPr>
          <p:spPr>
            <a:xfrm>
              <a:off x="5310733" y="2221141"/>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4" name="rc164"/>
            <p:cNvSpPr/>
            <p:nvPr/>
          </p:nvSpPr>
          <p:spPr>
            <a:xfrm>
              <a:off x="5310733"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5" name="rc165"/>
            <p:cNvSpPr/>
            <p:nvPr/>
          </p:nvSpPr>
          <p:spPr>
            <a:xfrm>
              <a:off x="5310733" y="4622344"/>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66" name="rc166"/>
            <p:cNvSpPr/>
            <p:nvPr/>
          </p:nvSpPr>
          <p:spPr>
            <a:xfrm>
              <a:off x="5310733" y="2821442"/>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67" name="rc167"/>
            <p:cNvSpPr/>
            <p:nvPr/>
          </p:nvSpPr>
          <p:spPr>
            <a:xfrm>
              <a:off x="5310733" y="4322193"/>
              <a:ext cx="311047" cy="30015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68" name="rc168"/>
            <p:cNvSpPr/>
            <p:nvPr/>
          </p:nvSpPr>
          <p:spPr>
            <a:xfrm>
              <a:off x="5310733" y="3121592"/>
              <a:ext cx="311047" cy="300150"/>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69" name="rc169"/>
            <p:cNvSpPr/>
            <p:nvPr/>
          </p:nvSpPr>
          <p:spPr>
            <a:xfrm>
              <a:off x="5310733" y="4922494"/>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70" name="rc170"/>
            <p:cNvSpPr/>
            <p:nvPr/>
          </p:nvSpPr>
          <p:spPr>
            <a:xfrm>
              <a:off x="5621780" y="1020540"/>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1" name="rc171"/>
            <p:cNvSpPr/>
            <p:nvPr/>
          </p:nvSpPr>
          <p:spPr>
            <a:xfrm>
              <a:off x="5621780"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2" name="rc172"/>
            <p:cNvSpPr/>
            <p:nvPr/>
          </p:nvSpPr>
          <p:spPr>
            <a:xfrm>
              <a:off x="5621780" y="192099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3" name="rc173"/>
            <p:cNvSpPr/>
            <p:nvPr/>
          </p:nvSpPr>
          <p:spPr>
            <a:xfrm>
              <a:off x="5621780" y="2521292"/>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4" name="rc174"/>
            <p:cNvSpPr/>
            <p:nvPr/>
          </p:nvSpPr>
          <p:spPr>
            <a:xfrm>
              <a:off x="5621780" y="1320690"/>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75" name="rc175"/>
            <p:cNvSpPr/>
            <p:nvPr/>
          </p:nvSpPr>
          <p:spPr>
            <a:xfrm>
              <a:off x="5621780" y="2221141"/>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6" name="rc176"/>
            <p:cNvSpPr/>
            <p:nvPr/>
          </p:nvSpPr>
          <p:spPr>
            <a:xfrm>
              <a:off x="5621780" y="342174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77" name="rc177"/>
            <p:cNvSpPr/>
            <p:nvPr/>
          </p:nvSpPr>
          <p:spPr>
            <a:xfrm>
              <a:off x="5621780"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8" name="rc178"/>
            <p:cNvSpPr/>
            <p:nvPr/>
          </p:nvSpPr>
          <p:spPr>
            <a:xfrm>
              <a:off x="5621780" y="4622344"/>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9" name="rc179"/>
            <p:cNvSpPr/>
            <p:nvPr/>
          </p:nvSpPr>
          <p:spPr>
            <a:xfrm>
              <a:off x="5621780" y="2821442"/>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80" name="rc180"/>
            <p:cNvSpPr/>
            <p:nvPr/>
          </p:nvSpPr>
          <p:spPr>
            <a:xfrm>
              <a:off x="5621780" y="4322193"/>
              <a:ext cx="311047" cy="30015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81" name="rc181"/>
            <p:cNvSpPr/>
            <p:nvPr/>
          </p:nvSpPr>
          <p:spPr>
            <a:xfrm>
              <a:off x="5621780" y="3121592"/>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82" name="rc182"/>
            <p:cNvSpPr/>
            <p:nvPr/>
          </p:nvSpPr>
          <p:spPr>
            <a:xfrm>
              <a:off x="5621780" y="4922494"/>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83" name="rc183"/>
            <p:cNvSpPr/>
            <p:nvPr/>
          </p:nvSpPr>
          <p:spPr>
            <a:xfrm>
              <a:off x="5932828"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4" name="rc184"/>
            <p:cNvSpPr/>
            <p:nvPr/>
          </p:nvSpPr>
          <p:spPr>
            <a:xfrm>
              <a:off x="5932828" y="1620841"/>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5" name="rc185"/>
            <p:cNvSpPr/>
            <p:nvPr/>
          </p:nvSpPr>
          <p:spPr>
            <a:xfrm>
              <a:off x="5932828" y="192099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6" name="rc186"/>
            <p:cNvSpPr/>
            <p:nvPr/>
          </p:nvSpPr>
          <p:spPr>
            <a:xfrm>
              <a:off x="5932828"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7" name="rc187"/>
            <p:cNvSpPr/>
            <p:nvPr/>
          </p:nvSpPr>
          <p:spPr>
            <a:xfrm>
              <a:off x="5932828" y="1320690"/>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88" name="rc188"/>
            <p:cNvSpPr/>
            <p:nvPr/>
          </p:nvSpPr>
          <p:spPr>
            <a:xfrm>
              <a:off x="5932828" y="222114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9" name="rc189"/>
            <p:cNvSpPr/>
            <p:nvPr/>
          </p:nvSpPr>
          <p:spPr>
            <a:xfrm>
              <a:off x="5932828" y="3421743"/>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90" name="rc190"/>
            <p:cNvSpPr/>
            <p:nvPr/>
          </p:nvSpPr>
          <p:spPr>
            <a:xfrm>
              <a:off x="5932828" y="4022043"/>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1" name="rc191"/>
            <p:cNvSpPr/>
            <p:nvPr/>
          </p:nvSpPr>
          <p:spPr>
            <a:xfrm>
              <a:off x="5932828" y="4622344"/>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92" name="rc192"/>
            <p:cNvSpPr/>
            <p:nvPr/>
          </p:nvSpPr>
          <p:spPr>
            <a:xfrm>
              <a:off x="5932828" y="5222644"/>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93" name="rc193"/>
            <p:cNvSpPr/>
            <p:nvPr/>
          </p:nvSpPr>
          <p:spPr>
            <a:xfrm>
              <a:off x="5932828" y="2821442"/>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94" name="rc194"/>
            <p:cNvSpPr/>
            <p:nvPr/>
          </p:nvSpPr>
          <p:spPr>
            <a:xfrm>
              <a:off x="5932828" y="4322193"/>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95" name="rc195"/>
            <p:cNvSpPr/>
            <p:nvPr/>
          </p:nvSpPr>
          <p:spPr>
            <a:xfrm>
              <a:off x="5932828" y="3121592"/>
              <a:ext cx="311047" cy="300150"/>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96" name="rc196"/>
            <p:cNvSpPr/>
            <p:nvPr/>
          </p:nvSpPr>
          <p:spPr>
            <a:xfrm>
              <a:off x="5932828" y="4922494"/>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97" name="rc197"/>
            <p:cNvSpPr/>
            <p:nvPr/>
          </p:nvSpPr>
          <p:spPr>
            <a:xfrm>
              <a:off x="6243876" y="1020540"/>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8" name="rc198"/>
            <p:cNvSpPr/>
            <p:nvPr/>
          </p:nvSpPr>
          <p:spPr>
            <a:xfrm>
              <a:off x="6243876" y="1620841"/>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9" name="rc199"/>
            <p:cNvSpPr/>
            <p:nvPr/>
          </p:nvSpPr>
          <p:spPr>
            <a:xfrm>
              <a:off x="6243876" y="192099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0" name="rc200"/>
            <p:cNvSpPr/>
            <p:nvPr/>
          </p:nvSpPr>
          <p:spPr>
            <a:xfrm>
              <a:off x="6243876"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1" name="rc201"/>
            <p:cNvSpPr/>
            <p:nvPr/>
          </p:nvSpPr>
          <p:spPr>
            <a:xfrm>
              <a:off x="6243876" y="1320690"/>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02" name="rc202"/>
            <p:cNvSpPr/>
            <p:nvPr/>
          </p:nvSpPr>
          <p:spPr>
            <a:xfrm>
              <a:off x="6243876" y="222114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03" name="rc203"/>
            <p:cNvSpPr/>
            <p:nvPr/>
          </p:nvSpPr>
          <p:spPr>
            <a:xfrm>
              <a:off x="6243876" y="3421743"/>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04" name="rc204"/>
            <p:cNvSpPr/>
            <p:nvPr/>
          </p:nvSpPr>
          <p:spPr>
            <a:xfrm>
              <a:off x="6243876" y="4022043"/>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5" name="rc205"/>
            <p:cNvSpPr/>
            <p:nvPr/>
          </p:nvSpPr>
          <p:spPr>
            <a:xfrm>
              <a:off x="6243876" y="4622344"/>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6" name="rc206"/>
            <p:cNvSpPr/>
            <p:nvPr/>
          </p:nvSpPr>
          <p:spPr>
            <a:xfrm>
              <a:off x="6243876" y="5222644"/>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207" name="rc207"/>
            <p:cNvSpPr/>
            <p:nvPr/>
          </p:nvSpPr>
          <p:spPr>
            <a:xfrm>
              <a:off x="6243876" y="2821442"/>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08" name="rc208"/>
            <p:cNvSpPr/>
            <p:nvPr/>
          </p:nvSpPr>
          <p:spPr>
            <a:xfrm>
              <a:off x="6243876" y="4322193"/>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09" name="rc209"/>
            <p:cNvSpPr/>
            <p:nvPr/>
          </p:nvSpPr>
          <p:spPr>
            <a:xfrm>
              <a:off x="6243876" y="3121592"/>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10" name="rc210"/>
            <p:cNvSpPr/>
            <p:nvPr/>
          </p:nvSpPr>
          <p:spPr>
            <a:xfrm>
              <a:off x="6243876" y="4922494"/>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11" name="rc211"/>
            <p:cNvSpPr/>
            <p:nvPr/>
          </p:nvSpPr>
          <p:spPr>
            <a:xfrm>
              <a:off x="6554924" y="1020540"/>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2" name="rc212"/>
            <p:cNvSpPr/>
            <p:nvPr/>
          </p:nvSpPr>
          <p:spPr>
            <a:xfrm>
              <a:off x="6554924" y="1620841"/>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3" name="rc213"/>
            <p:cNvSpPr/>
            <p:nvPr/>
          </p:nvSpPr>
          <p:spPr>
            <a:xfrm>
              <a:off x="6554924" y="192099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4" name="rc214"/>
            <p:cNvSpPr/>
            <p:nvPr/>
          </p:nvSpPr>
          <p:spPr>
            <a:xfrm>
              <a:off x="6554924"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5" name="rc215"/>
            <p:cNvSpPr/>
            <p:nvPr/>
          </p:nvSpPr>
          <p:spPr>
            <a:xfrm>
              <a:off x="6554924" y="1320690"/>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16" name="rc216"/>
            <p:cNvSpPr/>
            <p:nvPr/>
          </p:nvSpPr>
          <p:spPr>
            <a:xfrm>
              <a:off x="6554924" y="222114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7" name="rc217"/>
            <p:cNvSpPr/>
            <p:nvPr/>
          </p:nvSpPr>
          <p:spPr>
            <a:xfrm>
              <a:off x="6554924" y="3421743"/>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8" name="rc218"/>
            <p:cNvSpPr/>
            <p:nvPr/>
          </p:nvSpPr>
          <p:spPr>
            <a:xfrm>
              <a:off x="6554924" y="4022043"/>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9" name="rc219"/>
            <p:cNvSpPr/>
            <p:nvPr/>
          </p:nvSpPr>
          <p:spPr>
            <a:xfrm>
              <a:off x="6554924" y="4622344"/>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20" name="rc220"/>
            <p:cNvSpPr/>
            <p:nvPr/>
          </p:nvSpPr>
          <p:spPr>
            <a:xfrm>
              <a:off x="6554924" y="5222644"/>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21" name="rc221"/>
            <p:cNvSpPr/>
            <p:nvPr/>
          </p:nvSpPr>
          <p:spPr>
            <a:xfrm>
              <a:off x="6554924" y="2821442"/>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22" name="rc222"/>
            <p:cNvSpPr/>
            <p:nvPr/>
          </p:nvSpPr>
          <p:spPr>
            <a:xfrm>
              <a:off x="6554924" y="4322193"/>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3" name="rc223"/>
            <p:cNvSpPr/>
            <p:nvPr/>
          </p:nvSpPr>
          <p:spPr>
            <a:xfrm>
              <a:off x="6554924" y="3121592"/>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24" name="rc224"/>
            <p:cNvSpPr/>
            <p:nvPr/>
          </p:nvSpPr>
          <p:spPr>
            <a:xfrm>
              <a:off x="6554924" y="4922494"/>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25" name="rc225"/>
            <p:cNvSpPr/>
            <p:nvPr/>
          </p:nvSpPr>
          <p:spPr>
            <a:xfrm>
              <a:off x="6865971"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6" name="rc226"/>
            <p:cNvSpPr/>
            <p:nvPr/>
          </p:nvSpPr>
          <p:spPr>
            <a:xfrm>
              <a:off x="6865971" y="1620841"/>
              <a:ext cx="311047" cy="30015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7" name="rc227"/>
            <p:cNvSpPr/>
            <p:nvPr/>
          </p:nvSpPr>
          <p:spPr>
            <a:xfrm>
              <a:off x="6865971" y="192099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8" name="rc228"/>
            <p:cNvSpPr/>
            <p:nvPr/>
          </p:nvSpPr>
          <p:spPr>
            <a:xfrm>
              <a:off x="6865971" y="2521292"/>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9" name="rc229"/>
            <p:cNvSpPr/>
            <p:nvPr/>
          </p:nvSpPr>
          <p:spPr>
            <a:xfrm>
              <a:off x="6865971" y="1320690"/>
              <a:ext cx="311047" cy="30015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30" name="rc230"/>
            <p:cNvSpPr/>
            <p:nvPr/>
          </p:nvSpPr>
          <p:spPr>
            <a:xfrm>
              <a:off x="6865971" y="222114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1" name="rc231"/>
            <p:cNvSpPr/>
            <p:nvPr/>
          </p:nvSpPr>
          <p:spPr>
            <a:xfrm>
              <a:off x="6865971" y="34217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2" name="rc232"/>
            <p:cNvSpPr/>
            <p:nvPr/>
          </p:nvSpPr>
          <p:spPr>
            <a:xfrm>
              <a:off x="6865971" y="4022043"/>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3" name="rc233"/>
            <p:cNvSpPr/>
            <p:nvPr/>
          </p:nvSpPr>
          <p:spPr>
            <a:xfrm>
              <a:off x="6865971" y="4622344"/>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34" name="rc234"/>
            <p:cNvSpPr/>
            <p:nvPr/>
          </p:nvSpPr>
          <p:spPr>
            <a:xfrm>
              <a:off x="6865971" y="5222644"/>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35" name="rc235"/>
            <p:cNvSpPr/>
            <p:nvPr/>
          </p:nvSpPr>
          <p:spPr>
            <a:xfrm>
              <a:off x="6865971" y="2821442"/>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36" name="rc236"/>
            <p:cNvSpPr/>
            <p:nvPr/>
          </p:nvSpPr>
          <p:spPr>
            <a:xfrm>
              <a:off x="6865971" y="4322193"/>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37" name="rc237"/>
            <p:cNvSpPr/>
            <p:nvPr/>
          </p:nvSpPr>
          <p:spPr>
            <a:xfrm>
              <a:off x="6865971" y="3121592"/>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38" name="rc238"/>
            <p:cNvSpPr/>
            <p:nvPr/>
          </p:nvSpPr>
          <p:spPr>
            <a:xfrm>
              <a:off x="6865971" y="4922494"/>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39" name="rc239"/>
            <p:cNvSpPr/>
            <p:nvPr/>
          </p:nvSpPr>
          <p:spPr>
            <a:xfrm>
              <a:off x="7177019" y="1020540"/>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0" name="rc240"/>
            <p:cNvSpPr/>
            <p:nvPr/>
          </p:nvSpPr>
          <p:spPr>
            <a:xfrm>
              <a:off x="7177019" y="1620841"/>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1" name="rc241"/>
            <p:cNvSpPr/>
            <p:nvPr/>
          </p:nvSpPr>
          <p:spPr>
            <a:xfrm>
              <a:off x="7177019" y="192099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2" name="rc242"/>
            <p:cNvSpPr/>
            <p:nvPr/>
          </p:nvSpPr>
          <p:spPr>
            <a:xfrm>
              <a:off x="7177019" y="2521292"/>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3" name="rc243"/>
            <p:cNvSpPr/>
            <p:nvPr/>
          </p:nvSpPr>
          <p:spPr>
            <a:xfrm>
              <a:off x="7177019" y="1320690"/>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44" name="rc244"/>
            <p:cNvSpPr/>
            <p:nvPr/>
          </p:nvSpPr>
          <p:spPr>
            <a:xfrm>
              <a:off x="7177019" y="222114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5" name="rc245"/>
            <p:cNvSpPr/>
            <p:nvPr/>
          </p:nvSpPr>
          <p:spPr>
            <a:xfrm>
              <a:off x="7177019" y="3421743"/>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46" name="rc246"/>
            <p:cNvSpPr/>
            <p:nvPr/>
          </p:nvSpPr>
          <p:spPr>
            <a:xfrm>
              <a:off x="7177019" y="4022043"/>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7" name="rc247"/>
            <p:cNvSpPr/>
            <p:nvPr/>
          </p:nvSpPr>
          <p:spPr>
            <a:xfrm>
              <a:off x="7177019" y="4622344"/>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8" name="rc248"/>
            <p:cNvSpPr/>
            <p:nvPr/>
          </p:nvSpPr>
          <p:spPr>
            <a:xfrm>
              <a:off x="7177019" y="5222644"/>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49" name="rc249"/>
            <p:cNvSpPr/>
            <p:nvPr/>
          </p:nvSpPr>
          <p:spPr>
            <a:xfrm>
              <a:off x="7177019" y="2821442"/>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50" name="rc250"/>
            <p:cNvSpPr/>
            <p:nvPr/>
          </p:nvSpPr>
          <p:spPr>
            <a:xfrm>
              <a:off x="7177019" y="4322193"/>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51" name="rc251"/>
            <p:cNvSpPr/>
            <p:nvPr/>
          </p:nvSpPr>
          <p:spPr>
            <a:xfrm>
              <a:off x="7177019" y="3121592"/>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52" name="rc252"/>
            <p:cNvSpPr/>
            <p:nvPr/>
          </p:nvSpPr>
          <p:spPr>
            <a:xfrm>
              <a:off x="7177019" y="4922494"/>
              <a:ext cx="311047" cy="30015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53" name="rc253"/>
            <p:cNvSpPr/>
            <p:nvPr/>
          </p:nvSpPr>
          <p:spPr>
            <a:xfrm>
              <a:off x="7488067" y="1020540"/>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54" name="rc254"/>
            <p:cNvSpPr/>
            <p:nvPr/>
          </p:nvSpPr>
          <p:spPr>
            <a:xfrm>
              <a:off x="7488067" y="162084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5" name="rc255"/>
            <p:cNvSpPr/>
            <p:nvPr/>
          </p:nvSpPr>
          <p:spPr>
            <a:xfrm>
              <a:off x="7488067" y="192099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56" name="rc256"/>
            <p:cNvSpPr/>
            <p:nvPr/>
          </p:nvSpPr>
          <p:spPr>
            <a:xfrm>
              <a:off x="7488067" y="2521292"/>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57" name="rc257"/>
            <p:cNvSpPr/>
            <p:nvPr/>
          </p:nvSpPr>
          <p:spPr>
            <a:xfrm>
              <a:off x="7488067" y="1320690"/>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58" name="rc258"/>
            <p:cNvSpPr/>
            <p:nvPr/>
          </p:nvSpPr>
          <p:spPr>
            <a:xfrm>
              <a:off x="7488067" y="222114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59" name="rc259"/>
            <p:cNvSpPr/>
            <p:nvPr/>
          </p:nvSpPr>
          <p:spPr>
            <a:xfrm>
              <a:off x="7488067" y="3421743"/>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0" name="rc260"/>
            <p:cNvSpPr/>
            <p:nvPr/>
          </p:nvSpPr>
          <p:spPr>
            <a:xfrm>
              <a:off x="7488067" y="3721893"/>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61" name="rc261"/>
            <p:cNvSpPr/>
            <p:nvPr/>
          </p:nvSpPr>
          <p:spPr>
            <a:xfrm>
              <a:off x="7488067" y="4022043"/>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2" name="rc262"/>
            <p:cNvSpPr/>
            <p:nvPr/>
          </p:nvSpPr>
          <p:spPr>
            <a:xfrm>
              <a:off x="7488067" y="4622344"/>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63" name="rc263"/>
            <p:cNvSpPr/>
            <p:nvPr/>
          </p:nvSpPr>
          <p:spPr>
            <a:xfrm>
              <a:off x="7488067" y="5222644"/>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64" name="rc264"/>
            <p:cNvSpPr/>
            <p:nvPr/>
          </p:nvSpPr>
          <p:spPr>
            <a:xfrm>
              <a:off x="7488067" y="2821442"/>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65" name="rc265"/>
            <p:cNvSpPr/>
            <p:nvPr/>
          </p:nvSpPr>
          <p:spPr>
            <a:xfrm>
              <a:off x="7488067" y="4322193"/>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66" name="rc266"/>
            <p:cNvSpPr/>
            <p:nvPr/>
          </p:nvSpPr>
          <p:spPr>
            <a:xfrm>
              <a:off x="7488067" y="3121592"/>
              <a:ext cx="311047" cy="30015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67" name="rc267"/>
            <p:cNvSpPr/>
            <p:nvPr/>
          </p:nvSpPr>
          <p:spPr>
            <a:xfrm>
              <a:off x="7488067" y="4922494"/>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68" name="rc268"/>
            <p:cNvSpPr/>
            <p:nvPr/>
          </p:nvSpPr>
          <p:spPr>
            <a:xfrm>
              <a:off x="7799115" y="1020540"/>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9" name="rc269"/>
            <p:cNvSpPr/>
            <p:nvPr/>
          </p:nvSpPr>
          <p:spPr>
            <a:xfrm>
              <a:off x="7799115"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70" name="rc270"/>
            <p:cNvSpPr/>
            <p:nvPr/>
          </p:nvSpPr>
          <p:spPr>
            <a:xfrm>
              <a:off x="7799115" y="192099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71" name="rc271"/>
            <p:cNvSpPr/>
            <p:nvPr/>
          </p:nvSpPr>
          <p:spPr>
            <a:xfrm>
              <a:off x="7799115"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72" name="rc272"/>
            <p:cNvSpPr/>
            <p:nvPr/>
          </p:nvSpPr>
          <p:spPr>
            <a:xfrm>
              <a:off x="7799115" y="1320690"/>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73" name="rc273"/>
            <p:cNvSpPr/>
            <p:nvPr/>
          </p:nvSpPr>
          <p:spPr>
            <a:xfrm>
              <a:off x="7799115" y="222114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74" name="rc274"/>
            <p:cNvSpPr/>
            <p:nvPr/>
          </p:nvSpPr>
          <p:spPr>
            <a:xfrm>
              <a:off x="7799115" y="3421743"/>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75" name="rc275"/>
            <p:cNvSpPr/>
            <p:nvPr/>
          </p:nvSpPr>
          <p:spPr>
            <a:xfrm>
              <a:off x="7799115" y="3721893"/>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76" name="rc276"/>
            <p:cNvSpPr/>
            <p:nvPr/>
          </p:nvSpPr>
          <p:spPr>
            <a:xfrm>
              <a:off x="7799115" y="4022043"/>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77" name="rc277"/>
            <p:cNvSpPr/>
            <p:nvPr/>
          </p:nvSpPr>
          <p:spPr>
            <a:xfrm>
              <a:off x="7799115" y="4622344"/>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78" name="rc278"/>
            <p:cNvSpPr/>
            <p:nvPr/>
          </p:nvSpPr>
          <p:spPr>
            <a:xfrm>
              <a:off x="7799115" y="5222644"/>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79" name="rc279"/>
            <p:cNvSpPr/>
            <p:nvPr/>
          </p:nvSpPr>
          <p:spPr>
            <a:xfrm>
              <a:off x="7799115" y="2821442"/>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80" name="rc280"/>
            <p:cNvSpPr/>
            <p:nvPr/>
          </p:nvSpPr>
          <p:spPr>
            <a:xfrm>
              <a:off x="7799115" y="4322193"/>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81" name="rc281"/>
            <p:cNvSpPr/>
            <p:nvPr/>
          </p:nvSpPr>
          <p:spPr>
            <a:xfrm>
              <a:off x="7799115" y="3121592"/>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82" name="rc282"/>
            <p:cNvSpPr/>
            <p:nvPr/>
          </p:nvSpPr>
          <p:spPr>
            <a:xfrm>
              <a:off x="7799115" y="4922494"/>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83" name="rc283"/>
            <p:cNvSpPr/>
            <p:nvPr/>
          </p:nvSpPr>
          <p:spPr>
            <a:xfrm>
              <a:off x="8110162" y="1020540"/>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84" name="rc284"/>
            <p:cNvSpPr/>
            <p:nvPr/>
          </p:nvSpPr>
          <p:spPr>
            <a:xfrm>
              <a:off x="8110162"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5" name="rc285"/>
            <p:cNvSpPr/>
            <p:nvPr/>
          </p:nvSpPr>
          <p:spPr>
            <a:xfrm>
              <a:off x="8110162" y="192099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86" name="rc286"/>
            <p:cNvSpPr/>
            <p:nvPr/>
          </p:nvSpPr>
          <p:spPr>
            <a:xfrm>
              <a:off x="8110162"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87" name="rc287"/>
            <p:cNvSpPr/>
            <p:nvPr/>
          </p:nvSpPr>
          <p:spPr>
            <a:xfrm>
              <a:off x="8110162" y="1320690"/>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88" name="rc288"/>
            <p:cNvSpPr/>
            <p:nvPr/>
          </p:nvSpPr>
          <p:spPr>
            <a:xfrm>
              <a:off x="8110162" y="222114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9" name="rc289"/>
            <p:cNvSpPr/>
            <p:nvPr/>
          </p:nvSpPr>
          <p:spPr>
            <a:xfrm>
              <a:off x="8110162" y="3421743"/>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90" name="rc290"/>
            <p:cNvSpPr/>
            <p:nvPr/>
          </p:nvSpPr>
          <p:spPr>
            <a:xfrm>
              <a:off x="8110162" y="3721893"/>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91" name="rc291"/>
            <p:cNvSpPr/>
            <p:nvPr/>
          </p:nvSpPr>
          <p:spPr>
            <a:xfrm>
              <a:off x="8110162" y="4022043"/>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92" name="rc292"/>
            <p:cNvSpPr/>
            <p:nvPr/>
          </p:nvSpPr>
          <p:spPr>
            <a:xfrm>
              <a:off x="8110162" y="4622344"/>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93" name="rc293"/>
            <p:cNvSpPr/>
            <p:nvPr/>
          </p:nvSpPr>
          <p:spPr>
            <a:xfrm>
              <a:off x="8110162" y="5222644"/>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94" name="rc294"/>
            <p:cNvSpPr/>
            <p:nvPr/>
          </p:nvSpPr>
          <p:spPr>
            <a:xfrm>
              <a:off x="8110162" y="2821442"/>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95" name="rc295"/>
            <p:cNvSpPr/>
            <p:nvPr/>
          </p:nvSpPr>
          <p:spPr>
            <a:xfrm>
              <a:off x="8110162" y="4322193"/>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96" name="rc296"/>
            <p:cNvSpPr/>
            <p:nvPr/>
          </p:nvSpPr>
          <p:spPr>
            <a:xfrm>
              <a:off x="8110162" y="3121592"/>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97" name="rc297"/>
            <p:cNvSpPr/>
            <p:nvPr/>
          </p:nvSpPr>
          <p:spPr>
            <a:xfrm>
              <a:off x="8110162" y="4922494"/>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98" name="rc298"/>
            <p:cNvSpPr/>
            <p:nvPr/>
          </p:nvSpPr>
          <p:spPr>
            <a:xfrm>
              <a:off x="8421210" y="1020540"/>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9" name="rc299"/>
            <p:cNvSpPr/>
            <p:nvPr/>
          </p:nvSpPr>
          <p:spPr>
            <a:xfrm>
              <a:off x="8421210"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00" name="rc300"/>
            <p:cNvSpPr/>
            <p:nvPr/>
          </p:nvSpPr>
          <p:spPr>
            <a:xfrm>
              <a:off x="8421210" y="192099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01" name="rc301"/>
            <p:cNvSpPr/>
            <p:nvPr/>
          </p:nvSpPr>
          <p:spPr>
            <a:xfrm>
              <a:off x="8421210"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02" name="rc302"/>
            <p:cNvSpPr/>
            <p:nvPr/>
          </p:nvSpPr>
          <p:spPr>
            <a:xfrm>
              <a:off x="8421210" y="1320690"/>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03" name="rc303"/>
            <p:cNvSpPr/>
            <p:nvPr/>
          </p:nvSpPr>
          <p:spPr>
            <a:xfrm>
              <a:off x="8421210" y="222114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04" name="rc304"/>
            <p:cNvSpPr/>
            <p:nvPr/>
          </p:nvSpPr>
          <p:spPr>
            <a:xfrm>
              <a:off x="8421210" y="3421743"/>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05" name="rc305"/>
            <p:cNvSpPr/>
            <p:nvPr/>
          </p:nvSpPr>
          <p:spPr>
            <a:xfrm>
              <a:off x="8421210" y="3721893"/>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06" name="rc306"/>
            <p:cNvSpPr/>
            <p:nvPr/>
          </p:nvSpPr>
          <p:spPr>
            <a:xfrm>
              <a:off x="8421210"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07" name="rc307"/>
            <p:cNvSpPr/>
            <p:nvPr/>
          </p:nvSpPr>
          <p:spPr>
            <a:xfrm>
              <a:off x="8421210" y="4622344"/>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08" name="rc308"/>
            <p:cNvSpPr/>
            <p:nvPr/>
          </p:nvSpPr>
          <p:spPr>
            <a:xfrm>
              <a:off x="8421210" y="5222644"/>
              <a:ext cx="311047" cy="300150"/>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309" name="rc309"/>
            <p:cNvSpPr/>
            <p:nvPr/>
          </p:nvSpPr>
          <p:spPr>
            <a:xfrm>
              <a:off x="8421210" y="2821442"/>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10" name="rc310"/>
            <p:cNvSpPr/>
            <p:nvPr/>
          </p:nvSpPr>
          <p:spPr>
            <a:xfrm>
              <a:off x="8421210" y="4322193"/>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11" name="rc311"/>
            <p:cNvSpPr/>
            <p:nvPr/>
          </p:nvSpPr>
          <p:spPr>
            <a:xfrm>
              <a:off x="8421210" y="3121592"/>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12" name="rc312"/>
            <p:cNvSpPr/>
            <p:nvPr/>
          </p:nvSpPr>
          <p:spPr>
            <a:xfrm>
              <a:off x="8421210" y="4922494"/>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13" name="rc313"/>
            <p:cNvSpPr/>
            <p:nvPr/>
          </p:nvSpPr>
          <p:spPr>
            <a:xfrm>
              <a:off x="8732258" y="1020540"/>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14" name="rc314"/>
            <p:cNvSpPr/>
            <p:nvPr/>
          </p:nvSpPr>
          <p:spPr>
            <a:xfrm>
              <a:off x="8732258" y="1620841"/>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5" name="rc315"/>
            <p:cNvSpPr/>
            <p:nvPr/>
          </p:nvSpPr>
          <p:spPr>
            <a:xfrm>
              <a:off x="8732258" y="192099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16" name="rc316"/>
            <p:cNvSpPr/>
            <p:nvPr/>
          </p:nvSpPr>
          <p:spPr>
            <a:xfrm>
              <a:off x="8732258"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17" name="rc317"/>
            <p:cNvSpPr/>
            <p:nvPr/>
          </p:nvSpPr>
          <p:spPr>
            <a:xfrm>
              <a:off x="8732258" y="1320690"/>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18" name="rc318"/>
            <p:cNvSpPr/>
            <p:nvPr/>
          </p:nvSpPr>
          <p:spPr>
            <a:xfrm>
              <a:off x="8732258" y="222114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19" name="rc319"/>
            <p:cNvSpPr/>
            <p:nvPr/>
          </p:nvSpPr>
          <p:spPr>
            <a:xfrm>
              <a:off x="8732258" y="3421743"/>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20" name="rc320"/>
            <p:cNvSpPr/>
            <p:nvPr/>
          </p:nvSpPr>
          <p:spPr>
            <a:xfrm>
              <a:off x="8732258" y="3721893"/>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21" name="rc321"/>
            <p:cNvSpPr/>
            <p:nvPr/>
          </p:nvSpPr>
          <p:spPr>
            <a:xfrm>
              <a:off x="8732258"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22" name="rc322"/>
            <p:cNvSpPr/>
            <p:nvPr/>
          </p:nvSpPr>
          <p:spPr>
            <a:xfrm>
              <a:off x="8732258" y="4622344"/>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23" name="rc323"/>
            <p:cNvSpPr/>
            <p:nvPr/>
          </p:nvSpPr>
          <p:spPr>
            <a:xfrm>
              <a:off x="8732258" y="5222644"/>
              <a:ext cx="311047" cy="300150"/>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324" name="rc324"/>
            <p:cNvSpPr/>
            <p:nvPr/>
          </p:nvSpPr>
          <p:spPr>
            <a:xfrm>
              <a:off x="8732258" y="2821442"/>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25" name="rc325"/>
            <p:cNvSpPr/>
            <p:nvPr/>
          </p:nvSpPr>
          <p:spPr>
            <a:xfrm>
              <a:off x="8732258" y="4322193"/>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26" name="rc326"/>
            <p:cNvSpPr/>
            <p:nvPr/>
          </p:nvSpPr>
          <p:spPr>
            <a:xfrm>
              <a:off x="8732258" y="3121592"/>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27" name="rc327"/>
            <p:cNvSpPr/>
            <p:nvPr/>
          </p:nvSpPr>
          <p:spPr>
            <a:xfrm>
              <a:off x="8732258" y="4922494"/>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28" name="rc328"/>
            <p:cNvSpPr/>
            <p:nvPr/>
          </p:nvSpPr>
          <p:spPr>
            <a:xfrm>
              <a:off x="4066542" y="5522795"/>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329" name="rc329"/>
            <p:cNvSpPr/>
            <p:nvPr/>
          </p:nvSpPr>
          <p:spPr>
            <a:xfrm>
              <a:off x="4377589" y="5522795"/>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30" name="rc330"/>
            <p:cNvSpPr/>
            <p:nvPr/>
          </p:nvSpPr>
          <p:spPr>
            <a:xfrm>
              <a:off x="4688637" y="5522795"/>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331" name="rc331"/>
            <p:cNvSpPr/>
            <p:nvPr/>
          </p:nvSpPr>
          <p:spPr>
            <a:xfrm>
              <a:off x="4999685" y="5522795"/>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32" name="rc332"/>
            <p:cNvSpPr/>
            <p:nvPr/>
          </p:nvSpPr>
          <p:spPr>
            <a:xfrm>
              <a:off x="5310733" y="5522795"/>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333" name="rc333"/>
            <p:cNvSpPr/>
            <p:nvPr/>
          </p:nvSpPr>
          <p:spPr>
            <a:xfrm>
              <a:off x="5621780" y="5522795"/>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334" name="rc334"/>
            <p:cNvSpPr/>
            <p:nvPr/>
          </p:nvSpPr>
          <p:spPr>
            <a:xfrm>
              <a:off x="5932828" y="5522795"/>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335" name="rc335"/>
            <p:cNvSpPr/>
            <p:nvPr/>
          </p:nvSpPr>
          <p:spPr>
            <a:xfrm>
              <a:off x="6243876" y="5522795"/>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36" name="rc336"/>
            <p:cNvSpPr/>
            <p:nvPr/>
          </p:nvSpPr>
          <p:spPr>
            <a:xfrm>
              <a:off x="6554924" y="5522795"/>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37" name="rc337"/>
            <p:cNvSpPr/>
            <p:nvPr/>
          </p:nvSpPr>
          <p:spPr>
            <a:xfrm>
              <a:off x="6865971" y="5522795"/>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38" name="rc338"/>
            <p:cNvSpPr/>
            <p:nvPr/>
          </p:nvSpPr>
          <p:spPr>
            <a:xfrm>
              <a:off x="7177019" y="5522795"/>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39" name="rc339"/>
            <p:cNvSpPr/>
            <p:nvPr/>
          </p:nvSpPr>
          <p:spPr>
            <a:xfrm>
              <a:off x="7488067" y="5522795"/>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40" name="rc340"/>
            <p:cNvSpPr/>
            <p:nvPr/>
          </p:nvSpPr>
          <p:spPr>
            <a:xfrm>
              <a:off x="7799115" y="5522795"/>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341" name="rc341"/>
            <p:cNvSpPr/>
            <p:nvPr/>
          </p:nvSpPr>
          <p:spPr>
            <a:xfrm>
              <a:off x="8110162" y="5522795"/>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42" name="rc342"/>
            <p:cNvSpPr/>
            <p:nvPr/>
          </p:nvSpPr>
          <p:spPr>
            <a:xfrm>
              <a:off x="8421210" y="5522795"/>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343" name="rc343"/>
            <p:cNvSpPr/>
            <p:nvPr/>
          </p:nvSpPr>
          <p:spPr>
            <a:xfrm>
              <a:off x="8732258" y="5522795"/>
              <a:ext cx="311047" cy="300150"/>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344" name="tx344"/>
            <p:cNvSpPr/>
            <p:nvPr/>
          </p:nvSpPr>
          <p:spPr>
            <a:xfrm>
              <a:off x="1043282"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79</a:t>
              </a:r>
            </a:p>
          </p:txBody>
        </p:sp>
        <p:sp>
          <p:nvSpPr>
            <p:cNvPr id="345" name="tx345"/>
            <p:cNvSpPr/>
            <p:nvPr/>
          </p:nvSpPr>
          <p:spPr>
            <a:xfrm>
              <a:off x="1043282"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82</a:t>
              </a:r>
            </a:p>
          </p:txBody>
        </p:sp>
        <p:sp>
          <p:nvSpPr>
            <p:cNvPr id="346" name="tx346"/>
            <p:cNvSpPr/>
            <p:nvPr/>
          </p:nvSpPr>
          <p:spPr>
            <a:xfrm>
              <a:off x="1043282"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347" name="tx347"/>
            <p:cNvSpPr/>
            <p:nvPr/>
          </p:nvSpPr>
          <p:spPr>
            <a:xfrm>
              <a:off x="1043282"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348" name="tx348"/>
            <p:cNvSpPr/>
            <p:nvPr/>
          </p:nvSpPr>
          <p:spPr>
            <a:xfrm>
              <a:off x="1354330"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80</a:t>
              </a:r>
            </a:p>
          </p:txBody>
        </p:sp>
        <p:sp>
          <p:nvSpPr>
            <p:cNvPr id="349" name="tx349"/>
            <p:cNvSpPr/>
            <p:nvPr/>
          </p:nvSpPr>
          <p:spPr>
            <a:xfrm>
              <a:off x="1354330"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350" name="tx350"/>
            <p:cNvSpPr/>
            <p:nvPr/>
          </p:nvSpPr>
          <p:spPr>
            <a:xfrm>
              <a:off x="1354330"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351" name="tx351"/>
            <p:cNvSpPr/>
            <p:nvPr/>
          </p:nvSpPr>
          <p:spPr>
            <a:xfrm>
              <a:off x="1354330"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352" name="tx352"/>
            <p:cNvSpPr/>
            <p:nvPr/>
          </p:nvSpPr>
          <p:spPr>
            <a:xfrm>
              <a:off x="1665378"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80</a:t>
              </a:r>
            </a:p>
          </p:txBody>
        </p:sp>
        <p:sp>
          <p:nvSpPr>
            <p:cNvPr id="353" name="tx353"/>
            <p:cNvSpPr/>
            <p:nvPr/>
          </p:nvSpPr>
          <p:spPr>
            <a:xfrm>
              <a:off x="1665378"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354" name="tx354"/>
            <p:cNvSpPr/>
            <p:nvPr/>
          </p:nvSpPr>
          <p:spPr>
            <a:xfrm>
              <a:off x="1665378"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355" name="tx355"/>
            <p:cNvSpPr/>
            <p:nvPr/>
          </p:nvSpPr>
          <p:spPr>
            <a:xfrm>
              <a:off x="1665378"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356" name="tx356"/>
            <p:cNvSpPr/>
            <p:nvPr/>
          </p:nvSpPr>
          <p:spPr>
            <a:xfrm>
              <a:off x="1976426"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357" name="tx357"/>
            <p:cNvSpPr/>
            <p:nvPr/>
          </p:nvSpPr>
          <p:spPr>
            <a:xfrm>
              <a:off x="1976426"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358" name="tx358"/>
            <p:cNvSpPr/>
            <p:nvPr/>
          </p:nvSpPr>
          <p:spPr>
            <a:xfrm>
              <a:off x="1976426"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359" name="tx359"/>
            <p:cNvSpPr/>
            <p:nvPr/>
          </p:nvSpPr>
          <p:spPr>
            <a:xfrm>
              <a:off x="1976426"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360" name="tx360"/>
            <p:cNvSpPr/>
            <p:nvPr/>
          </p:nvSpPr>
          <p:spPr>
            <a:xfrm>
              <a:off x="2287473"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361" name="tx361"/>
            <p:cNvSpPr/>
            <p:nvPr/>
          </p:nvSpPr>
          <p:spPr>
            <a:xfrm>
              <a:off x="2287473"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362" name="tx362"/>
            <p:cNvSpPr/>
            <p:nvPr/>
          </p:nvSpPr>
          <p:spPr>
            <a:xfrm>
              <a:off x="2287473"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76</a:t>
              </a:r>
            </a:p>
          </p:txBody>
        </p:sp>
        <p:sp>
          <p:nvSpPr>
            <p:cNvPr id="363" name="tx363"/>
            <p:cNvSpPr/>
            <p:nvPr/>
          </p:nvSpPr>
          <p:spPr>
            <a:xfrm>
              <a:off x="2287473"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75</a:t>
              </a:r>
            </a:p>
          </p:txBody>
        </p:sp>
        <p:sp>
          <p:nvSpPr>
            <p:cNvPr id="364" name="tx364"/>
            <p:cNvSpPr/>
            <p:nvPr/>
          </p:nvSpPr>
          <p:spPr>
            <a:xfrm>
              <a:off x="2598521"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365" name="tx365"/>
            <p:cNvSpPr/>
            <p:nvPr/>
          </p:nvSpPr>
          <p:spPr>
            <a:xfrm>
              <a:off x="2598521"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366" name="tx366"/>
            <p:cNvSpPr/>
            <p:nvPr/>
          </p:nvSpPr>
          <p:spPr>
            <a:xfrm>
              <a:off x="2598521"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367" name="tx367"/>
            <p:cNvSpPr/>
            <p:nvPr/>
          </p:nvSpPr>
          <p:spPr>
            <a:xfrm>
              <a:off x="2598521"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368" name="tx368"/>
            <p:cNvSpPr/>
            <p:nvPr/>
          </p:nvSpPr>
          <p:spPr>
            <a:xfrm>
              <a:off x="2909569"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369" name="tx369"/>
            <p:cNvSpPr/>
            <p:nvPr/>
          </p:nvSpPr>
          <p:spPr>
            <a:xfrm>
              <a:off x="2909569"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87</a:t>
              </a:r>
            </a:p>
          </p:txBody>
        </p:sp>
        <p:sp>
          <p:nvSpPr>
            <p:cNvPr id="370" name="tx370"/>
            <p:cNvSpPr/>
            <p:nvPr/>
          </p:nvSpPr>
          <p:spPr>
            <a:xfrm>
              <a:off x="2909569"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371" name="tx371"/>
            <p:cNvSpPr/>
            <p:nvPr/>
          </p:nvSpPr>
          <p:spPr>
            <a:xfrm>
              <a:off x="2909569"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79</a:t>
              </a:r>
            </a:p>
          </p:txBody>
        </p:sp>
        <p:sp>
          <p:nvSpPr>
            <p:cNvPr id="372" name="tx372"/>
            <p:cNvSpPr/>
            <p:nvPr/>
          </p:nvSpPr>
          <p:spPr>
            <a:xfrm>
              <a:off x="3220617"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87</a:t>
              </a:r>
            </a:p>
          </p:txBody>
        </p:sp>
        <p:sp>
          <p:nvSpPr>
            <p:cNvPr id="373" name="tx373"/>
            <p:cNvSpPr/>
            <p:nvPr/>
          </p:nvSpPr>
          <p:spPr>
            <a:xfrm>
              <a:off x="3220617"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87</a:t>
              </a:r>
            </a:p>
          </p:txBody>
        </p:sp>
        <p:sp>
          <p:nvSpPr>
            <p:cNvPr id="374" name="tx374"/>
            <p:cNvSpPr/>
            <p:nvPr/>
          </p:nvSpPr>
          <p:spPr>
            <a:xfrm>
              <a:off x="3220617"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375" name="tx375"/>
            <p:cNvSpPr/>
            <p:nvPr/>
          </p:nvSpPr>
          <p:spPr>
            <a:xfrm>
              <a:off x="3220617"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63</a:t>
              </a:r>
            </a:p>
          </p:txBody>
        </p:sp>
        <p:sp>
          <p:nvSpPr>
            <p:cNvPr id="376" name="tx376"/>
            <p:cNvSpPr/>
            <p:nvPr/>
          </p:nvSpPr>
          <p:spPr>
            <a:xfrm>
              <a:off x="3220617"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79</a:t>
              </a:r>
            </a:p>
          </p:txBody>
        </p:sp>
        <p:sp>
          <p:nvSpPr>
            <p:cNvPr id="377" name="tx377"/>
            <p:cNvSpPr/>
            <p:nvPr/>
          </p:nvSpPr>
          <p:spPr>
            <a:xfrm>
              <a:off x="3531664"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378" name="tx378"/>
            <p:cNvSpPr/>
            <p:nvPr/>
          </p:nvSpPr>
          <p:spPr>
            <a:xfrm>
              <a:off x="3531664"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379" name="tx379"/>
            <p:cNvSpPr/>
            <p:nvPr/>
          </p:nvSpPr>
          <p:spPr>
            <a:xfrm>
              <a:off x="3531664"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380" name="tx380"/>
            <p:cNvSpPr/>
            <p:nvPr/>
          </p:nvSpPr>
          <p:spPr>
            <a:xfrm>
              <a:off x="3531664"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69</a:t>
              </a:r>
            </a:p>
          </p:txBody>
        </p:sp>
        <p:sp>
          <p:nvSpPr>
            <p:cNvPr id="381" name="tx381"/>
            <p:cNvSpPr/>
            <p:nvPr/>
          </p:nvSpPr>
          <p:spPr>
            <a:xfrm>
              <a:off x="3531664"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382" name="tx382"/>
            <p:cNvSpPr/>
            <p:nvPr/>
          </p:nvSpPr>
          <p:spPr>
            <a:xfrm>
              <a:off x="3842712"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383" name="tx383"/>
            <p:cNvSpPr/>
            <p:nvPr/>
          </p:nvSpPr>
          <p:spPr>
            <a:xfrm>
              <a:off x="3842712"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384" name="tx384"/>
            <p:cNvSpPr/>
            <p:nvPr/>
          </p:nvSpPr>
          <p:spPr>
            <a:xfrm>
              <a:off x="3842712"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385" name="tx385"/>
            <p:cNvSpPr/>
            <p:nvPr/>
          </p:nvSpPr>
          <p:spPr>
            <a:xfrm>
              <a:off x="3842712"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386" name="tx386"/>
            <p:cNvSpPr/>
            <p:nvPr/>
          </p:nvSpPr>
          <p:spPr>
            <a:xfrm>
              <a:off x="3842712"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387" name="tx387"/>
            <p:cNvSpPr/>
            <p:nvPr/>
          </p:nvSpPr>
          <p:spPr>
            <a:xfrm>
              <a:off x="4153760"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388" name="tx388"/>
            <p:cNvSpPr/>
            <p:nvPr/>
          </p:nvSpPr>
          <p:spPr>
            <a:xfrm>
              <a:off x="4153760"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389" name="tx389"/>
            <p:cNvSpPr/>
            <p:nvPr/>
          </p:nvSpPr>
          <p:spPr>
            <a:xfrm>
              <a:off x="4153760"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390" name="tx390"/>
            <p:cNvSpPr/>
            <p:nvPr/>
          </p:nvSpPr>
          <p:spPr>
            <a:xfrm>
              <a:off x="4153760"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391" name="tx391"/>
            <p:cNvSpPr/>
            <p:nvPr/>
          </p:nvSpPr>
          <p:spPr>
            <a:xfrm>
              <a:off x="4153760"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392" name="tx392"/>
            <p:cNvSpPr/>
            <p:nvPr/>
          </p:nvSpPr>
          <p:spPr>
            <a:xfrm>
              <a:off x="4464808"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393" name="tx393"/>
            <p:cNvSpPr/>
            <p:nvPr/>
          </p:nvSpPr>
          <p:spPr>
            <a:xfrm>
              <a:off x="4464808"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394" name="tx394"/>
            <p:cNvSpPr/>
            <p:nvPr/>
          </p:nvSpPr>
          <p:spPr>
            <a:xfrm>
              <a:off x="4464808"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395" name="tx395"/>
            <p:cNvSpPr/>
            <p:nvPr/>
          </p:nvSpPr>
          <p:spPr>
            <a:xfrm>
              <a:off x="4464808"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396" name="tx396"/>
            <p:cNvSpPr/>
            <p:nvPr/>
          </p:nvSpPr>
          <p:spPr>
            <a:xfrm>
              <a:off x="4464808"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397" name="tx397"/>
            <p:cNvSpPr/>
            <p:nvPr/>
          </p:nvSpPr>
          <p:spPr>
            <a:xfrm>
              <a:off x="4775855"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398" name="tx398"/>
            <p:cNvSpPr/>
            <p:nvPr/>
          </p:nvSpPr>
          <p:spPr>
            <a:xfrm>
              <a:off x="4775855"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399" name="tx399"/>
            <p:cNvSpPr/>
            <p:nvPr/>
          </p:nvSpPr>
          <p:spPr>
            <a:xfrm>
              <a:off x="4775855"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00" name="tx400"/>
            <p:cNvSpPr/>
            <p:nvPr/>
          </p:nvSpPr>
          <p:spPr>
            <a:xfrm>
              <a:off x="4775855"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79</a:t>
              </a:r>
            </a:p>
          </p:txBody>
        </p:sp>
        <p:sp>
          <p:nvSpPr>
            <p:cNvPr id="401" name="tx401"/>
            <p:cNvSpPr/>
            <p:nvPr/>
          </p:nvSpPr>
          <p:spPr>
            <a:xfrm>
              <a:off x="4775855"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02" name="tx402"/>
            <p:cNvSpPr/>
            <p:nvPr/>
          </p:nvSpPr>
          <p:spPr>
            <a:xfrm>
              <a:off x="5086903"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03" name="tx403"/>
            <p:cNvSpPr/>
            <p:nvPr/>
          </p:nvSpPr>
          <p:spPr>
            <a:xfrm>
              <a:off x="5086903"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04" name="tx404"/>
            <p:cNvSpPr/>
            <p:nvPr/>
          </p:nvSpPr>
          <p:spPr>
            <a:xfrm>
              <a:off x="5086903"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05" name="tx405"/>
            <p:cNvSpPr/>
            <p:nvPr/>
          </p:nvSpPr>
          <p:spPr>
            <a:xfrm>
              <a:off x="5086903"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406" name="tx406"/>
            <p:cNvSpPr/>
            <p:nvPr/>
          </p:nvSpPr>
          <p:spPr>
            <a:xfrm>
              <a:off x="5086903"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07" name="tx407"/>
            <p:cNvSpPr/>
            <p:nvPr/>
          </p:nvSpPr>
          <p:spPr>
            <a:xfrm>
              <a:off x="5397951"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08" name="tx408"/>
            <p:cNvSpPr/>
            <p:nvPr/>
          </p:nvSpPr>
          <p:spPr>
            <a:xfrm>
              <a:off x="5397951"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09" name="tx409"/>
            <p:cNvSpPr/>
            <p:nvPr/>
          </p:nvSpPr>
          <p:spPr>
            <a:xfrm>
              <a:off x="5397951"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10" name="tx410"/>
            <p:cNvSpPr/>
            <p:nvPr/>
          </p:nvSpPr>
          <p:spPr>
            <a:xfrm>
              <a:off x="5397951"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411" name="tx411"/>
            <p:cNvSpPr/>
            <p:nvPr/>
          </p:nvSpPr>
          <p:spPr>
            <a:xfrm>
              <a:off x="5397951"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12" name="tx412"/>
            <p:cNvSpPr/>
            <p:nvPr/>
          </p:nvSpPr>
          <p:spPr>
            <a:xfrm>
              <a:off x="5708999"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87</a:t>
              </a:r>
            </a:p>
          </p:txBody>
        </p:sp>
        <p:sp>
          <p:nvSpPr>
            <p:cNvPr id="413" name="tx413"/>
            <p:cNvSpPr/>
            <p:nvPr/>
          </p:nvSpPr>
          <p:spPr>
            <a:xfrm>
              <a:off x="5708999"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14" name="tx414"/>
            <p:cNvSpPr/>
            <p:nvPr/>
          </p:nvSpPr>
          <p:spPr>
            <a:xfrm>
              <a:off x="5708999"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415" name="tx415"/>
            <p:cNvSpPr/>
            <p:nvPr/>
          </p:nvSpPr>
          <p:spPr>
            <a:xfrm>
              <a:off x="5708999"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16" name="tx416"/>
            <p:cNvSpPr/>
            <p:nvPr/>
          </p:nvSpPr>
          <p:spPr>
            <a:xfrm>
              <a:off x="5708999"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63</a:t>
              </a:r>
            </a:p>
          </p:txBody>
        </p:sp>
        <p:sp>
          <p:nvSpPr>
            <p:cNvPr id="417" name="tx417"/>
            <p:cNvSpPr/>
            <p:nvPr/>
          </p:nvSpPr>
          <p:spPr>
            <a:xfrm>
              <a:off x="5708999"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18" name="tx418"/>
            <p:cNvSpPr/>
            <p:nvPr/>
          </p:nvSpPr>
          <p:spPr>
            <a:xfrm>
              <a:off x="5708999"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63</a:t>
              </a:r>
            </a:p>
          </p:txBody>
        </p:sp>
        <p:sp>
          <p:nvSpPr>
            <p:cNvPr id="419" name="tx419"/>
            <p:cNvSpPr/>
            <p:nvPr/>
          </p:nvSpPr>
          <p:spPr>
            <a:xfrm>
              <a:off x="6020046"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20" name="tx420"/>
            <p:cNvSpPr/>
            <p:nvPr/>
          </p:nvSpPr>
          <p:spPr>
            <a:xfrm>
              <a:off x="6020046"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421" name="tx421"/>
            <p:cNvSpPr/>
            <p:nvPr/>
          </p:nvSpPr>
          <p:spPr>
            <a:xfrm>
              <a:off x="6020046"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22" name="tx422"/>
            <p:cNvSpPr/>
            <p:nvPr/>
          </p:nvSpPr>
          <p:spPr>
            <a:xfrm>
              <a:off x="6020046"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23" name="tx423"/>
            <p:cNvSpPr/>
            <p:nvPr/>
          </p:nvSpPr>
          <p:spPr>
            <a:xfrm>
              <a:off x="6020046"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424" name="tx424"/>
            <p:cNvSpPr/>
            <p:nvPr/>
          </p:nvSpPr>
          <p:spPr>
            <a:xfrm>
              <a:off x="6020046"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425" name="tx425"/>
            <p:cNvSpPr/>
            <p:nvPr/>
          </p:nvSpPr>
          <p:spPr>
            <a:xfrm>
              <a:off x="6020046"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67</a:t>
              </a:r>
            </a:p>
          </p:txBody>
        </p:sp>
        <p:sp>
          <p:nvSpPr>
            <p:cNvPr id="426" name="tx426"/>
            <p:cNvSpPr/>
            <p:nvPr/>
          </p:nvSpPr>
          <p:spPr>
            <a:xfrm>
              <a:off x="6331094"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427" name="tx427"/>
            <p:cNvSpPr/>
            <p:nvPr/>
          </p:nvSpPr>
          <p:spPr>
            <a:xfrm>
              <a:off x="6331094"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428" name="tx428"/>
            <p:cNvSpPr/>
            <p:nvPr/>
          </p:nvSpPr>
          <p:spPr>
            <a:xfrm>
              <a:off x="6331094"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29" name="tx429"/>
            <p:cNvSpPr/>
            <p:nvPr/>
          </p:nvSpPr>
          <p:spPr>
            <a:xfrm>
              <a:off x="6331094"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30" name="tx430"/>
            <p:cNvSpPr/>
            <p:nvPr/>
          </p:nvSpPr>
          <p:spPr>
            <a:xfrm>
              <a:off x="6331094"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431" name="tx431"/>
            <p:cNvSpPr/>
            <p:nvPr/>
          </p:nvSpPr>
          <p:spPr>
            <a:xfrm>
              <a:off x="6331094"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61</a:t>
              </a:r>
            </a:p>
          </p:txBody>
        </p:sp>
        <p:sp>
          <p:nvSpPr>
            <p:cNvPr id="432" name="tx432"/>
            <p:cNvSpPr/>
            <p:nvPr/>
          </p:nvSpPr>
          <p:spPr>
            <a:xfrm>
              <a:off x="6331094"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433" name="tx433"/>
            <p:cNvSpPr/>
            <p:nvPr/>
          </p:nvSpPr>
          <p:spPr>
            <a:xfrm>
              <a:off x="6331094"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68</a:t>
              </a:r>
            </a:p>
          </p:txBody>
        </p:sp>
        <p:sp>
          <p:nvSpPr>
            <p:cNvPr id="434" name="tx434"/>
            <p:cNvSpPr/>
            <p:nvPr/>
          </p:nvSpPr>
          <p:spPr>
            <a:xfrm>
              <a:off x="6642142"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435" name="tx435"/>
            <p:cNvSpPr/>
            <p:nvPr/>
          </p:nvSpPr>
          <p:spPr>
            <a:xfrm>
              <a:off x="6642142"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436" name="tx436"/>
            <p:cNvSpPr/>
            <p:nvPr/>
          </p:nvSpPr>
          <p:spPr>
            <a:xfrm>
              <a:off x="6642142"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37" name="tx437"/>
            <p:cNvSpPr/>
            <p:nvPr/>
          </p:nvSpPr>
          <p:spPr>
            <a:xfrm>
              <a:off x="6642142"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38" name="tx438"/>
            <p:cNvSpPr/>
            <p:nvPr/>
          </p:nvSpPr>
          <p:spPr>
            <a:xfrm>
              <a:off x="6642142"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439" name="tx439"/>
            <p:cNvSpPr/>
            <p:nvPr/>
          </p:nvSpPr>
          <p:spPr>
            <a:xfrm>
              <a:off x="6642142"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75</a:t>
              </a:r>
            </a:p>
          </p:txBody>
        </p:sp>
        <p:sp>
          <p:nvSpPr>
            <p:cNvPr id="440" name="tx440"/>
            <p:cNvSpPr/>
            <p:nvPr/>
          </p:nvSpPr>
          <p:spPr>
            <a:xfrm>
              <a:off x="6642142"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41" name="tx441"/>
            <p:cNvSpPr/>
            <p:nvPr/>
          </p:nvSpPr>
          <p:spPr>
            <a:xfrm>
              <a:off x="6642142"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442" name="tx442"/>
            <p:cNvSpPr/>
            <p:nvPr/>
          </p:nvSpPr>
          <p:spPr>
            <a:xfrm>
              <a:off x="6642142"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68</a:t>
              </a:r>
            </a:p>
          </p:txBody>
        </p:sp>
        <p:sp>
          <p:nvSpPr>
            <p:cNvPr id="443" name="tx443"/>
            <p:cNvSpPr/>
            <p:nvPr/>
          </p:nvSpPr>
          <p:spPr>
            <a:xfrm>
              <a:off x="6953190"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44" name="tx444"/>
            <p:cNvSpPr/>
            <p:nvPr/>
          </p:nvSpPr>
          <p:spPr>
            <a:xfrm>
              <a:off x="6953190"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91</a:t>
              </a:r>
            </a:p>
          </p:txBody>
        </p:sp>
        <p:sp>
          <p:nvSpPr>
            <p:cNvPr id="445" name="tx445"/>
            <p:cNvSpPr/>
            <p:nvPr/>
          </p:nvSpPr>
          <p:spPr>
            <a:xfrm>
              <a:off x="6953190"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46" name="tx446"/>
            <p:cNvSpPr/>
            <p:nvPr/>
          </p:nvSpPr>
          <p:spPr>
            <a:xfrm>
              <a:off x="6953190"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47" name="tx447"/>
            <p:cNvSpPr/>
            <p:nvPr/>
          </p:nvSpPr>
          <p:spPr>
            <a:xfrm>
              <a:off x="6953190"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448" name="tx448"/>
            <p:cNvSpPr/>
            <p:nvPr/>
          </p:nvSpPr>
          <p:spPr>
            <a:xfrm>
              <a:off x="6953190"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49" name="tx449"/>
            <p:cNvSpPr/>
            <p:nvPr/>
          </p:nvSpPr>
          <p:spPr>
            <a:xfrm>
              <a:off x="6953190"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50" name="tx450"/>
            <p:cNvSpPr/>
            <p:nvPr/>
          </p:nvSpPr>
          <p:spPr>
            <a:xfrm>
              <a:off x="6953190"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451" name="tx451"/>
            <p:cNvSpPr/>
            <p:nvPr/>
          </p:nvSpPr>
          <p:spPr>
            <a:xfrm>
              <a:off x="6953190"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69</a:t>
              </a:r>
            </a:p>
          </p:txBody>
        </p:sp>
        <p:sp>
          <p:nvSpPr>
            <p:cNvPr id="452" name="tx452"/>
            <p:cNvSpPr/>
            <p:nvPr/>
          </p:nvSpPr>
          <p:spPr>
            <a:xfrm>
              <a:off x="7264237"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53" name="tx453"/>
            <p:cNvSpPr/>
            <p:nvPr/>
          </p:nvSpPr>
          <p:spPr>
            <a:xfrm>
              <a:off x="7264237"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454" name="tx454"/>
            <p:cNvSpPr/>
            <p:nvPr/>
          </p:nvSpPr>
          <p:spPr>
            <a:xfrm>
              <a:off x="7264237"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55" name="tx455"/>
            <p:cNvSpPr/>
            <p:nvPr/>
          </p:nvSpPr>
          <p:spPr>
            <a:xfrm>
              <a:off x="7264237"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56" name="tx456"/>
            <p:cNvSpPr/>
            <p:nvPr/>
          </p:nvSpPr>
          <p:spPr>
            <a:xfrm>
              <a:off x="7264237"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457" name="tx457"/>
            <p:cNvSpPr/>
            <p:nvPr/>
          </p:nvSpPr>
          <p:spPr>
            <a:xfrm>
              <a:off x="7264237"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82</a:t>
              </a:r>
            </a:p>
          </p:txBody>
        </p:sp>
        <p:sp>
          <p:nvSpPr>
            <p:cNvPr id="458" name="tx458"/>
            <p:cNvSpPr/>
            <p:nvPr/>
          </p:nvSpPr>
          <p:spPr>
            <a:xfrm>
              <a:off x="7264237"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59" name="tx459"/>
            <p:cNvSpPr/>
            <p:nvPr/>
          </p:nvSpPr>
          <p:spPr>
            <a:xfrm>
              <a:off x="7264237"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460" name="tx460"/>
            <p:cNvSpPr/>
            <p:nvPr/>
          </p:nvSpPr>
          <p:spPr>
            <a:xfrm>
              <a:off x="7264237"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68</a:t>
              </a:r>
            </a:p>
          </p:txBody>
        </p:sp>
        <p:sp>
          <p:nvSpPr>
            <p:cNvPr id="461" name="tx461"/>
            <p:cNvSpPr/>
            <p:nvPr/>
          </p:nvSpPr>
          <p:spPr>
            <a:xfrm>
              <a:off x="7575285"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62" name="tx462"/>
            <p:cNvSpPr/>
            <p:nvPr/>
          </p:nvSpPr>
          <p:spPr>
            <a:xfrm>
              <a:off x="7575285"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63" name="tx463"/>
            <p:cNvSpPr/>
            <p:nvPr/>
          </p:nvSpPr>
          <p:spPr>
            <a:xfrm>
              <a:off x="7575285"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464" name="tx464"/>
            <p:cNvSpPr/>
            <p:nvPr/>
          </p:nvSpPr>
          <p:spPr>
            <a:xfrm>
              <a:off x="7575285"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465" name="tx465"/>
            <p:cNvSpPr/>
            <p:nvPr/>
          </p:nvSpPr>
          <p:spPr>
            <a:xfrm>
              <a:off x="7575285"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466" name="tx466"/>
            <p:cNvSpPr/>
            <p:nvPr/>
          </p:nvSpPr>
          <p:spPr>
            <a:xfrm>
              <a:off x="7575285"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467" name="tx467"/>
            <p:cNvSpPr/>
            <p:nvPr/>
          </p:nvSpPr>
          <p:spPr>
            <a:xfrm>
              <a:off x="7575285"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468" name="tx468"/>
            <p:cNvSpPr/>
            <p:nvPr/>
          </p:nvSpPr>
          <p:spPr>
            <a:xfrm>
              <a:off x="7575285"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469" name="tx469"/>
            <p:cNvSpPr/>
            <p:nvPr/>
          </p:nvSpPr>
          <p:spPr>
            <a:xfrm>
              <a:off x="7575285"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66</a:t>
              </a:r>
            </a:p>
          </p:txBody>
        </p:sp>
        <p:sp>
          <p:nvSpPr>
            <p:cNvPr id="470" name="tx470"/>
            <p:cNvSpPr/>
            <p:nvPr/>
          </p:nvSpPr>
          <p:spPr>
            <a:xfrm>
              <a:off x="7886333"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471" name="tx471"/>
            <p:cNvSpPr/>
            <p:nvPr/>
          </p:nvSpPr>
          <p:spPr>
            <a:xfrm>
              <a:off x="7886333"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72" name="tx472"/>
            <p:cNvSpPr/>
            <p:nvPr/>
          </p:nvSpPr>
          <p:spPr>
            <a:xfrm>
              <a:off x="7886333"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473" name="tx473"/>
            <p:cNvSpPr/>
            <p:nvPr/>
          </p:nvSpPr>
          <p:spPr>
            <a:xfrm>
              <a:off x="7886333"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74" name="tx474"/>
            <p:cNvSpPr/>
            <p:nvPr/>
          </p:nvSpPr>
          <p:spPr>
            <a:xfrm>
              <a:off x="7886333"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475" name="tx475"/>
            <p:cNvSpPr/>
            <p:nvPr/>
          </p:nvSpPr>
          <p:spPr>
            <a:xfrm>
              <a:off x="7886333"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476" name="tx476"/>
            <p:cNvSpPr/>
            <p:nvPr/>
          </p:nvSpPr>
          <p:spPr>
            <a:xfrm>
              <a:off x="7886333"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77" name="tx477"/>
            <p:cNvSpPr/>
            <p:nvPr/>
          </p:nvSpPr>
          <p:spPr>
            <a:xfrm>
              <a:off x="7886333"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478" name="tx478"/>
            <p:cNvSpPr/>
            <p:nvPr/>
          </p:nvSpPr>
          <p:spPr>
            <a:xfrm>
              <a:off x="7886333"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60</a:t>
              </a:r>
            </a:p>
          </p:txBody>
        </p:sp>
        <p:sp>
          <p:nvSpPr>
            <p:cNvPr id="479" name="tx479"/>
            <p:cNvSpPr/>
            <p:nvPr/>
          </p:nvSpPr>
          <p:spPr>
            <a:xfrm>
              <a:off x="7886333"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480" name="tx480"/>
            <p:cNvSpPr/>
            <p:nvPr/>
          </p:nvSpPr>
          <p:spPr>
            <a:xfrm>
              <a:off x="8197381"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481" name="tx481"/>
            <p:cNvSpPr/>
            <p:nvPr/>
          </p:nvSpPr>
          <p:spPr>
            <a:xfrm>
              <a:off x="8197381"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82" name="tx482"/>
            <p:cNvSpPr/>
            <p:nvPr/>
          </p:nvSpPr>
          <p:spPr>
            <a:xfrm>
              <a:off x="8197381"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83" name="tx483"/>
            <p:cNvSpPr/>
            <p:nvPr/>
          </p:nvSpPr>
          <p:spPr>
            <a:xfrm>
              <a:off x="8197381"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84" name="tx484"/>
            <p:cNvSpPr/>
            <p:nvPr/>
          </p:nvSpPr>
          <p:spPr>
            <a:xfrm>
              <a:off x="8197381"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485" name="tx485"/>
            <p:cNvSpPr/>
            <p:nvPr/>
          </p:nvSpPr>
          <p:spPr>
            <a:xfrm>
              <a:off x="8197381"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486" name="tx486"/>
            <p:cNvSpPr/>
            <p:nvPr/>
          </p:nvSpPr>
          <p:spPr>
            <a:xfrm>
              <a:off x="8197381"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87" name="tx487"/>
            <p:cNvSpPr/>
            <p:nvPr/>
          </p:nvSpPr>
          <p:spPr>
            <a:xfrm>
              <a:off x="8197381"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488" name="tx488"/>
            <p:cNvSpPr/>
            <p:nvPr/>
          </p:nvSpPr>
          <p:spPr>
            <a:xfrm>
              <a:off x="8197381"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66</a:t>
              </a:r>
            </a:p>
          </p:txBody>
        </p:sp>
        <p:sp>
          <p:nvSpPr>
            <p:cNvPr id="489" name="tx489"/>
            <p:cNvSpPr/>
            <p:nvPr/>
          </p:nvSpPr>
          <p:spPr>
            <a:xfrm>
              <a:off x="8197381"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490" name="tx490"/>
            <p:cNvSpPr/>
            <p:nvPr/>
          </p:nvSpPr>
          <p:spPr>
            <a:xfrm>
              <a:off x="8508428"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491" name="tx491"/>
            <p:cNvSpPr/>
            <p:nvPr/>
          </p:nvSpPr>
          <p:spPr>
            <a:xfrm>
              <a:off x="8508428"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92" name="tx492"/>
            <p:cNvSpPr/>
            <p:nvPr/>
          </p:nvSpPr>
          <p:spPr>
            <a:xfrm>
              <a:off x="8508428"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93" name="tx493"/>
            <p:cNvSpPr/>
            <p:nvPr/>
          </p:nvSpPr>
          <p:spPr>
            <a:xfrm>
              <a:off x="8508428"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94" name="tx494"/>
            <p:cNvSpPr/>
            <p:nvPr/>
          </p:nvSpPr>
          <p:spPr>
            <a:xfrm>
              <a:off x="8508428"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495" name="tx495"/>
            <p:cNvSpPr/>
            <p:nvPr/>
          </p:nvSpPr>
          <p:spPr>
            <a:xfrm>
              <a:off x="8508428"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96" name="tx496"/>
            <p:cNvSpPr/>
            <p:nvPr/>
          </p:nvSpPr>
          <p:spPr>
            <a:xfrm>
              <a:off x="8508428" y="38279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497" name="tx497"/>
            <p:cNvSpPr/>
            <p:nvPr/>
          </p:nvSpPr>
          <p:spPr>
            <a:xfrm>
              <a:off x="8508428"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98" name="tx498"/>
            <p:cNvSpPr/>
            <p:nvPr/>
          </p:nvSpPr>
          <p:spPr>
            <a:xfrm>
              <a:off x="8508428"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499" name="tx499"/>
            <p:cNvSpPr/>
            <p:nvPr/>
          </p:nvSpPr>
          <p:spPr>
            <a:xfrm>
              <a:off x="8508428"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69</a:t>
              </a:r>
            </a:p>
          </p:txBody>
        </p:sp>
        <p:sp>
          <p:nvSpPr>
            <p:cNvPr id="500" name="tx500"/>
            <p:cNvSpPr/>
            <p:nvPr/>
          </p:nvSpPr>
          <p:spPr>
            <a:xfrm>
              <a:off x="8508428"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501" name="tx501"/>
            <p:cNvSpPr/>
            <p:nvPr/>
          </p:nvSpPr>
          <p:spPr>
            <a:xfrm>
              <a:off x="8508428"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60</a:t>
              </a:r>
            </a:p>
          </p:txBody>
        </p:sp>
        <p:sp>
          <p:nvSpPr>
            <p:cNvPr id="502" name="tx502"/>
            <p:cNvSpPr/>
            <p:nvPr/>
          </p:nvSpPr>
          <p:spPr>
            <a:xfrm>
              <a:off x="8819476"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503" name="tx503"/>
            <p:cNvSpPr/>
            <p:nvPr/>
          </p:nvSpPr>
          <p:spPr>
            <a:xfrm>
              <a:off x="8819476"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504" name="tx504"/>
            <p:cNvSpPr/>
            <p:nvPr/>
          </p:nvSpPr>
          <p:spPr>
            <a:xfrm>
              <a:off x="8819476"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505" name="tx505"/>
            <p:cNvSpPr/>
            <p:nvPr/>
          </p:nvSpPr>
          <p:spPr>
            <a:xfrm>
              <a:off x="8819476"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506" name="tx506"/>
            <p:cNvSpPr/>
            <p:nvPr/>
          </p:nvSpPr>
          <p:spPr>
            <a:xfrm>
              <a:off x="8819476"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507" name="tx507"/>
            <p:cNvSpPr/>
            <p:nvPr/>
          </p:nvSpPr>
          <p:spPr>
            <a:xfrm>
              <a:off x="8819476"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508" name="tx508"/>
            <p:cNvSpPr/>
            <p:nvPr/>
          </p:nvSpPr>
          <p:spPr>
            <a:xfrm>
              <a:off x="8819476" y="38279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509" name="tx509"/>
            <p:cNvSpPr/>
            <p:nvPr/>
          </p:nvSpPr>
          <p:spPr>
            <a:xfrm>
              <a:off x="8819476"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510" name="tx510"/>
            <p:cNvSpPr/>
            <p:nvPr/>
          </p:nvSpPr>
          <p:spPr>
            <a:xfrm>
              <a:off x="8819476"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511" name="tx511"/>
            <p:cNvSpPr/>
            <p:nvPr/>
          </p:nvSpPr>
          <p:spPr>
            <a:xfrm>
              <a:off x="8819476"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512" name="tx512"/>
            <p:cNvSpPr/>
            <p:nvPr/>
          </p:nvSpPr>
          <p:spPr>
            <a:xfrm>
              <a:off x="8819476"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513" name="tx513"/>
            <p:cNvSpPr/>
            <p:nvPr/>
          </p:nvSpPr>
          <p:spPr>
            <a:xfrm>
              <a:off x="8819476"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61</a:t>
              </a:r>
            </a:p>
          </p:txBody>
        </p:sp>
        <p:sp>
          <p:nvSpPr>
            <p:cNvPr id="514" name="tx514"/>
            <p:cNvSpPr/>
            <p:nvPr/>
          </p:nvSpPr>
          <p:spPr>
            <a:xfrm>
              <a:off x="1043282"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29</a:t>
              </a:r>
            </a:p>
          </p:txBody>
        </p:sp>
        <p:sp>
          <p:nvSpPr>
            <p:cNvPr id="515" name="tx515"/>
            <p:cNvSpPr/>
            <p:nvPr/>
          </p:nvSpPr>
          <p:spPr>
            <a:xfrm>
              <a:off x="1077435"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a:t>
              </a:r>
            </a:p>
          </p:txBody>
        </p:sp>
        <p:sp>
          <p:nvSpPr>
            <p:cNvPr id="516" name="tx516"/>
            <p:cNvSpPr/>
            <p:nvPr/>
          </p:nvSpPr>
          <p:spPr>
            <a:xfrm>
              <a:off x="1043282"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13</a:t>
              </a:r>
            </a:p>
          </p:txBody>
        </p:sp>
        <p:sp>
          <p:nvSpPr>
            <p:cNvPr id="517" name="tx517"/>
            <p:cNvSpPr/>
            <p:nvPr/>
          </p:nvSpPr>
          <p:spPr>
            <a:xfrm>
              <a:off x="1043282"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17</a:t>
              </a:r>
            </a:p>
          </p:txBody>
        </p:sp>
        <p:sp>
          <p:nvSpPr>
            <p:cNvPr id="518" name="tx518"/>
            <p:cNvSpPr/>
            <p:nvPr/>
          </p:nvSpPr>
          <p:spPr>
            <a:xfrm>
              <a:off x="1043282"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20</a:t>
              </a:r>
            </a:p>
          </p:txBody>
        </p:sp>
        <p:sp>
          <p:nvSpPr>
            <p:cNvPr id="519" name="tx519"/>
            <p:cNvSpPr/>
            <p:nvPr/>
          </p:nvSpPr>
          <p:spPr>
            <a:xfrm>
              <a:off x="1043282"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12</a:t>
              </a:r>
            </a:p>
          </p:txBody>
        </p:sp>
        <p:sp>
          <p:nvSpPr>
            <p:cNvPr id="520" name="tx520"/>
            <p:cNvSpPr/>
            <p:nvPr/>
          </p:nvSpPr>
          <p:spPr>
            <a:xfrm>
              <a:off x="1354330"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31</a:t>
              </a:r>
            </a:p>
          </p:txBody>
        </p:sp>
        <p:sp>
          <p:nvSpPr>
            <p:cNvPr id="521" name="tx521"/>
            <p:cNvSpPr/>
            <p:nvPr/>
          </p:nvSpPr>
          <p:spPr>
            <a:xfrm>
              <a:off x="1388483"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6</a:t>
              </a:r>
            </a:p>
          </p:txBody>
        </p:sp>
        <p:sp>
          <p:nvSpPr>
            <p:cNvPr id="522" name="tx522"/>
            <p:cNvSpPr/>
            <p:nvPr/>
          </p:nvSpPr>
          <p:spPr>
            <a:xfrm>
              <a:off x="1354330"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14</a:t>
              </a:r>
            </a:p>
          </p:txBody>
        </p:sp>
        <p:sp>
          <p:nvSpPr>
            <p:cNvPr id="523" name="tx523"/>
            <p:cNvSpPr/>
            <p:nvPr/>
          </p:nvSpPr>
          <p:spPr>
            <a:xfrm>
              <a:off x="1354330"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19</a:t>
              </a:r>
            </a:p>
          </p:txBody>
        </p:sp>
        <p:sp>
          <p:nvSpPr>
            <p:cNvPr id="524" name="tx524"/>
            <p:cNvSpPr/>
            <p:nvPr/>
          </p:nvSpPr>
          <p:spPr>
            <a:xfrm>
              <a:off x="1354330"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21</a:t>
              </a:r>
            </a:p>
          </p:txBody>
        </p:sp>
        <p:sp>
          <p:nvSpPr>
            <p:cNvPr id="525" name="tx525"/>
            <p:cNvSpPr/>
            <p:nvPr/>
          </p:nvSpPr>
          <p:spPr>
            <a:xfrm>
              <a:off x="1354330"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13</a:t>
              </a:r>
            </a:p>
          </p:txBody>
        </p:sp>
        <p:sp>
          <p:nvSpPr>
            <p:cNvPr id="526" name="tx526"/>
            <p:cNvSpPr/>
            <p:nvPr/>
          </p:nvSpPr>
          <p:spPr>
            <a:xfrm>
              <a:off x="1665378"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37</a:t>
              </a:r>
            </a:p>
          </p:txBody>
        </p:sp>
        <p:sp>
          <p:nvSpPr>
            <p:cNvPr id="527" name="tx527"/>
            <p:cNvSpPr/>
            <p:nvPr/>
          </p:nvSpPr>
          <p:spPr>
            <a:xfrm>
              <a:off x="1699531"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7</a:t>
              </a:r>
            </a:p>
          </p:txBody>
        </p:sp>
        <p:sp>
          <p:nvSpPr>
            <p:cNvPr id="528" name="tx528"/>
            <p:cNvSpPr/>
            <p:nvPr/>
          </p:nvSpPr>
          <p:spPr>
            <a:xfrm>
              <a:off x="1665378"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16</a:t>
              </a:r>
            </a:p>
          </p:txBody>
        </p:sp>
        <p:sp>
          <p:nvSpPr>
            <p:cNvPr id="529" name="tx529"/>
            <p:cNvSpPr/>
            <p:nvPr/>
          </p:nvSpPr>
          <p:spPr>
            <a:xfrm>
              <a:off x="1665378"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20</a:t>
              </a:r>
            </a:p>
          </p:txBody>
        </p:sp>
        <p:sp>
          <p:nvSpPr>
            <p:cNvPr id="530" name="tx530"/>
            <p:cNvSpPr/>
            <p:nvPr/>
          </p:nvSpPr>
          <p:spPr>
            <a:xfrm>
              <a:off x="1665378"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21</a:t>
              </a:r>
            </a:p>
          </p:txBody>
        </p:sp>
        <p:sp>
          <p:nvSpPr>
            <p:cNvPr id="531" name="tx531"/>
            <p:cNvSpPr/>
            <p:nvPr/>
          </p:nvSpPr>
          <p:spPr>
            <a:xfrm>
              <a:off x="1665378"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13</a:t>
              </a:r>
            </a:p>
          </p:txBody>
        </p:sp>
        <p:sp>
          <p:nvSpPr>
            <p:cNvPr id="532" name="tx532"/>
            <p:cNvSpPr/>
            <p:nvPr/>
          </p:nvSpPr>
          <p:spPr>
            <a:xfrm>
              <a:off x="1976426"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44</a:t>
              </a:r>
            </a:p>
          </p:txBody>
        </p:sp>
        <p:sp>
          <p:nvSpPr>
            <p:cNvPr id="533" name="tx533"/>
            <p:cNvSpPr/>
            <p:nvPr/>
          </p:nvSpPr>
          <p:spPr>
            <a:xfrm>
              <a:off x="2010578"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9</a:t>
              </a:r>
            </a:p>
          </p:txBody>
        </p:sp>
        <p:sp>
          <p:nvSpPr>
            <p:cNvPr id="534" name="tx534"/>
            <p:cNvSpPr/>
            <p:nvPr/>
          </p:nvSpPr>
          <p:spPr>
            <a:xfrm>
              <a:off x="1976426"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17</a:t>
              </a:r>
            </a:p>
          </p:txBody>
        </p:sp>
        <p:sp>
          <p:nvSpPr>
            <p:cNvPr id="535" name="tx535"/>
            <p:cNvSpPr/>
            <p:nvPr/>
          </p:nvSpPr>
          <p:spPr>
            <a:xfrm>
              <a:off x="1976426"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20</a:t>
              </a:r>
            </a:p>
          </p:txBody>
        </p:sp>
        <p:sp>
          <p:nvSpPr>
            <p:cNvPr id="536" name="tx536"/>
            <p:cNvSpPr/>
            <p:nvPr/>
          </p:nvSpPr>
          <p:spPr>
            <a:xfrm>
              <a:off x="1976426"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22</a:t>
              </a:r>
            </a:p>
          </p:txBody>
        </p:sp>
        <p:sp>
          <p:nvSpPr>
            <p:cNvPr id="537" name="tx537"/>
            <p:cNvSpPr/>
            <p:nvPr/>
          </p:nvSpPr>
          <p:spPr>
            <a:xfrm>
              <a:off x="1976426"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17</a:t>
              </a:r>
            </a:p>
          </p:txBody>
        </p:sp>
        <p:sp>
          <p:nvSpPr>
            <p:cNvPr id="538" name="tx538"/>
            <p:cNvSpPr/>
            <p:nvPr/>
          </p:nvSpPr>
          <p:spPr>
            <a:xfrm>
              <a:off x="2287473"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48</a:t>
              </a:r>
            </a:p>
          </p:txBody>
        </p:sp>
        <p:sp>
          <p:nvSpPr>
            <p:cNvPr id="539" name="tx539"/>
            <p:cNvSpPr/>
            <p:nvPr/>
          </p:nvSpPr>
          <p:spPr>
            <a:xfrm>
              <a:off x="2287473"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20</a:t>
              </a:r>
            </a:p>
          </p:txBody>
        </p:sp>
        <p:sp>
          <p:nvSpPr>
            <p:cNvPr id="540" name="tx540"/>
            <p:cNvSpPr/>
            <p:nvPr/>
          </p:nvSpPr>
          <p:spPr>
            <a:xfrm>
              <a:off x="2287473"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19</a:t>
              </a:r>
            </a:p>
          </p:txBody>
        </p:sp>
        <p:sp>
          <p:nvSpPr>
            <p:cNvPr id="541" name="tx541"/>
            <p:cNvSpPr/>
            <p:nvPr/>
          </p:nvSpPr>
          <p:spPr>
            <a:xfrm>
              <a:off x="2287473"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22</a:t>
              </a:r>
            </a:p>
          </p:txBody>
        </p:sp>
        <p:sp>
          <p:nvSpPr>
            <p:cNvPr id="542" name="tx542"/>
            <p:cNvSpPr/>
            <p:nvPr/>
          </p:nvSpPr>
          <p:spPr>
            <a:xfrm>
              <a:off x="2287473"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23</a:t>
              </a:r>
            </a:p>
          </p:txBody>
        </p:sp>
        <p:sp>
          <p:nvSpPr>
            <p:cNvPr id="543" name="tx543"/>
            <p:cNvSpPr/>
            <p:nvPr/>
          </p:nvSpPr>
          <p:spPr>
            <a:xfrm>
              <a:off x="2287473"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26</a:t>
              </a:r>
            </a:p>
          </p:txBody>
        </p:sp>
        <p:sp>
          <p:nvSpPr>
            <p:cNvPr id="544" name="tx544"/>
            <p:cNvSpPr/>
            <p:nvPr/>
          </p:nvSpPr>
          <p:spPr>
            <a:xfrm>
              <a:off x="2598521"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54</a:t>
              </a:r>
            </a:p>
          </p:txBody>
        </p:sp>
        <p:sp>
          <p:nvSpPr>
            <p:cNvPr id="545" name="tx545"/>
            <p:cNvSpPr/>
            <p:nvPr/>
          </p:nvSpPr>
          <p:spPr>
            <a:xfrm>
              <a:off x="2598521"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22</a:t>
              </a:r>
            </a:p>
          </p:txBody>
        </p:sp>
        <p:sp>
          <p:nvSpPr>
            <p:cNvPr id="546" name="tx546"/>
            <p:cNvSpPr/>
            <p:nvPr/>
          </p:nvSpPr>
          <p:spPr>
            <a:xfrm>
              <a:off x="2598521"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20</a:t>
              </a:r>
            </a:p>
          </p:txBody>
        </p:sp>
        <p:sp>
          <p:nvSpPr>
            <p:cNvPr id="547" name="tx547"/>
            <p:cNvSpPr/>
            <p:nvPr/>
          </p:nvSpPr>
          <p:spPr>
            <a:xfrm>
              <a:off x="2598521"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32</a:t>
              </a:r>
            </a:p>
          </p:txBody>
        </p:sp>
        <p:sp>
          <p:nvSpPr>
            <p:cNvPr id="548" name="tx548"/>
            <p:cNvSpPr/>
            <p:nvPr/>
          </p:nvSpPr>
          <p:spPr>
            <a:xfrm>
              <a:off x="2598521"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23</a:t>
              </a:r>
            </a:p>
          </p:txBody>
        </p:sp>
        <p:sp>
          <p:nvSpPr>
            <p:cNvPr id="549" name="tx549"/>
            <p:cNvSpPr/>
            <p:nvPr/>
          </p:nvSpPr>
          <p:spPr>
            <a:xfrm>
              <a:off x="2598521"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32</a:t>
              </a:r>
            </a:p>
          </p:txBody>
        </p:sp>
        <p:sp>
          <p:nvSpPr>
            <p:cNvPr id="550" name="tx550"/>
            <p:cNvSpPr/>
            <p:nvPr/>
          </p:nvSpPr>
          <p:spPr>
            <a:xfrm>
              <a:off x="2909569"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58</a:t>
              </a:r>
            </a:p>
          </p:txBody>
        </p:sp>
        <p:sp>
          <p:nvSpPr>
            <p:cNvPr id="551" name="tx551"/>
            <p:cNvSpPr/>
            <p:nvPr/>
          </p:nvSpPr>
          <p:spPr>
            <a:xfrm>
              <a:off x="2909569"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22</a:t>
              </a:r>
            </a:p>
          </p:txBody>
        </p:sp>
        <p:sp>
          <p:nvSpPr>
            <p:cNvPr id="552" name="tx552"/>
            <p:cNvSpPr/>
            <p:nvPr/>
          </p:nvSpPr>
          <p:spPr>
            <a:xfrm>
              <a:off x="2909569"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21</a:t>
              </a:r>
            </a:p>
          </p:txBody>
        </p:sp>
        <p:sp>
          <p:nvSpPr>
            <p:cNvPr id="553" name="tx553"/>
            <p:cNvSpPr/>
            <p:nvPr/>
          </p:nvSpPr>
          <p:spPr>
            <a:xfrm>
              <a:off x="2909569"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34</a:t>
              </a:r>
            </a:p>
          </p:txBody>
        </p:sp>
        <p:sp>
          <p:nvSpPr>
            <p:cNvPr id="554" name="tx554"/>
            <p:cNvSpPr/>
            <p:nvPr/>
          </p:nvSpPr>
          <p:spPr>
            <a:xfrm>
              <a:off x="2909569"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25</a:t>
              </a:r>
            </a:p>
          </p:txBody>
        </p:sp>
        <p:sp>
          <p:nvSpPr>
            <p:cNvPr id="555" name="tx555"/>
            <p:cNvSpPr/>
            <p:nvPr/>
          </p:nvSpPr>
          <p:spPr>
            <a:xfrm>
              <a:off x="2943722"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a:t>
              </a:r>
            </a:p>
          </p:txBody>
        </p:sp>
        <p:sp>
          <p:nvSpPr>
            <p:cNvPr id="556" name="tx556"/>
            <p:cNvSpPr/>
            <p:nvPr/>
          </p:nvSpPr>
          <p:spPr>
            <a:xfrm>
              <a:off x="2909569"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36</a:t>
              </a:r>
            </a:p>
          </p:txBody>
        </p:sp>
        <p:sp>
          <p:nvSpPr>
            <p:cNvPr id="557" name="tx557"/>
            <p:cNvSpPr/>
            <p:nvPr/>
          </p:nvSpPr>
          <p:spPr>
            <a:xfrm>
              <a:off x="3220617"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23</a:t>
              </a:r>
            </a:p>
          </p:txBody>
        </p:sp>
        <p:sp>
          <p:nvSpPr>
            <p:cNvPr id="558" name="tx558"/>
            <p:cNvSpPr/>
            <p:nvPr/>
          </p:nvSpPr>
          <p:spPr>
            <a:xfrm>
              <a:off x="3220617"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24</a:t>
              </a:r>
            </a:p>
          </p:txBody>
        </p:sp>
        <p:sp>
          <p:nvSpPr>
            <p:cNvPr id="559" name="tx559"/>
            <p:cNvSpPr/>
            <p:nvPr/>
          </p:nvSpPr>
          <p:spPr>
            <a:xfrm>
              <a:off x="3220617"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35</a:t>
              </a:r>
            </a:p>
          </p:txBody>
        </p:sp>
        <p:sp>
          <p:nvSpPr>
            <p:cNvPr id="560" name="tx560"/>
            <p:cNvSpPr/>
            <p:nvPr/>
          </p:nvSpPr>
          <p:spPr>
            <a:xfrm>
              <a:off x="3220617"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25</a:t>
              </a:r>
            </a:p>
          </p:txBody>
        </p:sp>
        <p:sp>
          <p:nvSpPr>
            <p:cNvPr id="561" name="tx561"/>
            <p:cNvSpPr/>
            <p:nvPr/>
          </p:nvSpPr>
          <p:spPr>
            <a:xfrm>
              <a:off x="3254769"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a:t>
              </a:r>
            </a:p>
          </p:txBody>
        </p:sp>
        <p:sp>
          <p:nvSpPr>
            <p:cNvPr id="562" name="tx562"/>
            <p:cNvSpPr/>
            <p:nvPr/>
          </p:nvSpPr>
          <p:spPr>
            <a:xfrm>
              <a:off x="3220617"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39</a:t>
              </a:r>
            </a:p>
          </p:txBody>
        </p:sp>
        <p:sp>
          <p:nvSpPr>
            <p:cNvPr id="563" name="tx563"/>
            <p:cNvSpPr/>
            <p:nvPr/>
          </p:nvSpPr>
          <p:spPr>
            <a:xfrm>
              <a:off x="3531664"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25</a:t>
              </a:r>
            </a:p>
          </p:txBody>
        </p:sp>
        <p:sp>
          <p:nvSpPr>
            <p:cNvPr id="564" name="tx564"/>
            <p:cNvSpPr/>
            <p:nvPr/>
          </p:nvSpPr>
          <p:spPr>
            <a:xfrm>
              <a:off x="3531664"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27</a:t>
              </a:r>
            </a:p>
          </p:txBody>
        </p:sp>
        <p:sp>
          <p:nvSpPr>
            <p:cNvPr id="565" name="tx565"/>
            <p:cNvSpPr/>
            <p:nvPr/>
          </p:nvSpPr>
          <p:spPr>
            <a:xfrm>
              <a:off x="3531664"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37</a:t>
              </a:r>
            </a:p>
          </p:txBody>
        </p:sp>
        <p:sp>
          <p:nvSpPr>
            <p:cNvPr id="566" name="tx566"/>
            <p:cNvSpPr/>
            <p:nvPr/>
          </p:nvSpPr>
          <p:spPr>
            <a:xfrm>
              <a:off x="3565817" y="2927534"/>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a:t>
              </a:r>
            </a:p>
          </p:txBody>
        </p:sp>
        <p:sp>
          <p:nvSpPr>
            <p:cNvPr id="567" name="tx567"/>
            <p:cNvSpPr/>
            <p:nvPr/>
          </p:nvSpPr>
          <p:spPr>
            <a:xfrm>
              <a:off x="3531664"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25</a:t>
              </a:r>
            </a:p>
          </p:txBody>
        </p:sp>
        <p:sp>
          <p:nvSpPr>
            <p:cNvPr id="568" name="tx568"/>
            <p:cNvSpPr/>
            <p:nvPr/>
          </p:nvSpPr>
          <p:spPr>
            <a:xfrm>
              <a:off x="3565817"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a:t>
              </a:r>
            </a:p>
          </p:txBody>
        </p:sp>
        <p:sp>
          <p:nvSpPr>
            <p:cNvPr id="569" name="tx569"/>
            <p:cNvSpPr/>
            <p:nvPr/>
          </p:nvSpPr>
          <p:spPr>
            <a:xfrm>
              <a:off x="3531664"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38</a:t>
              </a:r>
            </a:p>
          </p:txBody>
        </p:sp>
        <p:sp>
          <p:nvSpPr>
            <p:cNvPr id="570" name="tx570"/>
            <p:cNvSpPr/>
            <p:nvPr/>
          </p:nvSpPr>
          <p:spPr>
            <a:xfrm>
              <a:off x="3842712"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26</a:t>
              </a:r>
            </a:p>
          </p:txBody>
        </p:sp>
        <p:sp>
          <p:nvSpPr>
            <p:cNvPr id="571" name="tx571"/>
            <p:cNvSpPr/>
            <p:nvPr/>
          </p:nvSpPr>
          <p:spPr>
            <a:xfrm>
              <a:off x="3842712"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38</a:t>
              </a:r>
            </a:p>
          </p:txBody>
        </p:sp>
        <p:sp>
          <p:nvSpPr>
            <p:cNvPr id="572" name="tx572"/>
            <p:cNvSpPr/>
            <p:nvPr/>
          </p:nvSpPr>
          <p:spPr>
            <a:xfrm>
              <a:off x="3842712"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40</a:t>
              </a:r>
            </a:p>
          </p:txBody>
        </p:sp>
        <p:sp>
          <p:nvSpPr>
            <p:cNvPr id="573" name="tx573"/>
            <p:cNvSpPr/>
            <p:nvPr/>
          </p:nvSpPr>
          <p:spPr>
            <a:xfrm>
              <a:off x="3876865" y="2927534"/>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6</a:t>
              </a:r>
            </a:p>
          </p:txBody>
        </p:sp>
        <p:sp>
          <p:nvSpPr>
            <p:cNvPr id="574" name="tx574"/>
            <p:cNvSpPr/>
            <p:nvPr/>
          </p:nvSpPr>
          <p:spPr>
            <a:xfrm>
              <a:off x="3842712"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25</a:t>
              </a:r>
            </a:p>
          </p:txBody>
        </p:sp>
        <p:sp>
          <p:nvSpPr>
            <p:cNvPr id="575" name="tx575"/>
            <p:cNvSpPr/>
            <p:nvPr/>
          </p:nvSpPr>
          <p:spPr>
            <a:xfrm>
              <a:off x="3876865"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6</a:t>
              </a:r>
            </a:p>
          </p:txBody>
        </p:sp>
        <p:sp>
          <p:nvSpPr>
            <p:cNvPr id="576" name="tx576"/>
            <p:cNvSpPr/>
            <p:nvPr/>
          </p:nvSpPr>
          <p:spPr>
            <a:xfrm>
              <a:off x="3842712"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577" name="tx577"/>
            <p:cNvSpPr/>
            <p:nvPr/>
          </p:nvSpPr>
          <p:spPr>
            <a:xfrm>
              <a:off x="4153760"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26</a:t>
              </a:r>
            </a:p>
          </p:txBody>
        </p:sp>
        <p:sp>
          <p:nvSpPr>
            <p:cNvPr id="578" name="tx578"/>
            <p:cNvSpPr/>
            <p:nvPr/>
          </p:nvSpPr>
          <p:spPr>
            <a:xfrm>
              <a:off x="4153760"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40</a:t>
              </a:r>
            </a:p>
          </p:txBody>
        </p:sp>
        <p:sp>
          <p:nvSpPr>
            <p:cNvPr id="579" name="tx579"/>
            <p:cNvSpPr/>
            <p:nvPr/>
          </p:nvSpPr>
          <p:spPr>
            <a:xfrm>
              <a:off x="4153760"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580" name="tx580"/>
            <p:cNvSpPr/>
            <p:nvPr/>
          </p:nvSpPr>
          <p:spPr>
            <a:xfrm>
              <a:off x="4153760"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10</a:t>
              </a:r>
            </a:p>
          </p:txBody>
        </p:sp>
        <p:sp>
          <p:nvSpPr>
            <p:cNvPr id="581" name="tx581"/>
            <p:cNvSpPr/>
            <p:nvPr/>
          </p:nvSpPr>
          <p:spPr>
            <a:xfrm>
              <a:off x="4153760"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34</a:t>
              </a:r>
            </a:p>
          </p:txBody>
        </p:sp>
        <p:sp>
          <p:nvSpPr>
            <p:cNvPr id="582" name="tx582"/>
            <p:cNvSpPr/>
            <p:nvPr/>
          </p:nvSpPr>
          <p:spPr>
            <a:xfrm>
              <a:off x="4187913"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8</a:t>
              </a:r>
            </a:p>
          </p:txBody>
        </p:sp>
        <p:sp>
          <p:nvSpPr>
            <p:cNvPr id="583" name="tx583"/>
            <p:cNvSpPr/>
            <p:nvPr/>
          </p:nvSpPr>
          <p:spPr>
            <a:xfrm>
              <a:off x="4153760"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38</a:t>
              </a:r>
            </a:p>
          </p:txBody>
        </p:sp>
        <p:sp>
          <p:nvSpPr>
            <p:cNvPr id="584" name="tx584"/>
            <p:cNvSpPr/>
            <p:nvPr/>
          </p:nvSpPr>
          <p:spPr>
            <a:xfrm>
              <a:off x="4464808"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27</a:t>
              </a:r>
            </a:p>
          </p:txBody>
        </p:sp>
        <p:sp>
          <p:nvSpPr>
            <p:cNvPr id="585" name="tx585"/>
            <p:cNvSpPr/>
            <p:nvPr/>
          </p:nvSpPr>
          <p:spPr>
            <a:xfrm>
              <a:off x="4464808"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42</a:t>
              </a:r>
            </a:p>
          </p:txBody>
        </p:sp>
        <p:sp>
          <p:nvSpPr>
            <p:cNvPr id="586" name="tx586"/>
            <p:cNvSpPr/>
            <p:nvPr/>
          </p:nvSpPr>
          <p:spPr>
            <a:xfrm>
              <a:off x="4464808"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48</a:t>
              </a:r>
            </a:p>
          </p:txBody>
        </p:sp>
        <p:sp>
          <p:nvSpPr>
            <p:cNvPr id="587" name="tx587"/>
            <p:cNvSpPr/>
            <p:nvPr/>
          </p:nvSpPr>
          <p:spPr>
            <a:xfrm>
              <a:off x="4464808"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15</a:t>
              </a:r>
            </a:p>
          </p:txBody>
        </p:sp>
        <p:sp>
          <p:nvSpPr>
            <p:cNvPr id="588" name="tx588"/>
            <p:cNvSpPr/>
            <p:nvPr/>
          </p:nvSpPr>
          <p:spPr>
            <a:xfrm>
              <a:off x="4464808"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37</a:t>
              </a:r>
            </a:p>
          </p:txBody>
        </p:sp>
        <p:sp>
          <p:nvSpPr>
            <p:cNvPr id="589" name="tx589"/>
            <p:cNvSpPr/>
            <p:nvPr/>
          </p:nvSpPr>
          <p:spPr>
            <a:xfrm>
              <a:off x="4498960"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9</a:t>
              </a:r>
            </a:p>
          </p:txBody>
        </p:sp>
        <p:sp>
          <p:nvSpPr>
            <p:cNvPr id="590" name="tx590"/>
            <p:cNvSpPr/>
            <p:nvPr/>
          </p:nvSpPr>
          <p:spPr>
            <a:xfrm>
              <a:off x="4464808"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35</a:t>
              </a:r>
            </a:p>
          </p:txBody>
        </p:sp>
        <p:sp>
          <p:nvSpPr>
            <p:cNvPr id="591" name="tx591"/>
            <p:cNvSpPr/>
            <p:nvPr/>
          </p:nvSpPr>
          <p:spPr>
            <a:xfrm>
              <a:off x="4775855"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32</a:t>
              </a:r>
            </a:p>
          </p:txBody>
        </p:sp>
        <p:sp>
          <p:nvSpPr>
            <p:cNvPr id="592" name="tx592"/>
            <p:cNvSpPr/>
            <p:nvPr/>
          </p:nvSpPr>
          <p:spPr>
            <a:xfrm>
              <a:off x="4775855"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44</a:t>
              </a:r>
            </a:p>
          </p:txBody>
        </p:sp>
        <p:sp>
          <p:nvSpPr>
            <p:cNvPr id="593" name="tx593"/>
            <p:cNvSpPr/>
            <p:nvPr/>
          </p:nvSpPr>
          <p:spPr>
            <a:xfrm>
              <a:off x="4775855"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52</a:t>
              </a:r>
            </a:p>
          </p:txBody>
        </p:sp>
        <p:sp>
          <p:nvSpPr>
            <p:cNvPr id="594" name="tx594"/>
            <p:cNvSpPr/>
            <p:nvPr/>
          </p:nvSpPr>
          <p:spPr>
            <a:xfrm>
              <a:off x="4775855"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19</a:t>
              </a:r>
            </a:p>
          </p:txBody>
        </p:sp>
        <p:sp>
          <p:nvSpPr>
            <p:cNvPr id="595" name="tx595"/>
            <p:cNvSpPr/>
            <p:nvPr/>
          </p:nvSpPr>
          <p:spPr>
            <a:xfrm>
              <a:off x="4775855"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39</a:t>
              </a:r>
            </a:p>
          </p:txBody>
        </p:sp>
        <p:sp>
          <p:nvSpPr>
            <p:cNvPr id="596" name="tx596"/>
            <p:cNvSpPr/>
            <p:nvPr/>
          </p:nvSpPr>
          <p:spPr>
            <a:xfrm>
              <a:off x="4780427" y="3227685"/>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597" name="tx597"/>
            <p:cNvSpPr/>
            <p:nvPr/>
          </p:nvSpPr>
          <p:spPr>
            <a:xfrm>
              <a:off x="4775855"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36</a:t>
              </a:r>
            </a:p>
          </p:txBody>
        </p:sp>
        <p:sp>
          <p:nvSpPr>
            <p:cNvPr id="598" name="tx598"/>
            <p:cNvSpPr/>
            <p:nvPr/>
          </p:nvSpPr>
          <p:spPr>
            <a:xfrm>
              <a:off x="5086903"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33</a:t>
              </a:r>
            </a:p>
          </p:txBody>
        </p:sp>
        <p:sp>
          <p:nvSpPr>
            <p:cNvPr id="599" name="tx599"/>
            <p:cNvSpPr/>
            <p:nvPr/>
          </p:nvSpPr>
          <p:spPr>
            <a:xfrm>
              <a:off x="5086903"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50</a:t>
              </a:r>
            </a:p>
          </p:txBody>
        </p:sp>
        <p:sp>
          <p:nvSpPr>
            <p:cNvPr id="600" name="tx600"/>
            <p:cNvSpPr/>
            <p:nvPr/>
          </p:nvSpPr>
          <p:spPr>
            <a:xfrm>
              <a:off x="5086903"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56</a:t>
              </a:r>
            </a:p>
          </p:txBody>
        </p:sp>
        <p:sp>
          <p:nvSpPr>
            <p:cNvPr id="601" name="tx601"/>
            <p:cNvSpPr/>
            <p:nvPr/>
          </p:nvSpPr>
          <p:spPr>
            <a:xfrm>
              <a:off x="5086903"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26</a:t>
              </a:r>
            </a:p>
          </p:txBody>
        </p:sp>
        <p:sp>
          <p:nvSpPr>
            <p:cNvPr id="602" name="tx602"/>
            <p:cNvSpPr/>
            <p:nvPr/>
          </p:nvSpPr>
          <p:spPr>
            <a:xfrm>
              <a:off x="5086903"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42</a:t>
              </a:r>
            </a:p>
          </p:txBody>
        </p:sp>
        <p:sp>
          <p:nvSpPr>
            <p:cNvPr id="603" name="tx603"/>
            <p:cNvSpPr/>
            <p:nvPr/>
          </p:nvSpPr>
          <p:spPr>
            <a:xfrm>
              <a:off x="5086903"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14</a:t>
              </a:r>
            </a:p>
          </p:txBody>
        </p:sp>
        <p:sp>
          <p:nvSpPr>
            <p:cNvPr id="604" name="tx604"/>
            <p:cNvSpPr/>
            <p:nvPr/>
          </p:nvSpPr>
          <p:spPr>
            <a:xfrm>
              <a:off x="5086903"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38</a:t>
              </a:r>
            </a:p>
          </p:txBody>
        </p:sp>
        <p:sp>
          <p:nvSpPr>
            <p:cNvPr id="605" name="tx605"/>
            <p:cNvSpPr/>
            <p:nvPr/>
          </p:nvSpPr>
          <p:spPr>
            <a:xfrm>
              <a:off x="5397951"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34</a:t>
              </a:r>
            </a:p>
          </p:txBody>
        </p:sp>
        <p:sp>
          <p:nvSpPr>
            <p:cNvPr id="606" name="tx606"/>
            <p:cNvSpPr/>
            <p:nvPr/>
          </p:nvSpPr>
          <p:spPr>
            <a:xfrm>
              <a:off x="5397951"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54</a:t>
              </a:r>
            </a:p>
          </p:txBody>
        </p:sp>
        <p:sp>
          <p:nvSpPr>
            <p:cNvPr id="607" name="tx607"/>
            <p:cNvSpPr/>
            <p:nvPr/>
          </p:nvSpPr>
          <p:spPr>
            <a:xfrm>
              <a:off x="5397951"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59</a:t>
              </a:r>
            </a:p>
          </p:txBody>
        </p:sp>
        <p:sp>
          <p:nvSpPr>
            <p:cNvPr id="608" name="tx608"/>
            <p:cNvSpPr/>
            <p:nvPr/>
          </p:nvSpPr>
          <p:spPr>
            <a:xfrm>
              <a:off x="5397951"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32</a:t>
              </a:r>
            </a:p>
          </p:txBody>
        </p:sp>
        <p:sp>
          <p:nvSpPr>
            <p:cNvPr id="609" name="tx609"/>
            <p:cNvSpPr/>
            <p:nvPr/>
          </p:nvSpPr>
          <p:spPr>
            <a:xfrm>
              <a:off x="5397951"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44</a:t>
              </a:r>
            </a:p>
          </p:txBody>
        </p:sp>
        <p:sp>
          <p:nvSpPr>
            <p:cNvPr id="610" name="tx610"/>
            <p:cNvSpPr/>
            <p:nvPr/>
          </p:nvSpPr>
          <p:spPr>
            <a:xfrm>
              <a:off x="5397951"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18</a:t>
              </a:r>
            </a:p>
          </p:txBody>
        </p:sp>
        <p:sp>
          <p:nvSpPr>
            <p:cNvPr id="611" name="tx611"/>
            <p:cNvSpPr/>
            <p:nvPr/>
          </p:nvSpPr>
          <p:spPr>
            <a:xfrm>
              <a:off x="5397951"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40</a:t>
              </a:r>
            </a:p>
          </p:txBody>
        </p:sp>
        <p:sp>
          <p:nvSpPr>
            <p:cNvPr id="612" name="tx612"/>
            <p:cNvSpPr/>
            <p:nvPr/>
          </p:nvSpPr>
          <p:spPr>
            <a:xfrm>
              <a:off x="5708999"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35</a:t>
              </a:r>
            </a:p>
          </p:txBody>
        </p:sp>
        <p:sp>
          <p:nvSpPr>
            <p:cNvPr id="613" name="tx613"/>
            <p:cNvSpPr/>
            <p:nvPr/>
          </p:nvSpPr>
          <p:spPr>
            <a:xfrm>
              <a:off x="5708999"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26</a:t>
              </a:r>
            </a:p>
          </p:txBody>
        </p:sp>
        <p:sp>
          <p:nvSpPr>
            <p:cNvPr id="614" name="tx614"/>
            <p:cNvSpPr/>
            <p:nvPr/>
          </p:nvSpPr>
          <p:spPr>
            <a:xfrm>
              <a:off x="5708999"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38</a:t>
              </a:r>
            </a:p>
          </p:txBody>
        </p:sp>
        <p:sp>
          <p:nvSpPr>
            <p:cNvPr id="615" name="tx615"/>
            <p:cNvSpPr/>
            <p:nvPr/>
          </p:nvSpPr>
          <p:spPr>
            <a:xfrm>
              <a:off x="5708999"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46</a:t>
              </a:r>
            </a:p>
          </p:txBody>
        </p:sp>
        <p:sp>
          <p:nvSpPr>
            <p:cNvPr id="616" name="tx616"/>
            <p:cNvSpPr/>
            <p:nvPr/>
          </p:nvSpPr>
          <p:spPr>
            <a:xfrm>
              <a:off x="5708999"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22</a:t>
              </a:r>
            </a:p>
          </p:txBody>
        </p:sp>
        <p:sp>
          <p:nvSpPr>
            <p:cNvPr id="617" name="tx617"/>
            <p:cNvSpPr/>
            <p:nvPr/>
          </p:nvSpPr>
          <p:spPr>
            <a:xfrm>
              <a:off x="5708999"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18" name="tx618"/>
            <p:cNvSpPr/>
            <p:nvPr/>
          </p:nvSpPr>
          <p:spPr>
            <a:xfrm>
              <a:off x="6020046"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36</a:t>
              </a:r>
            </a:p>
          </p:txBody>
        </p:sp>
        <p:sp>
          <p:nvSpPr>
            <p:cNvPr id="619" name="tx619"/>
            <p:cNvSpPr/>
            <p:nvPr/>
          </p:nvSpPr>
          <p:spPr>
            <a:xfrm>
              <a:off x="6020046"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45</a:t>
              </a:r>
            </a:p>
          </p:txBody>
        </p:sp>
        <p:sp>
          <p:nvSpPr>
            <p:cNvPr id="620" name="tx620"/>
            <p:cNvSpPr/>
            <p:nvPr/>
          </p:nvSpPr>
          <p:spPr>
            <a:xfrm>
              <a:off x="6054199" y="532873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a:t>
              </a:r>
            </a:p>
          </p:txBody>
        </p:sp>
        <p:sp>
          <p:nvSpPr>
            <p:cNvPr id="621" name="tx621"/>
            <p:cNvSpPr/>
            <p:nvPr/>
          </p:nvSpPr>
          <p:spPr>
            <a:xfrm>
              <a:off x="6020046"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22" name="tx622"/>
            <p:cNvSpPr/>
            <p:nvPr/>
          </p:nvSpPr>
          <p:spPr>
            <a:xfrm>
              <a:off x="6020046"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47</a:t>
              </a:r>
            </a:p>
          </p:txBody>
        </p:sp>
        <p:sp>
          <p:nvSpPr>
            <p:cNvPr id="623" name="tx623"/>
            <p:cNvSpPr/>
            <p:nvPr/>
          </p:nvSpPr>
          <p:spPr>
            <a:xfrm>
              <a:off x="6020046"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24</a:t>
              </a:r>
            </a:p>
          </p:txBody>
        </p:sp>
        <p:sp>
          <p:nvSpPr>
            <p:cNvPr id="624" name="tx624"/>
            <p:cNvSpPr/>
            <p:nvPr/>
          </p:nvSpPr>
          <p:spPr>
            <a:xfrm>
              <a:off x="6020046"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25" name="tx625"/>
            <p:cNvSpPr/>
            <p:nvPr/>
          </p:nvSpPr>
          <p:spPr>
            <a:xfrm>
              <a:off x="6331094"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26" name="tx626"/>
            <p:cNvSpPr/>
            <p:nvPr/>
          </p:nvSpPr>
          <p:spPr>
            <a:xfrm>
              <a:off x="6331094"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10</a:t>
              </a:r>
            </a:p>
          </p:txBody>
        </p:sp>
        <p:sp>
          <p:nvSpPr>
            <p:cNvPr id="627" name="tx627"/>
            <p:cNvSpPr/>
            <p:nvPr/>
          </p:nvSpPr>
          <p:spPr>
            <a:xfrm>
              <a:off x="6331094"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45</a:t>
              </a:r>
            </a:p>
          </p:txBody>
        </p:sp>
        <p:sp>
          <p:nvSpPr>
            <p:cNvPr id="628" name="tx628"/>
            <p:cNvSpPr/>
            <p:nvPr/>
          </p:nvSpPr>
          <p:spPr>
            <a:xfrm>
              <a:off x="6331094"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51</a:t>
              </a:r>
            </a:p>
          </p:txBody>
        </p:sp>
        <p:sp>
          <p:nvSpPr>
            <p:cNvPr id="629" name="tx629"/>
            <p:cNvSpPr/>
            <p:nvPr/>
          </p:nvSpPr>
          <p:spPr>
            <a:xfrm>
              <a:off x="6331094"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27</a:t>
              </a:r>
            </a:p>
          </p:txBody>
        </p:sp>
        <p:sp>
          <p:nvSpPr>
            <p:cNvPr id="630" name="tx630"/>
            <p:cNvSpPr/>
            <p:nvPr/>
          </p:nvSpPr>
          <p:spPr>
            <a:xfrm>
              <a:off x="6331094"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43</a:t>
              </a:r>
            </a:p>
          </p:txBody>
        </p:sp>
        <p:sp>
          <p:nvSpPr>
            <p:cNvPr id="631" name="tx631"/>
            <p:cNvSpPr/>
            <p:nvPr/>
          </p:nvSpPr>
          <p:spPr>
            <a:xfrm>
              <a:off x="6642142"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32" name="tx632"/>
            <p:cNvSpPr/>
            <p:nvPr/>
          </p:nvSpPr>
          <p:spPr>
            <a:xfrm>
              <a:off x="6642142"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14</a:t>
              </a:r>
            </a:p>
          </p:txBody>
        </p:sp>
        <p:sp>
          <p:nvSpPr>
            <p:cNvPr id="633" name="tx633"/>
            <p:cNvSpPr/>
            <p:nvPr/>
          </p:nvSpPr>
          <p:spPr>
            <a:xfrm>
              <a:off x="6642142"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48</a:t>
              </a:r>
            </a:p>
          </p:txBody>
        </p:sp>
        <p:sp>
          <p:nvSpPr>
            <p:cNvPr id="634" name="tx634"/>
            <p:cNvSpPr/>
            <p:nvPr/>
          </p:nvSpPr>
          <p:spPr>
            <a:xfrm>
              <a:off x="6642142"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35</a:t>
              </a:r>
            </a:p>
          </p:txBody>
        </p:sp>
        <p:sp>
          <p:nvSpPr>
            <p:cNvPr id="635" name="tx635"/>
            <p:cNvSpPr/>
            <p:nvPr/>
          </p:nvSpPr>
          <p:spPr>
            <a:xfrm>
              <a:off x="6642142"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47</a:t>
              </a:r>
            </a:p>
          </p:txBody>
        </p:sp>
        <p:sp>
          <p:nvSpPr>
            <p:cNvPr id="636" name="tx636"/>
            <p:cNvSpPr/>
            <p:nvPr/>
          </p:nvSpPr>
          <p:spPr>
            <a:xfrm>
              <a:off x="6953190"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42</a:t>
              </a:r>
            </a:p>
          </p:txBody>
        </p:sp>
        <p:sp>
          <p:nvSpPr>
            <p:cNvPr id="637" name="tx637"/>
            <p:cNvSpPr/>
            <p:nvPr/>
          </p:nvSpPr>
          <p:spPr>
            <a:xfrm>
              <a:off x="6953190"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21</a:t>
              </a:r>
            </a:p>
          </p:txBody>
        </p:sp>
        <p:sp>
          <p:nvSpPr>
            <p:cNvPr id="638" name="tx638"/>
            <p:cNvSpPr/>
            <p:nvPr/>
          </p:nvSpPr>
          <p:spPr>
            <a:xfrm>
              <a:off x="6953190"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51</a:t>
              </a:r>
            </a:p>
          </p:txBody>
        </p:sp>
        <p:sp>
          <p:nvSpPr>
            <p:cNvPr id="639" name="tx639"/>
            <p:cNvSpPr/>
            <p:nvPr/>
          </p:nvSpPr>
          <p:spPr>
            <a:xfrm>
              <a:off x="6953190"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40</a:t>
              </a:r>
            </a:p>
          </p:txBody>
        </p:sp>
        <p:sp>
          <p:nvSpPr>
            <p:cNvPr id="640" name="tx640"/>
            <p:cNvSpPr/>
            <p:nvPr/>
          </p:nvSpPr>
          <p:spPr>
            <a:xfrm>
              <a:off x="6953190"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48</a:t>
              </a:r>
            </a:p>
          </p:txBody>
        </p:sp>
        <p:sp>
          <p:nvSpPr>
            <p:cNvPr id="641" name="tx641"/>
            <p:cNvSpPr/>
            <p:nvPr/>
          </p:nvSpPr>
          <p:spPr>
            <a:xfrm>
              <a:off x="7264237"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40</a:t>
              </a:r>
            </a:p>
          </p:txBody>
        </p:sp>
        <p:sp>
          <p:nvSpPr>
            <p:cNvPr id="642" name="tx642"/>
            <p:cNvSpPr/>
            <p:nvPr/>
          </p:nvSpPr>
          <p:spPr>
            <a:xfrm>
              <a:off x="7264237"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28</a:t>
              </a:r>
            </a:p>
          </p:txBody>
        </p:sp>
        <p:sp>
          <p:nvSpPr>
            <p:cNvPr id="643" name="tx643"/>
            <p:cNvSpPr/>
            <p:nvPr/>
          </p:nvSpPr>
          <p:spPr>
            <a:xfrm>
              <a:off x="7264237"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52</a:t>
              </a:r>
            </a:p>
          </p:txBody>
        </p:sp>
        <p:sp>
          <p:nvSpPr>
            <p:cNvPr id="644" name="tx644"/>
            <p:cNvSpPr/>
            <p:nvPr/>
          </p:nvSpPr>
          <p:spPr>
            <a:xfrm>
              <a:off x="7264237"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48</a:t>
              </a:r>
            </a:p>
          </p:txBody>
        </p:sp>
        <p:sp>
          <p:nvSpPr>
            <p:cNvPr id="645" name="tx645"/>
            <p:cNvSpPr/>
            <p:nvPr/>
          </p:nvSpPr>
          <p:spPr>
            <a:xfrm>
              <a:off x="7264237"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46</a:t>
              </a:r>
            </a:p>
          </p:txBody>
        </p:sp>
        <p:sp>
          <p:nvSpPr>
            <p:cNvPr id="646" name="tx646"/>
            <p:cNvSpPr/>
            <p:nvPr/>
          </p:nvSpPr>
          <p:spPr>
            <a:xfrm>
              <a:off x="7575285"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39</a:t>
              </a:r>
            </a:p>
          </p:txBody>
        </p:sp>
        <p:sp>
          <p:nvSpPr>
            <p:cNvPr id="647" name="tx647"/>
            <p:cNvSpPr/>
            <p:nvPr/>
          </p:nvSpPr>
          <p:spPr>
            <a:xfrm>
              <a:off x="7575285" y="38279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32</a:t>
              </a:r>
            </a:p>
          </p:txBody>
        </p:sp>
        <p:sp>
          <p:nvSpPr>
            <p:cNvPr id="648" name="tx648"/>
            <p:cNvSpPr/>
            <p:nvPr/>
          </p:nvSpPr>
          <p:spPr>
            <a:xfrm>
              <a:off x="7575285"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26</a:t>
              </a:r>
            </a:p>
          </p:txBody>
        </p:sp>
        <p:sp>
          <p:nvSpPr>
            <p:cNvPr id="649" name="tx649"/>
            <p:cNvSpPr/>
            <p:nvPr/>
          </p:nvSpPr>
          <p:spPr>
            <a:xfrm>
              <a:off x="7575285"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51</a:t>
              </a:r>
            </a:p>
          </p:txBody>
        </p:sp>
        <p:sp>
          <p:nvSpPr>
            <p:cNvPr id="650" name="tx650"/>
            <p:cNvSpPr/>
            <p:nvPr/>
          </p:nvSpPr>
          <p:spPr>
            <a:xfrm>
              <a:off x="7575285"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49</a:t>
              </a:r>
            </a:p>
          </p:txBody>
        </p:sp>
        <p:sp>
          <p:nvSpPr>
            <p:cNvPr id="651" name="tx651"/>
            <p:cNvSpPr/>
            <p:nvPr/>
          </p:nvSpPr>
          <p:spPr>
            <a:xfrm>
              <a:off x="7575285"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45</a:t>
              </a:r>
            </a:p>
          </p:txBody>
        </p:sp>
        <p:sp>
          <p:nvSpPr>
            <p:cNvPr id="652" name="tx652"/>
            <p:cNvSpPr/>
            <p:nvPr/>
          </p:nvSpPr>
          <p:spPr>
            <a:xfrm>
              <a:off x="7886333"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53" name="tx653"/>
            <p:cNvSpPr/>
            <p:nvPr/>
          </p:nvSpPr>
          <p:spPr>
            <a:xfrm>
              <a:off x="7886333" y="38279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54" name="tx654"/>
            <p:cNvSpPr/>
            <p:nvPr/>
          </p:nvSpPr>
          <p:spPr>
            <a:xfrm>
              <a:off x="7886333"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28</a:t>
              </a:r>
            </a:p>
          </p:txBody>
        </p:sp>
        <p:sp>
          <p:nvSpPr>
            <p:cNvPr id="655" name="tx655"/>
            <p:cNvSpPr/>
            <p:nvPr/>
          </p:nvSpPr>
          <p:spPr>
            <a:xfrm>
              <a:off x="7886333"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52</a:t>
              </a:r>
            </a:p>
          </p:txBody>
        </p:sp>
        <p:sp>
          <p:nvSpPr>
            <p:cNvPr id="656" name="tx656"/>
            <p:cNvSpPr/>
            <p:nvPr/>
          </p:nvSpPr>
          <p:spPr>
            <a:xfrm>
              <a:off x="7886333"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47</a:t>
              </a:r>
            </a:p>
          </p:txBody>
        </p:sp>
        <p:sp>
          <p:nvSpPr>
            <p:cNvPr id="657" name="tx657"/>
            <p:cNvSpPr/>
            <p:nvPr/>
          </p:nvSpPr>
          <p:spPr>
            <a:xfrm>
              <a:off x="8197381"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43</a:t>
              </a:r>
            </a:p>
          </p:txBody>
        </p:sp>
        <p:sp>
          <p:nvSpPr>
            <p:cNvPr id="658" name="tx658"/>
            <p:cNvSpPr/>
            <p:nvPr/>
          </p:nvSpPr>
          <p:spPr>
            <a:xfrm>
              <a:off x="8197381" y="38279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48</a:t>
              </a:r>
            </a:p>
          </p:txBody>
        </p:sp>
        <p:sp>
          <p:nvSpPr>
            <p:cNvPr id="659" name="tx659"/>
            <p:cNvSpPr/>
            <p:nvPr/>
          </p:nvSpPr>
          <p:spPr>
            <a:xfrm>
              <a:off x="8197381"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27</a:t>
              </a:r>
            </a:p>
          </p:txBody>
        </p:sp>
        <p:sp>
          <p:nvSpPr>
            <p:cNvPr id="660" name="tx660"/>
            <p:cNvSpPr/>
            <p:nvPr/>
          </p:nvSpPr>
          <p:spPr>
            <a:xfrm>
              <a:off x="8197381"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56</a:t>
              </a:r>
            </a:p>
          </p:txBody>
        </p:sp>
        <p:sp>
          <p:nvSpPr>
            <p:cNvPr id="661" name="tx661"/>
            <p:cNvSpPr/>
            <p:nvPr/>
          </p:nvSpPr>
          <p:spPr>
            <a:xfrm>
              <a:off x="8197381"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50</a:t>
              </a:r>
            </a:p>
          </p:txBody>
        </p:sp>
        <p:sp>
          <p:nvSpPr>
            <p:cNvPr id="662" name="tx662"/>
            <p:cNvSpPr/>
            <p:nvPr/>
          </p:nvSpPr>
          <p:spPr>
            <a:xfrm>
              <a:off x="8508428"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43</a:t>
              </a:r>
            </a:p>
          </p:txBody>
        </p:sp>
        <p:sp>
          <p:nvSpPr>
            <p:cNvPr id="663" name="tx663"/>
            <p:cNvSpPr/>
            <p:nvPr/>
          </p:nvSpPr>
          <p:spPr>
            <a:xfrm>
              <a:off x="8508428"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29</a:t>
              </a:r>
            </a:p>
          </p:txBody>
        </p:sp>
        <p:sp>
          <p:nvSpPr>
            <p:cNvPr id="664" name="tx664"/>
            <p:cNvSpPr/>
            <p:nvPr/>
          </p:nvSpPr>
          <p:spPr>
            <a:xfrm>
              <a:off x="8508428"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52</a:t>
              </a:r>
            </a:p>
          </p:txBody>
        </p:sp>
        <p:sp>
          <p:nvSpPr>
            <p:cNvPr id="665" name="tx665"/>
            <p:cNvSpPr/>
            <p:nvPr/>
          </p:nvSpPr>
          <p:spPr>
            <a:xfrm>
              <a:off x="8819476"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43</a:t>
              </a:r>
            </a:p>
          </p:txBody>
        </p:sp>
        <p:sp>
          <p:nvSpPr>
            <p:cNvPr id="666" name="tx666"/>
            <p:cNvSpPr/>
            <p:nvPr/>
          </p:nvSpPr>
          <p:spPr>
            <a:xfrm>
              <a:off x="8819476"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30</a:t>
              </a:r>
            </a:p>
          </p:txBody>
        </p:sp>
        <p:sp>
          <p:nvSpPr>
            <p:cNvPr id="667" name="tx667"/>
            <p:cNvSpPr/>
            <p:nvPr/>
          </p:nvSpPr>
          <p:spPr>
            <a:xfrm>
              <a:off x="8819476"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53</a:t>
              </a:r>
            </a:p>
          </p:txBody>
        </p:sp>
        <p:sp>
          <p:nvSpPr>
            <p:cNvPr id="668" name="tx668"/>
            <p:cNvSpPr/>
            <p:nvPr/>
          </p:nvSpPr>
          <p:spPr>
            <a:xfrm>
              <a:off x="4187913"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a:t>
              </a:r>
            </a:p>
          </p:txBody>
        </p:sp>
        <p:sp>
          <p:nvSpPr>
            <p:cNvPr id="669" name="tx669"/>
            <p:cNvSpPr/>
            <p:nvPr/>
          </p:nvSpPr>
          <p:spPr>
            <a:xfrm>
              <a:off x="4498960"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a:t>
              </a:r>
            </a:p>
          </p:txBody>
        </p:sp>
        <p:sp>
          <p:nvSpPr>
            <p:cNvPr id="670" name="tx670"/>
            <p:cNvSpPr/>
            <p:nvPr/>
          </p:nvSpPr>
          <p:spPr>
            <a:xfrm>
              <a:off x="4810008"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a:t>
              </a:r>
            </a:p>
          </p:txBody>
        </p:sp>
        <p:sp>
          <p:nvSpPr>
            <p:cNvPr id="671" name="tx671"/>
            <p:cNvSpPr/>
            <p:nvPr/>
          </p:nvSpPr>
          <p:spPr>
            <a:xfrm>
              <a:off x="5121056"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6</a:t>
              </a:r>
            </a:p>
          </p:txBody>
        </p:sp>
        <p:sp>
          <p:nvSpPr>
            <p:cNvPr id="672" name="tx672"/>
            <p:cNvSpPr/>
            <p:nvPr/>
          </p:nvSpPr>
          <p:spPr>
            <a:xfrm>
              <a:off x="5432104"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8</a:t>
              </a:r>
            </a:p>
          </p:txBody>
        </p:sp>
        <p:sp>
          <p:nvSpPr>
            <p:cNvPr id="673" name="tx673"/>
            <p:cNvSpPr/>
            <p:nvPr/>
          </p:nvSpPr>
          <p:spPr>
            <a:xfrm>
              <a:off x="5743151"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8</a:t>
              </a:r>
            </a:p>
          </p:txBody>
        </p:sp>
        <p:sp>
          <p:nvSpPr>
            <p:cNvPr id="674" name="tx674"/>
            <p:cNvSpPr/>
            <p:nvPr/>
          </p:nvSpPr>
          <p:spPr>
            <a:xfrm>
              <a:off x="6020046" y="56288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10</a:t>
              </a:r>
            </a:p>
          </p:txBody>
        </p:sp>
        <p:sp>
          <p:nvSpPr>
            <p:cNvPr id="675" name="tx675"/>
            <p:cNvSpPr/>
            <p:nvPr/>
          </p:nvSpPr>
          <p:spPr>
            <a:xfrm>
              <a:off x="6335666" y="5628887"/>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676" name="tx676"/>
            <p:cNvSpPr/>
            <p:nvPr/>
          </p:nvSpPr>
          <p:spPr>
            <a:xfrm>
              <a:off x="6646714" y="5628887"/>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677" name="tx677"/>
            <p:cNvSpPr/>
            <p:nvPr/>
          </p:nvSpPr>
          <p:spPr>
            <a:xfrm>
              <a:off x="6957762" y="5628887"/>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678" name="tx678"/>
            <p:cNvSpPr/>
            <p:nvPr/>
          </p:nvSpPr>
          <p:spPr>
            <a:xfrm>
              <a:off x="7268809" y="5628887"/>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679" name="tx679"/>
            <p:cNvSpPr/>
            <p:nvPr/>
          </p:nvSpPr>
          <p:spPr>
            <a:xfrm>
              <a:off x="7579857" y="5628887"/>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680" name="tx680"/>
            <p:cNvSpPr/>
            <p:nvPr/>
          </p:nvSpPr>
          <p:spPr>
            <a:xfrm>
              <a:off x="7886333" y="56288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14</a:t>
              </a:r>
            </a:p>
          </p:txBody>
        </p:sp>
        <p:sp>
          <p:nvSpPr>
            <p:cNvPr id="681" name="tx681"/>
            <p:cNvSpPr/>
            <p:nvPr/>
          </p:nvSpPr>
          <p:spPr>
            <a:xfrm>
              <a:off x="8197381" y="56288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21</a:t>
              </a:r>
            </a:p>
          </p:txBody>
        </p:sp>
        <p:sp>
          <p:nvSpPr>
            <p:cNvPr id="682" name="tx682"/>
            <p:cNvSpPr/>
            <p:nvPr/>
          </p:nvSpPr>
          <p:spPr>
            <a:xfrm>
              <a:off x="8508428" y="56288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28</a:t>
              </a:r>
            </a:p>
          </p:txBody>
        </p:sp>
        <p:sp>
          <p:nvSpPr>
            <p:cNvPr id="683" name="tx683"/>
            <p:cNvSpPr/>
            <p:nvPr/>
          </p:nvSpPr>
          <p:spPr>
            <a:xfrm>
              <a:off x="8819476" y="56288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31</a:t>
              </a:r>
            </a:p>
          </p:txBody>
        </p:sp>
        <p:sp>
          <p:nvSpPr>
            <p:cNvPr id="684" name="tx684"/>
            <p:cNvSpPr/>
            <p:nvPr/>
          </p:nvSpPr>
          <p:spPr>
            <a:xfrm>
              <a:off x="98723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a:t>
              </a:r>
            </a:p>
          </p:txBody>
        </p:sp>
        <p:sp>
          <p:nvSpPr>
            <p:cNvPr id="685" name="tx685"/>
            <p:cNvSpPr/>
            <p:nvPr/>
          </p:nvSpPr>
          <p:spPr>
            <a:xfrm>
              <a:off x="129827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2001</a:t>
              </a:r>
            </a:p>
          </p:txBody>
        </p:sp>
        <p:sp>
          <p:nvSpPr>
            <p:cNvPr id="686" name="tx686"/>
            <p:cNvSpPr/>
            <p:nvPr/>
          </p:nvSpPr>
          <p:spPr>
            <a:xfrm>
              <a:off x="160932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2002</a:t>
              </a:r>
            </a:p>
          </p:txBody>
        </p:sp>
        <p:sp>
          <p:nvSpPr>
            <p:cNvPr id="687" name="tx687"/>
            <p:cNvSpPr/>
            <p:nvPr/>
          </p:nvSpPr>
          <p:spPr>
            <a:xfrm>
              <a:off x="192037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2003</a:t>
              </a:r>
            </a:p>
          </p:txBody>
        </p:sp>
        <p:sp>
          <p:nvSpPr>
            <p:cNvPr id="688" name="tx688"/>
            <p:cNvSpPr/>
            <p:nvPr/>
          </p:nvSpPr>
          <p:spPr>
            <a:xfrm>
              <a:off x="223142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2004</a:t>
              </a:r>
            </a:p>
          </p:txBody>
        </p:sp>
        <p:sp>
          <p:nvSpPr>
            <p:cNvPr id="689" name="tx689"/>
            <p:cNvSpPr/>
            <p:nvPr/>
          </p:nvSpPr>
          <p:spPr>
            <a:xfrm>
              <a:off x="254246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2005</a:t>
              </a:r>
            </a:p>
          </p:txBody>
        </p:sp>
        <p:sp>
          <p:nvSpPr>
            <p:cNvPr id="690" name="tx690"/>
            <p:cNvSpPr/>
            <p:nvPr/>
          </p:nvSpPr>
          <p:spPr>
            <a:xfrm>
              <a:off x="285351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2006</a:t>
              </a:r>
            </a:p>
          </p:txBody>
        </p:sp>
        <p:sp>
          <p:nvSpPr>
            <p:cNvPr id="691" name="tx691"/>
            <p:cNvSpPr/>
            <p:nvPr/>
          </p:nvSpPr>
          <p:spPr>
            <a:xfrm>
              <a:off x="316456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2007</a:t>
              </a:r>
            </a:p>
          </p:txBody>
        </p:sp>
        <p:sp>
          <p:nvSpPr>
            <p:cNvPr id="692" name="tx692"/>
            <p:cNvSpPr/>
            <p:nvPr/>
          </p:nvSpPr>
          <p:spPr>
            <a:xfrm>
              <a:off x="347561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2008</a:t>
              </a:r>
            </a:p>
          </p:txBody>
        </p:sp>
        <p:sp>
          <p:nvSpPr>
            <p:cNvPr id="693" name="tx693"/>
            <p:cNvSpPr/>
            <p:nvPr/>
          </p:nvSpPr>
          <p:spPr>
            <a:xfrm>
              <a:off x="378665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2009</a:t>
              </a:r>
            </a:p>
          </p:txBody>
        </p:sp>
        <p:sp>
          <p:nvSpPr>
            <p:cNvPr id="694" name="tx694"/>
            <p:cNvSpPr/>
            <p:nvPr/>
          </p:nvSpPr>
          <p:spPr>
            <a:xfrm>
              <a:off x="409770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2010</a:t>
              </a:r>
            </a:p>
          </p:txBody>
        </p:sp>
        <p:sp>
          <p:nvSpPr>
            <p:cNvPr id="695" name="tx695"/>
            <p:cNvSpPr/>
            <p:nvPr/>
          </p:nvSpPr>
          <p:spPr>
            <a:xfrm>
              <a:off x="4412915" y="847885"/>
              <a:ext cx="2403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2011</a:t>
              </a:r>
            </a:p>
          </p:txBody>
        </p:sp>
        <p:sp>
          <p:nvSpPr>
            <p:cNvPr id="696" name="tx696"/>
            <p:cNvSpPr/>
            <p:nvPr/>
          </p:nvSpPr>
          <p:spPr>
            <a:xfrm>
              <a:off x="471980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2012</a:t>
              </a:r>
            </a:p>
          </p:txBody>
        </p:sp>
        <p:sp>
          <p:nvSpPr>
            <p:cNvPr id="697" name="tx697"/>
            <p:cNvSpPr/>
            <p:nvPr/>
          </p:nvSpPr>
          <p:spPr>
            <a:xfrm>
              <a:off x="503085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2013</a:t>
              </a:r>
            </a:p>
          </p:txBody>
        </p:sp>
        <p:sp>
          <p:nvSpPr>
            <p:cNvPr id="698" name="tx698"/>
            <p:cNvSpPr/>
            <p:nvPr/>
          </p:nvSpPr>
          <p:spPr>
            <a:xfrm>
              <a:off x="534189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2014</a:t>
              </a:r>
            </a:p>
          </p:txBody>
        </p:sp>
        <p:sp>
          <p:nvSpPr>
            <p:cNvPr id="699" name="tx699"/>
            <p:cNvSpPr/>
            <p:nvPr/>
          </p:nvSpPr>
          <p:spPr>
            <a:xfrm>
              <a:off x="565294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2015</a:t>
              </a:r>
            </a:p>
          </p:txBody>
        </p:sp>
        <p:sp>
          <p:nvSpPr>
            <p:cNvPr id="700" name="tx700"/>
            <p:cNvSpPr/>
            <p:nvPr/>
          </p:nvSpPr>
          <p:spPr>
            <a:xfrm>
              <a:off x="596399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2016</a:t>
              </a:r>
            </a:p>
          </p:txBody>
        </p:sp>
        <p:sp>
          <p:nvSpPr>
            <p:cNvPr id="701" name="tx701"/>
            <p:cNvSpPr/>
            <p:nvPr/>
          </p:nvSpPr>
          <p:spPr>
            <a:xfrm>
              <a:off x="627504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2017</a:t>
              </a:r>
            </a:p>
          </p:txBody>
        </p:sp>
        <p:sp>
          <p:nvSpPr>
            <p:cNvPr id="702" name="tx702"/>
            <p:cNvSpPr/>
            <p:nvPr/>
          </p:nvSpPr>
          <p:spPr>
            <a:xfrm>
              <a:off x="658608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3" name="tx703"/>
            <p:cNvSpPr/>
            <p:nvPr/>
          </p:nvSpPr>
          <p:spPr>
            <a:xfrm>
              <a:off x="689713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4" name="tx704"/>
            <p:cNvSpPr/>
            <p:nvPr/>
          </p:nvSpPr>
          <p:spPr>
            <a:xfrm>
              <a:off x="720818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5" name="tx705"/>
            <p:cNvSpPr/>
            <p:nvPr/>
          </p:nvSpPr>
          <p:spPr>
            <a:xfrm>
              <a:off x="751923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6" name="tx706"/>
            <p:cNvSpPr/>
            <p:nvPr/>
          </p:nvSpPr>
          <p:spPr>
            <a:xfrm>
              <a:off x="783028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7" name="tx707"/>
            <p:cNvSpPr/>
            <p:nvPr/>
          </p:nvSpPr>
          <p:spPr>
            <a:xfrm>
              <a:off x="814132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8" name="tx708"/>
            <p:cNvSpPr/>
            <p:nvPr/>
          </p:nvSpPr>
          <p:spPr>
            <a:xfrm>
              <a:off x="845237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9" name="tx709"/>
            <p:cNvSpPr/>
            <p:nvPr/>
          </p:nvSpPr>
          <p:spPr>
            <a:xfrm>
              <a:off x="876342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10" name="tx710"/>
            <p:cNvSpPr/>
            <p:nvPr/>
          </p:nvSpPr>
          <p:spPr>
            <a:xfrm>
              <a:off x="576762" y="563286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711" name="tx711"/>
            <p:cNvSpPr/>
            <p:nvPr/>
          </p:nvSpPr>
          <p:spPr>
            <a:xfrm>
              <a:off x="508182" y="5332715"/>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MengA</a:t>
              </a:r>
            </a:p>
          </p:txBody>
        </p:sp>
        <p:sp>
          <p:nvSpPr>
            <p:cNvPr id="712" name="tx712"/>
            <p:cNvSpPr/>
            <p:nvPr/>
          </p:nvSpPr>
          <p:spPr>
            <a:xfrm>
              <a:off x="645068" y="5032564"/>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713" name="tx713"/>
            <p:cNvSpPr/>
            <p:nvPr/>
          </p:nvSpPr>
          <p:spPr>
            <a:xfrm>
              <a:off x="551890" y="4732414"/>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714" name="tx714"/>
            <p:cNvSpPr/>
            <p:nvPr/>
          </p:nvSpPr>
          <p:spPr>
            <a:xfrm>
              <a:off x="564326" y="4432264"/>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715" name="tx715"/>
            <p:cNvSpPr/>
            <p:nvPr/>
          </p:nvSpPr>
          <p:spPr>
            <a:xfrm>
              <a:off x="551890" y="4132113"/>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716" name="tx716"/>
            <p:cNvSpPr/>
            <p:nvPr/>
          </p:nvSpPr>
          <p:spPr>
            <a:xfrm>
              <a:off x="601542" y="383196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717" name="tx717"/>
            <p:cNvSpPr/>
            <p:nvPr/>
          </p:nvSpPr>
          <p:spPr>
            <a:xfrm>
              <a:off x="620013" y="353181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718" name="tx718"/>
            <p:cNvSpPr/>
            <p:nvPr/>
          </p:nvSpPr>
          <p:spPr>
            <a:xfrm>
              <a:off x="545581" y="3231662"/>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719" name="tx719"/>
            <p:cNvSpPr/>
            <p:nvPr/>
          </p:nvSpPr>
          <p:spPr>
            <a:xfrm>
              <a:off x="551982" y="2931512"/>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720" name="tx720"/>
            <p:cNvSpPr/>
            <p:nvPr/>
          </p:nvSpPr>
          <p:spPr>
            <a:xfrm>
              <a:off x="520618" y="2631362"/>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721" name="tx721"/>
            <p:cNvSpPr/>
            <p:nvPr/>
          </p:nvSpPr>
          <p:spPr>
            <a:xfrm>
              <a:off x="632541" y="2331211"/>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722" name="tx722"/>
            <p:cNvSpPr/>
            <p:nvPr/>
          </p:nvSpPr>
          <p:spPr>
            <a:xfrm>
              <a:off x="576762" y="203106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723" name="tx723"/>
            <p:cNvSpPr/>
            <p:nvPr/>
          </p:nvSpPr>
          <p:spPr>
            <a:xfrm>
              <a:off x="576762" y="173091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724" name="tx724"/>
            <p:cNvSpPr/>
            <p:nvPr/>
          </p:nvSpPr>
          <p:spPr>
            <a:xfrm>
              <a:off x="508274" y="1430761"/>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725" name="tx725"/>
            <p:cNvSpPr/>
            <p:nvPr/>
          </p:nvSpPr>
          <p:spPr>
            <a:xfrm>
              <a:off x="620196" y="1130610"/>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726" name="tx726"/>
            <p:cNvSpPr/>
            <p:nvPr/>
          </p:nvSpPr>
          <p:spPr>
            <a:xfrm>
              <a:off x="3093889" y="6207987"/>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727" name="pic727"/>
            <p:cNvPicPr/>
            <p:nvPr/>
          </p:nvPicPr>
          <p:blipFill>
            <a:blip r:embed="rId2" cstate="print"/>
            <a:stretch>
              <a:fillRect/>
            </a:stretch>
          </p:blipFill>
          <p:spPr>
            <a:xfrm>
              <a:off x="4745481" y="6061727"/>
              <a:ext cx="2160000" cy="219455"/>
            </a:xfrm>
            <a:prstGeom prst="rect">
              <a:avLst/>
            </a:prstGeom>
          </p:spPr>
        </p:pic>
        <p:sp>
          <p:nvSpPr>
            <p:cNvPr id="728" name="pl728"/>
            <p:cNvSpPr/>
            <p:nvPr/>
          </p:nvSpPr>
          <p:spPr>
            <a:xfrm>
              <a:off x="474908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29" name="pl729"/>
            <p:cNvSpPr/>
            <p:nvPr/>
          </p:nvSpPr>
          <p:spPr>
            <a:xfrm>
              <a:off x="604076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0" name="pl730"/>
            <p:cNvSpPr/>
            <p:nvPr/>
          </p:nvSpPr>
          <p:spPr>
            <a:xfrm>
              <a:off x="625604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1" name="pl731"/>
            <p:cNvSpPr/>
            <p:nvPr/>
          </p:nvSpPr>
          <p:spPr>
            <a:xfrm>
              <a:off x="647132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2" name="pl732"/>
            <p:cNvSpPr/>
            <p:nvPr/>
          </p:nvSpPr>
          <p:spPr>
            <a:xfrm>
              <a:off x="668660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3" name="pl733"/>
            <p:cNvSpPr/>
            <p:nvPr/>
          </p:nvSpPr>
          <p:spPr>
            <a:xfrm>
              <a:off x="690188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4" name="pl734"/>
            <p:cNvSpPr/>
            <p:nvPr/>
          </p:nvSpPr>
          <p:spPr>
            <a:xfrm>
              <a:off x="474908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5" name="pl735"/>
            <p:cNvSpPr/>
            <p:nvPr/>
          </p:nvSpPr>
          <p:spPr>
            <a:xfrm>
              <a:off x="604076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6" name="pl736"/>
            <p:cNvSpPr/>
            <p:nvPr/>
          </p:nvSpPr>
          <p:spPr>
            <a:xfrm>
              <a:off x="625604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7" name="pl737"/>
            <p:cNvSpPr/>
            <p:nvPr/>
          </p:nvSpPr>
          <p:spPr>
            <a:xfrm>
              <a:off x="647132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8" name="pl738"/>
            <p:cNvSpPr/>
            <p:nvPr/>
          </p:nvSpPr>
          <p:spPr>
            <a:xfrm>
              <a:off x="668660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9" name="pl739"/>
            <p:cNvSpPr/>
            <p:nvPr/>
          </p:nvSpPr>
          <p:spPr>
            <a:xfrm>
              <a:off x="690188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40" name="tx740"/>
            <p:cNvSpPr/>
            <p:nvPr/>
          </p:nvSpPr>
          <p:spPr>
            <a:xfrm>
              <a:off x="4717992" y="635077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741" name="tx741"/>
            <p:cNvSpPr/>
            <p:nvPr/>
          </p:nvSpPr>
          <p:spPr>
            <a:xfrm>
              <a:off x="597858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742" name="tx742"/>
            <p:cNvSpPr/>
            <p:nvPr/>
          </p:nvSpPr>
          <p:spPr>
            <a:xfrm>
              <a:off x="619386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743" name="tx743"/>
            <p:cNvSpPr/>
            <p:nvPr/>
          </p:nvSpPr>
          <p:spPr>
            <a:xfrm>
              <a:off x="640914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744" name="tx744"/>
            <p:cNvSpPr/>
            <p:nvPr/>
          </p:nvSpPr>
          <p:spPr>
            <a:xfrm>
              <a:off x="662442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745" name="tx745"/>
            <p:cNvSpPr/>
            <p:nvPr/>
          </p:nvSpPr>
          <p:spPr>
            <a:xfrm>
              <a:off x="6808612" y="635077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746" name="tx746"/>
            <p:cNvSpPr/>
            <p:nvPr/>
          </p:nvSpPr>
          <p:spPr>
            <a:xfrm>
              <a:off x="924959" y="435349"/>
              <a:ext cx="37312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year, Global, 2000-2025</a:t>
              </a:r>
            </a:p>
          </p:txBody>
        </p:sp>
        <p:sp>
          <p:nvSpPr>
            <p:cNvPr id="747" name="tx747"/>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7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Vaccine coverage and progress varies between antigens and over time.
This heatmap shows vaccine coverage trends in Global since 2000, with green cells indicating coverage of 90% or more.
In 2015, none of the 14 (0%) vaccines with data achieved coverage of 90% or more.
In 2025, 1 out of 16 (6%) vaccines achieved coverage of 90% or more.
Since 2006, estimates have been made for 6 new vaccines. IPVC is the newest vaccine being reported (2021), which achieved 74% coverage in 2025.</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33332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 name="pl5"/>
            <p:cNvSpPr/>
            <p:nvPr/>
          </p:nvSpPr>
          <p:spPr>
            <a:xfrm>
              <a:off x="757350" y="498061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 name="pl6"/>
            <p:cNvSpPr/>
            <p:nvPr/>
          </p:nvSpPr>
          <p:spPr>
            <a:xfrm>
              <a:off x="757350" y="427518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7" name="pl7"/>
            <p:cNvSpPr/>
            <p:nvPr/>
          </p:nvSpPr>
          <p:spPr>
            <a:xfrm>
              <a:off x="757350" y="356975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 name="pl8"/>
            <p:cNvSpPr/>
            <p:nvPr/>
          </p:nvSpPr>
          <p:spPr>
            <a:xfrm>
              <a:off x="757350" y="286433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 name="pl9"/>
            <p:cNvSpPr/>
            <p:nvPr/>
          </p:nvSpPr>
          <p:spPr>
            <a:xfrm>
              <a:off x="757350" y="215890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 name="pl10"/>
            <p:cNvSpPr/>
            <p:nvPr/>
          </p:nvSpPr>
          <p:spPr>
            <a:xfrm>
              <a:off x="757350" y="145347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1" name="pl11"/>
            <p:cNvSpPr/>
            <p:nvPr/>
          </p:nvSpPr>
          <p:spPr>
            <a:xfrm>
              <a:off x="757350" y="462789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3922471"/>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321704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251161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80619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 name="pl16"/>
            <p:cNvSpPr/>
            <p:nvPr/>
          </p:nvSpPr>
          <p:spPr>
            <a:xfrm>
              <a:off x="757350" y="110076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7" name="pl17"/>
            <p:cNvSpPr/>
            <p:nvPr/>
          </p:nvSpPr>
          <p:spPr>
            <a:xfrm>
              <a:off x="1165313"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385834"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06354"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26875"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047396"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267916"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48843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70895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929478"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149999"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370519"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59104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11561"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032081"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252602"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4473122"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1165313" y="3499215"/>
              <a:ext cx="3307809" cy="987597"/>
            </a:xfrm>
            <a:custGeom>
              <a:avLst/>
              <a:pathLst>
                <a:path w="3307809" h="987597">
                  <a:moveTo>
                    <a:pt x="0" y="987597"/>
                  </a:moveTo>
                  <a:lnTo>
                    <a:pt x="220520" y="952325"/>
                  </a:lnTo>
                  <a:lnTo>
                    <a:pt x="441041" y="846511"/>
                  </a:lnTo>
                  <a:lnTo>
                    <a:pt x="661561" y="811240"/>
                  </a:lnTo>
                  <a:lnTo>
                    <a:pt x="882082" y="670155"/>
                  </a:lnTo>
                  <a:lnTo>
                    <a:pt x="1102603" y="670155"/>
                  </a:lnTo>
                  <a:lnTo>
                    <a:pt x="1323123" y="599612"/>
                  </a:lnTo>
                  <a:lnTo>
                    <a:pt x="1543644" y="529069"/>
                  </a:lnTo>
                  <a:lnTo>
                    <a:pt x="1764165" y="493798"/>
                  </a:lnTo>
                  <a:lnTo>
                    <a:pt x="1984685" y="458527"/>
                  </a:lnTo>
                  <a:lnTo>
                    <a:pt x="2205206" y="493798"/>
                  </a:lnTo>
                  <a:lnTo>
                    <a:pt x="2425726" y="529069"/>
                  </a:lnTo>
                  <a:lnTo>
                    <a:pt x="2646247" y="387984"/>
                  </a:lnTo>
                  <a:lnTo>
                    <a:pt x="2866768" y="211627"/>
                  </a:lnTo>
                  <a:lnTo>
                    <a:pt x="3087288" y="70542"/>
                  </a:lnTo>
                  <a:lnTo>
                    <a:pt x="3307809" y="0"/>
                  </a:lnTo>
                </a:path>
              </a:pathLst>
            </a:custGeom>
            <a:ln w="28456" cap="flat">
              <a:solidFill>
                <a:srgbClr val="FF0000">
                  <a:alpha val="100000"/>
                </a:srgbClr>
              </a:solidFill>
              <a:prstDash val="solid"/>
              <a:round/>
            </a:ln>
          </p:spPr>
          <p:txBody>
            <a:bodyPr/>
            <a:lstStyle/>
            <a:p/>
          </p:txBody>
        </p:sp>
        <p:sp>
          <p:nvSpPr>
            <p:cNvPr id="34" name="pl34"/>
            <p:cNvSpPr/>
            <p:nvPr/>
          </p:nvSpPr>
          <p:spPr>
            <a:xfrm>
              <a:off x="1165313" y="3569758"/>
              <a:ext cx="3307809" cy="952325"/>
            </a:xfrm>
            <a:custGeom>
              <a:avLst/>
              <a:pathLst>
                <a:path w="3307809" h="952325">
                  <a:moveTo>
                    <a:pt x="0" y="952325"/>
                  </a:moveTo>
                  <a:lnTo>
                    <a:pt x="220520" y="917054"/>
                  </a:lnTo>
                  <a:lnTo>
                    <a:pt x="441041" y="846511"/>
                  </a:lnTo>
                  <a:lnTo>
                    <a:pt x="661561" y="846511"/>
                  </a:lnTo>
                  <a:lnTo>
                    <a:pt x="882082" y="740697"/>
                  </a:lnTo>
                  <a:lnTo>
                    <a:pt x="1102603" y="705426"/>
                  </a:lnTo>
                  <a:lnTo>
                    <a:pt x="1323123" y="670155"/>
                  </a:lnTo>
                  <a:lnTo>
                    <a:pt x="1543644" y="599612"/>
                  </a:lnTo>
                  <a:lnTo>
                    <a:pt x="1764165" y="599612"/>
                  </a:lnTo>
                  <a:lnTo>
                    <a:pt x="1984685" y="599612"/>
                  </a:lnTo>
                  <a:lnTo>
                    <a:pt x="2205206" y="599612"/>
                  </a:lnTo>
                  <a:lnTo>
                    <a:pt x="2425726" y="599612"/>
                  </a:lnTo>
                  <a:lnTo>
                    <a:pt x="2646247" y="529069"/>
                  </a:lnTo>
                  <a:lnTo>
                    <a:pt x="2866768" y="317441"/>
                  </a:lnTo>
                  <a:lnTo>
                    <a:pt x="3087288" y="141085"/>
                  </a:lnTo>
                  <a:lnTo>
                    <a:pt x="3307809" y="0"/>
                  </a:lnTo>
                </a:path>
              </a:pathLst>
            </a:custGeom>
            <a:ln w="28456" cap="flat">
              <a:solidFill>
                <a:srgbClr val="0058AB">
                  <a:alpha val="100000"/>
                </a:srgbClr>
              </a:solidFill>
              <a:prstDash val="solid"/>
              <a:round/>
            </a:ln>
          </p:spPr>
          <p:txBody>
            <a:bodyPr/>
            <a:lstStyle/>
            <a:p/>
          </p:txBody>
        </p:sp>
        <p:sp>
          <p:nvSpPr>
            <p:cNvPr id="35" name="tx35"/>
            <p:cNvSpPr/>
            <p:nvPr/>
          </p:nvSpPr>
          <p:spPr>
            <a:xfrm>
              <a:off x="1165313" y="432340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a:t>
              </a:r>
            </a:p>
          </p:txBody>
        </p:sp>
        <p:sp>
          <p:nvSpPr>
            <p:cNvPr id="36" name="tx36"/>
            <p:cNvSpPr/>
            <p:nvPr/>
          </p:nvSpPr>
          <p:spPr>
            <a:xfrm>
              <a:off x="1606354" y="418231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8</a:t>
              </a:r>
            </a:p>
          </p:txBody>
        </p:sp>
        <p:sp>
          <p:nvSpPr>
            <p:cNvPr id="37" name="tx37"/>
            <p:cNvSpPr/>
            <p:nvPr/>
          </p:nvSpPr>
          <p:spPr>
            <a:xfrm>
              <a:off x="2047396" y="400595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13</a:t>
              </a:r>
            </a:p>
          </p:txBody>
        </p:sp>
        <p:sp>
          <p:nvSpPr>
            <p:cNvPr id="38" name="tx38"/>
            <p:cNvSpPr/>
            <p:nvPr/>
          </p:nvSpPr>
          <p:spPr>
            <a:xfrm>
              <a:off x="2488437" y="393541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15</a:t>
              </a:r>
            </a:p>
          </p:txBody>
        </p:sp>
        <p:sp>
          <p:nvSpPr>
            <p:cNvPr id="39" name="tx39"/>
            <p:cNvSpPr/>
            <p:nvPr/>
          </p:nvSpPr>
          <p:spPr>
            <a:xfrm>
              <a:off x="2929478" y="382960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18</a:t>
              </a:r>
            </a:p>
          </p:txBody>
        </p:sp>
        <p:sp>
          <p:nvSpPr>
            <p:cNvPr id="40" name="tx40"/>
            <p:cNvSpPr/>
            <p:nvPr/>
          </p:nvSpPr>
          <p:spPr>
            <a:xfrm>
              <a:off x="3370519" y="382960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18</a:t>
              </a:r>
            </a:p>
          </p:txBody>
        </p:sp>
        <p:sp>
          <p:nvSpPr>
            <p:cNvPr id="41" name="tx41"/>
            <p:cNvSpPr/>
            <p:nvPr/>
          </p:nvSpPr>
          <p:spPr>
            <a:xfrm>
              <a:off x="3811561" y="372378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21</a:t>
              </a:r>
            </a:p>
          </p:txBody>
        </p:sp>
        <p:sp>
          <p:nvSpPr>
            <p:cNvPr id="42" name="tx42"/>
            <p:cNvSpPr/>
            <p:nvPr/>
          </p:nvSpPr>
          <p:spPr>
            <a:xfrm>
              <a:off x="4252602" y="340634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30</a:t>
              </a:r>
            </a:p>
          </p:txBody>
        </p:sp>
        <p:sp>
          <p:nvSpPr>
            <p:cNvPr id="43" name="tx43"/>
            <p:cNvSpPr/>
            <p:nvPr/>
          </p:nvSpPr>
          <p:spPr>
            <a:xfrm>
              <a:off x="4473122" y="333580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32</a:t>
              </a:r>
            </a:p>
          </p:txBody>
        </p:sp>
        <p:sp>
          <p:nvSpPr>
            <p:cNvPr id="44" name="tx44"/>
            <p:cNvSpPr/>
            <p:nvPr/>
          </p:nvSpPr>
          <p:spPr>
            <a:xfrm>
              <a:off x="1165313" y="458602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a:t>
              </a:r>
            </a:p>
          </p:txBody>
        </p:sp>
        <p:sp>
          <p:nvSpPr>
            <p:cNvPr id="45" name="tx45"/>
            <p:cNvSpPr/>
            <p:nvPr/>
          </p:nvSpPr>
          <p:spPr>
            <a:xfrm>
              <a:off x="1606354" y="448021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6</a:t>
              </a:r>
            </a:p>
          </p:txBody>
        </p:sp>
        <p:sp>
          <p:nvSpPr>
            <p:cNvPr id="46" name="tx46"/>
            <p:cNvSpPr/>
            <p:nvPr/>
          </p:nvSpPr>
          <p:spPr>
            <a:xfrm>
              <a:off x="2047396" y="437440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9</a:t>
              </a:r>
            </a:p>
          </p:txBody>
        </p:sp>
        <p:sp>
          <p:nvSpPr>
            <p:cNvPr id="47" name="tx47"/>
            <p:cNvSpPr/>
            <p:nvPr/>
          </p:nvSpPr>
          <p:spPr>
            <a:xfrm>
              <a:off x="2488437" y="4303857"/>
              <a:ext cx="102870"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11</a:t>
              </a:r>
            </a:p>
          </p:txBody>
        </p:sp>
        <p:sp>
          <p:nvSpPr>
            <p:cNvPr id="48" name="tx48"/>
            <p:cNvSpPr/>
            <p:nvPr/>
          </p:nvSpPr>
          <p:spPr>
            <a:xfrm>
              <a:off x="2929478" y="423331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13</a:t>
              </a:r>
            </a:p>
          </p:txBody>
        </p:sp>
        <p:sp>
          <p:nvSpPr>
            <p:cNvPr id="49" name="tx49"/>
            <p:cNvSpPr/>
            <p:nvPr/>
          </p:nvSpPr>
          <p:spPr>
            <a:xfrm>
              <a:off x="3370519" y="423331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13</a:t>
              </a:r>
            </a:p>
          </p:txBody>
        </p:sp>
        <p:sp>
          <p:nvSpPr>
            <p:cNvPr id="50" name="tx50"/>
            <p:cNvSpPr/>
            <p:nvPr/>
          </p:nvSpPr>
          <p:spPr>
            <a:xfrm>
              <a:off x="3811561" y="416277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15</a:t>
              </a:r>
            </a:p>
          </p:txBody>
        </p:sp>
        <p:sp>
          <p:nvSpPr>
            <p:cNvPr id="51" name="tx51"/>
            <p:cNvSpPr/>
            <p:nvPr/>
          </p:nvSpPr>
          <p:spPr>
            <a:xfrm>
              <a:off x="4252602" y="377478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26</a:t>
              </a:r>
            </a:p>
          </p:txBody>
        </p:sp>
        <p:sp>
          <p:nvSpPr>
            <p:cNvPr id="52" name="tx52"/>
            <p:cNvSpPr/>
            <p:nvPr/>
          </p:nvSpPr>
          <p:spPr>
            <a:xfrm>
              <a:off x="4473122" y="363370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30</a:t>
              </a:r>
            </a:p>
          </p:txBody>
        </p:sp>
        <p:sp>
          <p:nvSpPr>
            <p:cNvPr id="53" name="pl53"/>
            <p:cNvSpPr/>
            <p:nvPr/>
          </p:nvSpPr>
          <p:spPr>
            <a:xfrm>
              <a:off x="757350" y="4627898"/>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54" name="pl54"/>
            <p:cNvSpPr/>
            <p:nvPr/>
          </p:nvSpPr>
          <p:spPr>
            <a:xfrm>
              <a:off x="4950675" y="533332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5" name="pl55"/>
            <p:cNvSpPr/>
            <p:nvPr/>
          </p:nvSpPr>
          <p:spPr>
            <a:xfrm>
              <a:off x="4950675" y="498061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6" name="pl56"/>
            <p:cNvSpPr/>
            <p:nvPr/>
          </p:nvSpPr>
          <p:spPr>
            <a:xfrm>
              <a:off x="4950675" y="427518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7" name="pl57"/>
            <p:cNvSpPr/>
            <p:nvPr/>
          </p:nvSpPr>
          <p:spPr>
            <a:xfrm>
              <a:off x="4950675" y="356975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8" name="pl58"/>
            <p:cNvSpPr/>
            <p:nvPr/>
          </p:nvSpPr>
          <p:spPr>
            <a:xfrm>
              <a:off x="4950675" y="286433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9" name="pl59"/>
            <p:cNvSpPr/>
            <p:nvPr/>
          </p:nvSpPr>
          <p:spPr>
            <a:xfrm>
              <a:off x="4950675" y="215890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0" name="pl60"/>
            <p:cNvSpPr/>
            <p:nvPr/>
          </p:nvSpPr>
          <p:spPr>
            <a:xfrm>
              <a:off x="4950675" y="145347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1" name="pl61"/>
            <p:cNvSpPr/>
            <p:nvPr/>
          </p:nvSpPr>
          <p:spPr>
            <a:xfrm>
              <a:off x="4950675" y="462789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2" name="pl62"/>
            <p:cNvSpPr/>
            <p:nvPr/>
          </p:nvSpPr>
          <p:spPr>
            <a:xfrm>
              <a:off x="4950675" y="3922471"/>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3" name="pl63"/>
            <p:cNvSpPr/>
            <p:nvPr/>
          </p:nvSpPr>
          <p:spPr>
            <a:xfrm>
              <a:off x="4950675" y="321704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4" name="pl64"/>
            <p:cNvSpPr/>
            <p:nvPr/>
          </p:nvSpPr>
          <p:spPr>
            <a:xfrm>
              <a:off x="4950675" y="251161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5" name="pl65"/>
            <p:cNvSpPr/>
            <p:nvPr/>
          </p:nvSpPr>
          <p:spPr>
            <a:xfrm>
              <a:off x="4950675" y="180619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6" name="pl66"/>
            <p:cNvSpPr/>
            <p:nvPr/>
          </p:nvSpPr>
          <p:spPr>
            <a:xfrm>
              <a:off x="4950675" y="110076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7" name="pl67"/>
            <p:cNvSpPr/>
            <p:nvPr/>
          </p:nvSpPr>
          <p:spPr>
            <a:xfrm>
              <a:off x="5358638"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5579158"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5799679"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02020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24072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461241"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681762"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902282"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122803"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343324"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3844"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784365"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04885"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225406"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44592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6644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358638" y="3358130"/>
              <a:ext cx="3307809" cy="1269767"/>
            </a:xfrm>
            <a:custGeom>
              <a:avLst/>
              <a:pathLst>
                <a:path w="3307809" h="1269767">
                  <a:moveTo>
                    <a:pt x="0" y="1269767"/>
                  </a:moveTo>
                  <a:lnTo>
                    <a:pt x="220520" y="1269767"/>
                  </a:lnTo>
                  <a:lnTo>
                    <a:pt x="441041" y="1269767"/>
                  </a:lnTo>
                  <a:lnTo>
                    <a:pt x="661561" y="1269767"/>
                  </a:lnTo>
                  <a:lnTo>
                    <a:pt x="882082" y="1269767"/>
                  </a:lnTo>
                  <a:lnTo>
                    <a:pt x="1102603" y="1269767"/>
                  </a:lnTo>
                  <a:lnTo>
                    <a:pt x="1323123" y="1269767"/>
                  </a:lnTo>
                  <a:lnTo>
                    <a:pt x="1543644" y="1269767"/>
                  </a:lnTo>
                  <a:lnTo>
                    <a:pt x="1764165" y="1269767"/>
                  </a:lnTo>
                  <a:lnTo>
                    <a:pt x="1984685" y="1022868"/>
                  </a:lnTo>
                  <a:lnTo>
                    <a:pt x="2205206" y="846511"/>
                  </a:lnTo>
                  <a:lnTo>
                    <a:pt x="2425726" y="881783"/>
                  </a:lnTo>
                  <a:lnTo>
                    <a:pt x="2646247" y="740697"/>
                  </a:lnTo>
                  <a:lnTo>
                    <a:pt x="2866768" y="317441"/>
                  </a:lnTo>
                  <a:lnTo>
                    <a:pt x="3087288" y="0"/>
                  </a:lnTo>
                  <a:lnTo>
                    <a:pt x="3307809" y="0"/>
                  </a:lnTo>
                </a:path>
              </a:pathLst>
            </a:custGeom>
            <a:ln w="28456" cap="flat">
              <a:solidFill>
                <a:srgbClr val="FF0000">
                  <a:alpha val="100000"/>
                </a:srgbClr>
              </a:solidFill>
              <a:prstDash val="solid"/>
              <a:round/>
            </a:ln>
          </p:spPr>
          <p:txBody>
            <a:bodyPr/>
            <a:lstStyle/>
            <a:p/>
          </p:txBody>
        </p:sp>
        <p:sp>
          <p:nvSpPr>
            <p:cNvPr id="84" name="pl84"/>
            <p:cNvSpPr/>
            <p:nvPr/>
          </p:nvSpPr>
          <p:spPr>
            <a:xfrm>
              <a:off x="5358638" y="3358130"/>
              <a:ext cx="3307809" cy="1269767"/>
            </a:xfrm>
            <a:custGeom>
              <a:avLst/>
              <a:pathLst>
                <a:path w="3307809" h="1269767">
                  <a:moveTo>
                    <a:pt x="0" y="1269767"/>
                  </a:moveTo>
                  <a:lnTo>
                    <a:pt x="220520" y="1269767"/>
                  </a:lnTo>
                  <a:lnTo>
                    <a:pt x="441041" y="1269767"/>
                  </a:lnTo>
                  <a:lnTo>
                    <a:pt x="661561" y="1269767"/>
                  </a:lnTo>
                  <a:lnTo>
                    <a:pt x="882082" y="1269767"/>
                  </a:lnTo>
                  <a:lnTo>
                    <a:pt x="1102603" y="1269767"/>
                  </a:lnTo>
                  <a:lnTo>
                    <a:pt x="1323123" y="1269767"/>
                  </a:lnTo>
                  <a:lnTo>
                    <a:pt x="1543644" y="1269767"/>
                  </a:lnTo>
                  <a:lnTo>
                    <a:pt x="1764165" y="1269767"/>
                  </a:lnTo>
                  <a:lnTo>
                    <a:pt x="1984685" y="1269767"/>
                  </a:lnTo>
                  <a:lnTo>
                    <a:pt x="2205206" y="1128682"/>
                  </a:lnTo>
                  <a:lnTo>
                    <a:pt x="2425726" y="1163953"/>
                  </a:lnTo>
                  <a:lnTo>
                    <a:pt x="2646247" y="1022868"/>
                  </a:lnTo>
                  <a:lnTo>
                    <a:pt x="2866768" y="493798"/>
                  </a:lnTo>
                  <a:lnTo>
                    <a:pt x="3087288" y="0"/>
                  </a:lnTo>
                  <a:lnTo>
                    <a:pt x="3307809" y="0"/>
                  </a:lnTo>
                </a:path>
              </a:pathLst>
            </a:custGeom>
            <a:ln w="28456" cap="flat">
              <a:solidFill>
                <a:srgbClr val="0058AB">
                  <a:alpha val="100000"/>
                </a:srgbClr>
              </a:solidFill>
              <a:prstDash val="solid"/>
              <a:round/>
            </a:ln>
          </p:spPr>
          <p:txBody>
            <a:bodyPr/>
            <a:lstStyle/>
            <a:p/>
          </p:txBody>
        </p:sp>
        <p:sp>
          <p:nvSpPr>
            <p:cNvPr id="85" name="tx85"/>
            <p:cNvSpPr/>
            <p:nvPr/>
          </p:nvSpPr>
          <p:spPr>
            <a:xfrm>
              <a:off x="5358638"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6" name="tx86"/>
            <p:cNvSpPr/>
            <p:nvPr/>
          </p:nvSpPr>
          <p:spPr>
            <a:xfrm>
              <a:off x="5799679"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7" name="tx87"/>
            <p:cNvSpPr/>
            <p:nvPr/>
          </p:nvSpPr>
          <p:spPr>
            <a:xfrm>
              <a:off x="6240720"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8" name="tx88"/>
            <p:cNvSpPr/>
            <p:nvPr/>
          </p:nvSpPr>
          <p:spPr>
            <a:xfrm>
              <a:off x="6681762"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9" name="tx89"/>
            <p:cNvSpPr/>
            <p:nvPr/>
          </p:nvSpPr>
          <p:spPr>
            <a:xfrm>
              <a:off x="7122803"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90" name="tx90"/>
            <p:cNvSpPr/>
            <p:nvPr/>
          </p:nvSpPr>
          <p:spPr>
            <a:xfrm>
              <a:off x="7563844" y="404122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12</a:t>
              </a:r>
            </a:p>
          </p:txBody>
        </p:sp>
        <p:sp>
          <p:nvSpPr>
            <p:cNvPr id="91" name="tx91"/>
            <p:cNvSpPr/>
            <p:nvPr/>
          </p:nvSpPr>
          <p:spPr>
            <a:xfrm>
              <a:off x="8004885" y="393541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15</a:t>
              </a:r>
            </a:p>
          </p:txBody>
        </p:sp>
        <p:sp>
          <p:nvSpPr>
            <p:cNvPr id="92" name="tx92"/>
            <p:cNvSpPr/>
            <p:nvPr/>
          </p:nvSpPr>
          <p:spPr>
            <a:xfrm>
              <a:off x="8445927" y="319471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36</a:t>
              </a:r>
            </a:p>
          </p:txBody>
        </p:sp>
        <p:sp>
          <p:nvSpPr>
            <p:cNvPr id="93" name="tx93"/>
            <p:cNvSpPr/>
            <p:nvPr/>
          </p:nvSpPr>
          <p:spPr>
            <a:xfrm>
              <a:off x="8666447" y="319471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36</a:t>
              </a:r>
            </a:p>
          </p:txBody>
        </p:sp>
        <p:sp>
          <p:nvSpPr>
            <p:cNvPr id="94" name="tx94"/>
            <p:cNvSpPr/>
            <p:nvPr/>
          </p:nvSpPr>
          <p:spPr>
            <a:xfrm>
              <a:off x="5358638"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95" name="tx95"/>
            <p:cNvSpPr/>
            <p:nvPr/>
          </p:nvSpPr>
          <p:spPr>
            <a:xfrm>
              <a:off x="5799679"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96" name="tx96"/>
            <p:cNvSpPr/>
            <p:nvPr/>
          </p:nvSpPr>
          <p:spPr>
            <a:xfrm>
              <a:off x="6240720"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97" name="tx97"/>
            <p:cNvSpPr/>
            <p:nvPr/>
          </p:nvSpPr>
          <p:spPr>
            <a:xfrm>
              <a:off x="6681762"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98" name="tx98"/>
            <p:cNvSpPr/>
            <p:nvPr/>
          </p:nvSpPr>
          <p:spPr>
            <a:xfrm>
              <a:off x="7122803"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99" name="tx99"/>
            <p:cNvSpPr/>
            <p:nvPr/>
          </p:nvSpPr>
          <p:spPr>
            <a:xfrm>
              <a:off x="7563844" y="455075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a:t>
              </a:r>
            </a:p>
          </p:txBody>
        </p:sp>
        <p:sp>
          <p:nvSpPr>
            <p:cNvPr id="100" name="tx100"/>
            <p:cNvSpPr/>
            <p:nvPr/>
          </p:nvSpPr>
          <p:spPr>
            <a:xfrm>
              <a:off x="8004885" y="44449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7</a:t>
              </a:r>
            </a:p>
          </p:txBody>
        </p:sp>
        <p:sp>
          <p:nvSpPr>
            <p:cNvPr id="101" name="tx101"/>
            <p:cNvSpPr/>
            <p:nvPr/>
          </p:nvSpPr>
          <p:spPr>
            <a:xfrm>
              <a:off x="8445927" y="342207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36</a:t>
              </a:r>
            </a:p>
          </p:txBody>
        </p:sp>
        <p:sp>
          <p:nvSpPr>
            <p:cNvPr id="102" name="tx102"/>
            <p:cNvSpPr/>
            <p:nvPr/>
          </p:nvSpPr>
          <p:spPr>
            <a:xfrm>
              <a:off x="8666447" y="342207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36</a:t>
              </a:r>
            </a:p>
          </p:txBody>
        </p:sp>
        <p:sp>
          <p:nvSpPr>
            <p:cNvPr id="103" name="pl103"/>
            <p:cNvSpPr/>
            <p:nvPr/>
          </p:nvSpPr>
          <p:spPr>
            <a:xfrm>
              <a:off x="4950675" y="4627898"/>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104" name="tx104"/>
            <p:cNvSpPr/>
            <p:nvPr/>
          </p:nvSpPr>
          <p:spPr>
            <a:xfrm>
              <a:off x="2289552" y="729133"/>
              <a:ext cx="1059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non-FCV countries</a:t>
              </a:r>
            </a:p>
          </p:txBody>
        </p:sp>
        <p:sp>
          <p:nvSpPr>
            <p:cNvPr id="105" name="tx105"/>
            <p:cNvSpPr/>
            <p:nvPr/>
          </p:nvSpPr>
          <p:spPr>
            <a:xfrm>
              <a:off x="6490146" y="729133"/>
              <a:ext cx="104479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WB FCV countries</a:t>
              </a:r>
            </a:p>
          </p:txBody>
        </p:sp>
        <p:sp>
          <p:nvSpPr>
            <p:cNvPr id="106" name="tx106"/>
            <p:cNvSpPr/>
            <p:nvPr/>
          </p:nvSpPr>
          <p:spPr>
            <a:xfrm rot="-5400000">
              <a:off x="103821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07" name="tx107"/>
            <p:cNvSpPr/>
            <p:nvPr/>
          </p:nvSpPr>
          <p:spPr>
            <a:xfrm rot="-5400000">
              <a:off x="1262984" y="5689513"/>
              <a:ext cx="24569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2011</a:t>
              </a:r>
            </a:p>
          </p:txBody>
        </p:sp>
        <p:sp>
          <p:nvSpPr>
            <p:cNvPr id="108" name="tx108"/>
            <p:cNvSpPr/>
            <p:nvPr/>
          </p:nvSpPr>
          <p:spPr>
            <a:xfrm rot="-5400000">
              <a:off x="147925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109" name="tx109"/>
            <p:cNvSpPr/>
            <p:nvPr/>
          </p:nvSpPr>
          <p:spPr>
            <a:xfrm rot="-5400000">
              <a:off x="169977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2013</a:t>
              </a:r>
            </a:p>
          </p:txBody>
        </p:sp>
        <p:sp>
          <p:nvSpPr>
            <p:cNvPr id="110" name="tx110"/>
            <p:cNvSpPr/>
            <p:nvPr/>
          </p:nvSpPr>
          <p:spPr>
            <a:xfrm rot="-5400000">
              <a:off x="192029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111" name="tx111"/>
            <p:cNvSpPr/>
            <p:nvPr/>
          </p:nvSpPr>
          <p:spPr>
            <a:xfrm rot="-5400000">
              <a:off x="21408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12" name="tx112"/>
            <p:cNvSpPr/>
            <p:nvPr/>
          </p:nvSpPr>
          <p:spPr>
            <a:xfrm rot="-5400000">
              <a:off x="236133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113" name="tx113"/>
            <p:cNvSpPr/>
            <p:nvPr/>
          </p:nvSpPr>
          <p:spPr>
            <a:xfrm rot="-5400000">
              <a:off x="258185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2017</a:t>
              </a:r>
            </a:p>
          </p:txBody>
        </p:sp>
        <p:sp>
          <p:nvSpPr>
            <p:cNvPr id="114" name="tx114"/>
            <p:cNvSpPr/>
            <p:nvPr/>
          </p:nvSpPr>
          <p:spPr>
            <a:xfrm rot="-5400000">
              <a:off x="280237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115" name="tx115"/>
            <p:cNvSpPr/>
            <p:nvPr/>
          </p:nvSpPr>
          <p:spPr>
            <a:xfrm rot="-5400000">
              <a:off x="302289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16" name="tx116"/>
            <p:cNvSpPr/>
            <p:nvPr/>
          </p:nvSpPr>
          <p:spPr>
            <a:xfrm rot="-5400000">
              <a:off x="324341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17" name="tx117"/>
            <p:cNvSpPr/>
            <p:nvPr/>
          </p:nvSpPr>
          <p:spPr>
            <a:xfrm rot="-5400000">
              <a:off x="346393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18" name="tx118"/>
            <p:cNvSpPr/>
            <p:nvPr/>
          </p:nvSpPr>
          <p:spPr>
            <a:xfrm rot="-5400000">
              <a:off x="368445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19" name="tx119"/>
            <p:cNvSpPr/>
            <p:nvPr/>
          </p:nvSpPr>
          <p:spPr>
            <a:xfrm rot="-5400000">
              <a:off x="390498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20" name="tx120"/>
            <p:cNvSpPr/>
            <p:nvPr/>
          </p:nvSpPr>
          <p:spPr>
            <a:xfrm rot="-5400000">
              <a:off x="412550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21" name="tx121"/>
            <p:cNvSpPr/>
            <p:nvPr/>
          </p:nvSpPr>
          <p:spPr>
            <a:xfrm rot="-5400000">
              <a:off x="434602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22" name="tx122"/>
            <p:cNvSpPr/>
            <p:nvPr/>
          </p:nvSpPr>
          <p:spPr>
            <a:xfrm rot="-5400000">
              <a:off x="523153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23" name="tx123"/>
            <p:cNvSpPr/>
            <p:nvPr/>
          </p:nvSpPr>
          <p:spPr>
            <a:xfrm rot="-5400000">
              <a:off x="5456309" y="5689513"/>
              <a:ext cx="24569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2011</a:t>
              </a:r>
            </a:p>
          </p:txBody>
        </p:sp>
        <p:sp>
          <p:nvSpPr>
            <p:cNvPr id="124" name="tx124"/>
            <p:cNvSpPr/>
            <p:nvPr/>
          </p:nvSpPr>
          <p:spPr>
            <a:xfrm rot="-5400000">
              <a:off x="567257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125" name="tx125"/>
            <p:cNvSpPr/>
            <p:nvPr/>
          </p:nvSpPr>
          <p:spPr>
            <a:xfrm rot="-5400000">
              <a:off x="589309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2013</a:t>
              </a:r>
            </a:p>
          </p:txBody>
        </p:sp>
        <p:sp>
          <p:nvSpPr>
            <p:cNvPr id="126" name="tx126"/>
            <p:cNvSpPr/>
            <p:nvPr/>
          </p:nvSpPr>
          <p:spPr>
            <a:xfrm rot="-5400000">
              <a:off x="611361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127" name="tx127"/>
            <p:cNvSpPr/>
            <p:nvPr/>
          </p:nvSpPr>
          <p:spPr>
            <a:xfrm rot="-5400000">
              <a:off x="633413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28" name="tx128"/>
            <p:cNvSpPr/>
            <p:nvPr/>
          </p:nvSpPr>
          <p:spPr>
            <a:xfrm rot="-5400000">
              <a:off x="655466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129" name="tx129"/>
            <p:cNvSpPr/>
            <p:nvPr/>
          </p:nvSpPr>
          <p:spPr>
            <a:xfrm rot="-5400000">
              <a:off x="677518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2017</a:t>
              </a:r>
            </a:p>
          </p:txBody>
        </p:sp>
        <p:sp>
          <p:nvSpPr>
            <p:cNvPr id="130" name="tx130"/>
            <p:cNvSpPr/>
            <p:nvPr/>
          </p:nvSpPr>
          <p:spPr>
            <a:xfrm rot="-5400000">
              <a:off x="699570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131" name="tx131"/>
            <p:cNvSpPr/>
            <p:nvPr/>
          </p:nvSpPr>
          <p:spPr>
            <a:xfrm rot="-5400000">
              <a:off x="721622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32" name="tx132"/>
            <p:cNvSpPr/>
            <p:nvPr/>
          </p:nvSpPr>
          <p:spPr>
            <a:xfrm rot="-5400000">
              <a:off x="743674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33" name="tx133"/>
            <p:cNvSpPr/>
            <p:nvPr/>
          </p:nvSpPr>
          <p:spPr>
            <a:xfrm rot="-5400000">
              <a:off x="765726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34" name="tx134"/>
            <p:cNvSpPr/>
            <p:nvPr/>
          </p:nvSpPr>
          <p:spPr>
            <a:xfrm rot="-5400000">
              <a:off x="787778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35" name="tx135"/>
            <p:cNvSpPr/>
            <p:nvPr/>
          </p:nvSpPr>
          <p:spPr>
            <a:xfrm rot="-5400000">
              <a:off x="809830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36" name="tx136"/>
            <p:cNvSpPr/>
            <p:nvPr/>
          </p:nvSpPr>
          <p:spPr>
            <a:xfrm rot="-5400000">
              <a:off x="831882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37" name="tx137"/>
            <p:cNvSpPr/>
            <p:nvPr/>
          </p:nvSpPr>
          <p:spPr>
            <a:xfrm rot="-5400000">
              <a:off x="853934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38" name="tx138"/>
            <p:cNvSpPr/>
            <p:nvPr/>
          </p:nvSpPr>
          <p:spPr>
            <a:xfrm>
              <a:off x="632541" y="458789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39" name="tx139"/>
            <p:cNvSpPr/>
            <p:nvPr/>
          </p:nvSpPr>
          <p:spPr>
            <a:xfrm>
              <a:off x="570361" y="388246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40" name="tx140"/>
            <p:cNvSpPr/>
            <p:nvPr/>
          </p:nvSpPr>
          <p:spPr>
            <a:xfrm>
              <a:off x="570361" y="317704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41" name="tx141"/>
            <p:cNvSpPr/>
            <p:nvPr/>
          </p:nvSpPr>
          <p:spPr>
            <a:xfrm>
              <a:off x="570361" y="2471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42" name="tx142"/>
            <p:cNvSpPr/>
            <p:nvPr/>
          </p:nvSpPr>
          <p:spPr>
            <a:xfrm>
              <a:off x="570361" y="176618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43" name="tx143"/>
            <p:cNvSpPr/>
            <p:nvPr/>
          </p:nvSpPr>
          <p:spPr>
            <a:xfrm>
              <a:off x="508182" y="1060760"/>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44" name="tx144"/>
            <p:cNvSpPr/>
            <p:nvPr/>
          </p:nvSpPr>
          <p:spPr>
            <a:xfrm rot="-5400000">
              <a:off x="-37121" y="316702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45" name="pl145"/>
            <p:cNvSpPr/>
            <p:nvPr/>
          </p:nvSpPr>
          <p:spPr>
            <a:xfrm>
              <a:off x="4325264" y="6344554"/>
              <a:ext cx="175564" cy="0"/>
            </a:xfrm>
            <a:custGeom>
              <a:avLst/>
              <a:pathLst>
                <a:path w="175564" h="0">
                  <a:moveTo>
                    <a:pt x="0" y="0"/>
                  </a:moveTo>
                  <a:lnTo>
                    <a:pt x="175564" y="0"/>
                  </a:lnTo>
                </a:path>
              </a:pathLst>
            </a:custGeom>
            <a:ln w="28456" cap="flat">
              <a:solidFill>
                <a:srgbClr val="FF0000">
                  <a:alpha val="100000"/>
                </a:srgbClr>
              </a:solidFill>
              <a:prstDash val="solid"/>
              <a:round/>
            </a:ln>
          </p:spPr>
          <p:txBody>
            <a:bodyPr/>
            <a:lstStyle/>
            <a:p/>
          </p:txBody>
        </p:sp>
        <p:sp>
          <p:nvSpPr>
            <p:cNvPr id="146" name="pl146"/>
            <p:cNvSpPr/>
            <p:nvPr/>
          </p:nvSpPr>
          <p:spPr>
            <a:xfrm>
              <a:off x="4975775" y="6344554"/>
              <a:ext cx="175564" cy="0"/>
            </a:xfrm>
            <a:custGeom>
              <a:avLst/>
              <a:pathLst>
                <a:path w="175564" h="0">
                  <a:moveTo>
                    <a:pt x="0" y="0"/>
                  </a:moveTo>
                  <a:lnTo>
                    <a:pt x="175564" y="0"/>
                  </a:lnTo>
                </a:path>
              </a:pathLst>
            </a:custGeom>
            <a:ln w="28456" cap="flat">
              <a:solidFill>
                <a:srgbClr val="0058AB">
                  <a:alpha val="100000"/>
                </a:srgbClr>
              </a:solidFill>
              <a:prstDash val="solid"/>
              <a:round/>
            </a:ln>
          </p:spPr>
          <p:txBody>
            <a:bodyPr/>
            <a:lstStyle/>
            <a:p/>
          </p:txBody>
        </p:sp>
        <p:sp>
          <p:nvSpPr>
            <p:cNvPr id="147" name="tx147"/>
            <p:cNvSpPr/>
            <p:nvPr/>
          </p:nvSpPr>
          <p:spPr>
            <a:xfrm>
              <a:off x="4592364" y="6304549"/>
              <a:ext cx="2918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HPV1</a:t>
              </a:r>
            </a:p>
          </p:txBody>
        </p:sp>
        <p:sp>
          <p:nvSpPr>
            <p:cNvPr id="148" name="tx148"/>
            <p:cNvSpPr/>
            <p:nvPr/>
          </p:nvSpPr>
          <p:spPr>
            <a:xfrm>
              <a:off x="5242874" y="6304549"/>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HPVc</a:t>
              </a:r>
            </a:p>
          </p:txBody>
        </p:sp>
        <p:sp>
          <p:nvSpPr>
            <p:cNvPr id="149" name="tx149"/>
            <p:cNvSpPr/>
            <p:nvPr/>
          </p:nvSpPr>
          <p:spPr>
            <a:xfrm>
              <a:off x="757350" y="435349"/>
              <a:ext cx="532610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 first and last dose, Females, programme coverage (%), 2010-2025</a:t>
              </a:r>
            </a:p>
          </p:txBody>
        </p:sp>
        <p:sp>
          <p:nvSpPr>
            <p:cNvPr id="150" name="tx150"/>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HPV vaccine helps protect against human papillomavirus (HPV), which can cause cervical cancer and other HPV-related diseases. It is usually recommended between 9-14 years of age, and is generally given as a one or two-dose schedule.
HPV programme coverage is based on the national schedule and the programmes eligibility criteria for each calendar year. Complete HPV coverage among girls contributes to SDG 3.b.1, with a target of 90% coverage by 2030.</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33332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 name="pl5"/>
            <p:cNvSpPr/>
            <p:nvPr/>
          </p:nvSpPr>
          <p:spPr>
            <a:xfrm>
              <a:off x="757350" y="498061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 name="pl6"/>
            <p:cNvSpPr/>
            <p:nvPr/>
          </p:nvSpPr>
          <p:spPr>
            <a:xfrm>
              <a:off x="757350" y="427518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7" name="pl7"/>
            <p:cNvSpPr/>
            <p:nvPr/>
          </p:nvSpPr>
          <p:spPr>
            <a:xfrm>
              <a:off x="757350" y="356975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 name="pl8"/>
            <p:cNvSpPr/>
            <p:nvPr/>
          </p:nvSpPr>
          <p:spPr>
            <a:xfrm>
              <a:off x="757350" y="286433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 name="pl9"/>
            <p:cNvSpPr/>
            <p:nvPr/>
          </p:nvSpPr>
          <p:spPr>
            <a:xfrm>
              <a:off x="757350" y="215890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 name="pl10"/>
            <p:cNvSpPr/>
            <p:nvPr/>
          </p:nvSpPr>
          <p:spPr>
            <a:xfrm>
              <a:off x="757350" y="145347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1" name="pl11"/>
            <p:cNvSpPr/>
            <p:nvPr/>
          </p:nvSpPr>
          <p:spPr>
            <a:xfrm>
              <a:off x="757350" y="462789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3922471"/>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321704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251161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80619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 name="pl16"/>
            <p:cNvSpPr/>
            <p:nvPr/>
          </p:nvSpPr>
          <p:spPr>
            <a:xfrm>
              <a:off x="757350" y="110076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7" name="pl17"/>
            <p:cNvSpPr/>
            <p:nvPr/>
          </p:nvSpPr>
          <p:spPr>
            <a:xfrm>
              <a:off x="1165313"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385834"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06354"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26875"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047396"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267916"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48843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70895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929478"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149999"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370519"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59104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11561"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032081"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252602"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4473122"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1165313" y="4275184"/>
              <a:ext cx="3307809" cy="352713"/>
            </a:xfrm>
            <a:custGeom>
              <a:avLst/>
              <a:pathLst>
                <a:path w="3307809" h="352713">
                  <a:moveTo>
                    <a:pt x="0" y="352713"/>
                  </a:moveTo>
                  <a:lnTo>
                    <a:pt x="220520" y="352713"/>
                  </a:lnTo>
                  <a:lnTo>
                    <a:pt x="441041" y="317441"/>
                  </a:lnTo>
                  <a:lnTo>
                    <a:pt x="661561" y="317441"/>
                  </a:lnTo>
                  <a:lnTo>
                    <a:pt x="882082" y="282170"/>
                  </a:lnTo>
                  <a:lnTo>
                    <a:pt x="1102603" y="282170"/>
                  </a:lnTo>
                  <a:lnTo>
                    <a:pt x="1323123" y="246899"/>
                  </a:lnTo>
                  <a:lnTo>
                    <a:pt x="1543644" y="211627"/>
                  </a:lnTo>
                  <a:lnTo>
                    <a:pt x="1764165" y="141085"/>
                  </a:lnTo>
                  <a:lnTo>
                    <a:pt x="1984685" y="105813"/>
                  </a:lnTo>
                  <a:lnTo>
                    <a:pt x="2205206" y="105813"/>
                  </a:lnTo>
                  <a:lnTo>
                    <a:pt x="2425726" y="70542"/>
                  </a:lnTo>
                  <a:lnTo>
                    <a:pt x="2646247" y="70542"/>
                  </a:lnTo>
                  <a:lnTo>
                    <a:pt x="2866768" y="35271"/>
                  </a:lnTo>
                  <a:lnTo>
                    <a:pt x="3087288" y="0"/>
                  </a:lnTo>
                  <a:lnTo>
                    <a:pt x="3307809" y="0"/>
                  </a:lnTo>
                </a:path>
              </a:pathLst>
            </a:custGeom>
            <a:ln w="28456" cap="flat">
              <a:solidFill>
                <a:srgbClr val="FF0000">
                  <a:alpha val="100000"/>
                </a:srgbClr>
              </a:solidFill>
              <a:prstDash val="solid"/>
              <a:round/>
            </a:ln>
          </p:spPr>
          <p:txBody>
            <a:bodyPr/>
            <a:lstStyle/>
            <a:p/>
          </p:txBody>
        </p:sp>
        <p:sp>
          <p:nvSpPr>
            <p:cNvPr id="34" name="pl34"/>
            <p:cNvSpPr/>
            <p:nvPr/>
          </p:nvSpPr>
          <p:spPr>
            <a:xfrm>
              <a:off x="1165313" y="4310456"/>
              <a:ext cx="3307809" cy="317441"/>
            </a:xfrm>
            <a:custGeom>
              <a:avLst/>
              <a:pathLst>
                <a:path w="3307809" h="317441">
                  <a:moveTo>
                    <a:pt x="0" y="317441"/>
                  </a:moveTo>
                  <a:lnTo>
                    <a:pt x="220520" y="317441"/>
                  </a:lnTo>
                  <a:lnTo>
                    <a:pt x="441041" y="317441"/>
                  </a:lnTo>
                  <a:lnTo>
                    <a:pt x="661561" y="317441"/>
                  </a:lnTo>
                  <a:lnTo>
                    <a:pt x="882082" y="282170"/>
                  </a:lnTo>
                  <a:lnTo>
                    <a:pt x="1102603" y="282170"/>
                  </a:lnTo>
                  <a:lnTo>
                    <a:pt x="1323123" y="246899"/>
                  </a:lnTo>
                  <a:lnTo>
                    <a:pt x="1543644" y="246899"/>
                  </a:lnTo>
                  <a:lnTo>
                    <a:pt x="1764165" y="141085"/>
                  </a:lnTo>
                  <a:lnTo>
                    <a:pt x="1984685" y="141085"/>
                  </a:lnTo>
                  <a:lnTo>
                    <a:pt x="2205206" y="141085"/>
                  </a:lnTo>
                  <a:lnTo>
                    <a:pt x="2425726" y="105813"/>
                  </a:lnTo>
                  <a:lnTo>
                    <a:pt x="2646247" y="105813"/>
                  </a:lnTo>
                  <a:lnTo>
                    <a:pt x="2866768" y="70542"/>
                  </a:lnTo>
                  <a:lnTo>
                    <a:pt x="3087288" y="35271"/>
                  </a:lnTo>
                  <a:lnTo>
                    <a:pt x="3307809" y="0"/>
                  </a:lnTo>
                </a:path>
              </a:pathLst>
            </a:custGeom>
            <a:ln w="28456" cap="flat">
              <a:solidFill>
                <a:srgbClr val="0058AB">
                  <a:alpha val="100000"/>
                </a:srgbClr>
              </a:solidFill>
              <a:prstDash val="solid"/>
              <a:round/>
            </a:ln>
          </p:spPr>
          <p:txBody>
            <a:bodyPr/>
            <a:lstStyle/>
            <a:p/>
          </p:txBody>
        </p:sp>
        <p:sp>
          <p:nvSpPr>
            <p:cNvPr id="35" name="tx35"/>
            <p:cNvSpPr/>
            <p:nvPr/>
          </p:nvSpPr>
          <p:spPr>
            <a:xfrm>
              <a:off x="1165313"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6" name="tx36"/>
            <p:cNvSpPr/>
            <p:nvPr/>
          </p:nvSpPr>
          <p:spPr>
            <a:xfrm>
              <a:off x="1606354" y="442921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37" name="tx37"/>
            <p:cNvSpPr/>
            <p:nvPr/>
          </p:nvSpPr>
          <p:spPr>
            <a:xfrm>
              <a:off x="2047396" y="439394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a:t>
              </a:r>
            </a:p>
          </p:txBody>
        </p:sp>
        <p:sp>
          <p:nvSpPr>
            <p:cNvPr id="38" name="tx38"/>
            <p:cNvSpPr/>
            <p:nvPr/>
          </p:nvSpPr>
          <p:spPr>
            <a:xfrm>
              <a:off x="2488437" y="435867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a:t>
              </a:r>
            </a:p>
          </p:txBody>
        </p:sp>
        <p:sp>
          <p:nvSpPr>
            <p:cNvPr id="39" name="tx39"/>
            <p:cNvSpPr/>
            <p:nvPr/>
          </p:nvSpPr>
          <p:spPr>
            <a:xfrm>
              <a:off x="2929478" y="425285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a:t>
              </a:r>
            </a:p>
          </p:txBody>
        </p:sp>
        <p:sp>
          <p:nvSpPr>
            <p:cNvPr id="40" name="tx40"/>
            <p:cNvSpPr/>
            <p:nvPr/>
          </p:nvSpPr>
          <p:spPr>
            <a:xfrm>
              <a:off x="3370519" y="421758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7</a:t>
              </a:r>
            </a:p>
          </p:txBody>
        </p:sp>
        <p:sp>
          <p:nvSpPr>
            <p:cNvPr id="41" name="tx41"/>
            <p:cNvSpPr/>
            <p:nvPr/>
          </p:nvSpPr>
          <p:spPr>
            <a:xfrm>
              <a:off x="3811561" y="418231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8</a:t>
              </a:r>
            </a:p>
          </p:txBody>
        </p:sp>
        <p:sp>
          <p:nvSpPr>
            <p:cNvPr id="42" name="tx42"/>
            <p:cNvSpPr/>
            <p:nvPr/>
          </p:nvSpPr>
          <p:spPr>
            <a:xfrm>
              <a:off x="4252602" y="411177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10</a:t>
              </a:r>
            </a:p>
          </p:txBody>
        </p:sp>
        <p:sp>
          <p:nvSpPr>
            <p:cNvPr id="43" name="tx43"/>
            <p:cNvSpPr/>
            <p:nvPr/>
          </p:nvSpPr>
          <p:spPr>
            <a:xfrm>
              <a:off x="4473122" y="411177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10</a:t>
              </a:r>
            </a:p>
          </p:txBody>
        </p:sp>
        <p:sp>
          <p:nvSpPr>
            <p:cNvPr id="44" name="tx44"/>
            <p:cNvSpPr/>
            <p:nvPr/>
          </p:nvSpPr>
          <p:spPr>
            <a:xfrm>
              <a:off x="1165313"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5" name="tx45"/>
            <p:cNvSpPr/>
            <p:nvPr/>
          </p:nvSpPr>
          <p:spPr>
            <a:xfrm>
              <a:off x="1606354"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6" name="tx46"/>
            <p:cNvSpPr/>
            <p:nvPr/>
          </p:nvSpPr>
          <p:spPr>
            <a:xfrm>
              <a:off x="2047396" y="465657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47" name="tx47"/>
            <p:cNvSpPr/>
            <p:nvPr/>
          </p:nvSpPr>
          <p:spPr>
            <a:xfrm>
              <a:off x="2488437" y="462129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a:t>
              </a:r>
            </a:p>
          </p:txBody>
        </p:sp>
        <p:sp>
          <p:nvSpPr>
            <p:cNvPr id="48" name="tx48"/>
            <p:cNvSpPr/>
            <p:nvPr/>
          </p:nvSpPr>
          <p:spPr>
            <a:xfrm>
              <a:off x="2929478" y="4515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a:t>
              </a:r>
            </a:p>
          </p:txBody>
        </p:sp>
        <p:sp>
          <p:nvSpPr>
            <p:cNvPr id="49" name="tx49"/>
            <p:cNvSpPr/>
            <p:nvPr/>
          </p:nvSpPr>
          <p:spPr>
            <a:xfrm>
              <a:off x="3370519" y="4515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a:t>
              </a:r>
            </a:p>
          </p:txBody>
        </p:sp>
        <p:sp>
          <p:nvSpPr>
            <p:cNvPr id="50" name="tx50"/>
            <p:cNvSpPr/>
            <p:nvPr/>
          </p:nvSpPr>
          <p:spPr>
            <a:xfrm>
              <a:off x="3811561" y="448021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6</a:t>
              </a:r>
            </a:p>
          </p:txBody>
        </p:sp>
        <p:sp>
          <p:nvSpPr>
            <p:cNvPr id="51" name="tx51"/>
            <p:cNvSpPr/>
            <p:nvPr/>
          </p:nvSpPr>
          <p:spPr>
            <a:xfrm>
              <a:off x="4252602" y="440967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8</a:t>
              </a:r>
            </a:p>
          </p:txBody>
        </p:sp>
        <p:sp>
          <p:nvSpPr>
            <p:cNvPr id="52" name="tx52"/>
            <p:cNvSpPr/>
            <p:nvPr/>
          </p:nvSpPr>
          <p:spPr>
            <a:xfrm>
              <a:off x="4473122" y="437440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9</a:t>
              </a:r>
            </a:p>
          </p:txBody>
        </p:sp>
        <p:sp>
          <p:nvSpPr>
            <p:cNvPr id="53" name="pl53"/>
            <p:cNvSpPr/>
            <p:nvPr/>
          </p:nvSpPr>
          <p:spPr>
            <a:xfrm>
              <a:off x="757350" y="4627898"/>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54" name="pl54"/>
            <p:cNvSpPr/>
            <p:nvPr/>
          </p:nvSpPr>
          <p:spPr>
            <a:xfrm>
              <a:off x="4950675" y="533332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5" name="pl55"/>
            <p:cNvSpPr/>
            <p:nvPr/>
          </p:nvSpPr>
          <p:spPr>
            <a:xfrm>
              <a:off x="4950675" y="498061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6" name="pl56"/>
            <p:cNvSpPr/>
            <p:nvPr/>
          </p:nvSpPr>
          <p:spPr>
            <a:xfrm>
              <a:off x="4950675" y="427518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7" name="pl57"/>
            <p:cNvSpPr/>
            <p:nvPr/>
          </p:nvSpPr>
          <p:spPr>
            <a:xfrm>
              <a:off x="4950675" y="356975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8" name="pl58"/>
            <p:cNvSpPr/>
            <p:nvPr/>
          </p:nvSpPr>
          <p:spPr>
            <a:xfrm>
              <a:off x="4950675" y="286433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9" name="pl59"/>
            <p:cNvSpPr/>
            <p:nvPr/>
          </p:nvSpPr>
          <p:spPr>
            <a:xfrm>
              <a:off x="4950675" y="215890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0" name="pl60"/>
            <p:cNvSpPr/>
            <p:nvPr/>
          </p:nvSpPr>
          <p:spPr>
            <a:xfrm>
              <a:off x="4950675" y="145347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1" name="pl61"/>
            <p:cNvSpPr/>
            <p:nvPr/>
          </p:nvSpPr>
          <p:spPr>
            <a:xfrm>
              <a:off x="4950675" y="462789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2" name="pl62"/>
            <p:cNvSpPr/>
            <p:nvPr/>
          </p:nvSpPr>
          <p:spPr>
            <a:xfrm>
              <a:off x="4950675" y="3922471"/>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3" name="pl63"/>
            <p:cNvSpPr/>
            <p:nvPr/>
          </p:nvSpPr>
          <p:spPr>
            <a:xfrm>
              <a:off x="4950675" y="321704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4" name="pl64"/>
            <p:cNvSpPr/>
            <p:nvPr/>
          </p:nvSpPr>
          <p:spPr>
            <a:xfrm>
              <a:off x="4950675" y="251161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5" name="pl65"/>
            <p:cNvSpPr/>
            <p:nvPr/>
          </p:nvSpPr>
          <p:spPr>
            <a:xfrm>
              <a:off x="4950675" y="180619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6" name="pl66"/>
            <p:cNvSpPr/>
            <p:nvPr/>
          </p:nvSpPr>
          <p:spPr>
            <a:xfrm>
              <a:off x="4950675" y="110076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7" name="pl67"/>
            <p:cNvSpPr/>
            <p:nvPr/>
          </p:nvSpPr>
          <p:spPr>
            <a:xfrm>
              <a:off x="5358638"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5579158"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5799679"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02020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24072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461241"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681762"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902282"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122803"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343324"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3844"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784365"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04885"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225406"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44592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6644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358638" y="4592626"/>
              <a:ext cx="3307809" cy="35271"/>
            </a:xfrm>
            <a:custGeom>
              <a:avLst/>
              <a:pathLst>
                <a:path w="3307809" h="35271">
                  <a:moveTo>
                    <a:pt x="0" y="35271"/>
                  </a:moveTo>
                  <a:lnTo>
                    <a:pt x="220520" y="35271"/>
                  </a:lnTo>
                  <a:lnTo>
                    <a:pt x="441041" y="35271"/>
                  </a:lnTo>
                  <a:lnTo>
                    <a:pt x="661561" y="35271"/>
                  </a:lnTo>
                  <a:lnTo>
                    <a:pt x="882082" y="35271"/>
                  </a:lnTo>
                  <a:lnTo>
                    <a:pt x="1102603" y="35271"/>
                  </a:lnTo>
                  <a:lnTo>
                    <a:pt x="1323123" y="35271"/>
                  </a:lnTo>
                  <a:lnTo>
                    <a:pt x="1543644" y="35271"/>
                  </a:lnTo>
                  <a:lnTo>
                    <a:pt x="1764165" y="35271"/>
                  </a:lnTo>
                  <a:lnTo>
                    <a:pt x="1984685" y="35271"/>
                  </a:lnTo>
                  <a:lnTo>
                    <a:pt x="2205206" y="35271"/>
                  </a:lnTo>
                  <a:lnTo>
                    <a:pt x="2425726" y="35271"/>
                  </a:lnTo>
                  <a:lnTo>
                    <a:pt x="2646247" y="35271"/>
                  </a:lnTo>
                  <a:lnTo>
                    <a:pt x="2866768" y="0"/>
                  </a:lnTo>
                  <a:lnTo>
                    <a:pt x="3087288" y="0"/>
                  </a:lnTo>
                  <a:lnTo>
                    <a:pt x="3307809" y="0"/>
                  </a:lnTo>
                </a:path>
              </a:pathLst>
            </a:custGeom>
            <a:ln w="28456" cap="flat">
              <a:solidFill>
                <a:srgbClr val="FF0000">
                  <a:alpha val="100000"/>
                </a:srgbClr>
              </a:solidFill>
              <a:prstDash val="solid"/>
              <a:round/>
            </a:ln>
          </p:spPr>
          <p:txBody>
            <a:bodyPr/>
            <a:lstStyle/>
            <a:p/>
          </p:txBody>
        </p:sp>
        <p:sp>
          <p:nvSpPr>
            <p:cNvPr id="84" name="pl84"/>
            <p:cNvSpPr/>
            <p:nvPr/>
          </p:nvSpPr>
          <p:spPr>
            <a:xfrm>
              <a:off x="5358638" y="4592626"/>
              <a:ext cx="3307809" cy="35271"/>
            </a:xfrm>
            <a:custGeom>
              <a:avLst/>
              <a:pathLst>
                <a:path w="3307809" h="35271">
                  <a:moveTo>
                    <a:pt x="0" y="35271"/>
                  </a:moveTo>
                  <a:lnTo>
                    <a:pt x="220520" y="35271"/>
                  </a:lnTo>
                  <a:lnTo>
                    <a:pt x="441041" y="35271"/>
                  </a:lnTo>
                  <a:lnTo>
                    <a:pt x="661561" y="35271"/>
                  </a:lnTo>
                  <a:lnTo>
                    <a:pt x="882082" y="35271"/>
                  </a:lnTo>
                  <a:lnTo>
                    <a:pt x="1102603" y="35271"/>
                  </a:lnTo>
                  <a:lnTo>
                    <a:pt x="1323123" y="35271"/>
                  </a:lnTo>
                  <a:lnTo>
                    <a:pt x="1543644" y="35271"/>
                  </a:lnTo>
                  <a:lnTo>
                    <a:pt x="1764165" y="35271"/>
                  </a:lnTo>
                  <a:lnTo>
                    <a:pt x="1984685" y="35271"/>
                  </a:lnTo>
                  <a:lnTo>
                    <a:pt x="2205206" y="35271"/>
                  </a:lnTo>
                  <a:lnTo>
                    <a:pt x="2425726" y="35271"/>
                  </a:lnTo>
                  <a:lnTo>
                    <a:pt x="2646247" y="35271"/>
                  </a:lnTo>
                  <a:lnTo>
                    <a:pt x="2866768" y="0"/>
                  </a:lnTo>
                  <a:lnTo>
                    <a:pt x="3087288" y="0"/>
                  </a:lnTo>
                  <a:lnTo>
                    <a:pt x="3307809" y="0"/>
                  </a:lnTo>
                </a:path>
              </a:pathLst>
            </a:custGeom>
            <a:ln w="28456" cap="flat">
              <a:solidFill>
                <a:srgbClr val="0058AB">
                  <a:alpha val="100000"/>
                </a:srgbClr>
              </a:solidFill>
              <a:prstDash val="solid"/>
              <a:round/>
            </a:ln>
          </p:spPr>
          <p:txBody>
            <a:bodyPr/>
            <a:lstStyle/>
            <a:p/>
          </p:txBody>
        </p:sp>
        <p:sp>
          <p:nvSpPr>
            <p:cNvPr id="85" name="tx85"/>
            <p:cNvSpPr/>
            <p:nvPr/>
          </p:nvSpPr>
          <p:spPr>
            <a:xfrm>
              <a:off x="5358638"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6" name="tx86"/>
            <p:cNvSpPr/>
            <p:nvPr/>
          </p:nvSpPr>
          <p:spPr>
            <a:xfrm>
              <a:off x="5799679"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7" name="tx87"/>
            <p:cNvSpPr/>
            <p:nvPr/>
          </p:nvSpPr>
          <p:spPr>
            <a:xfrm>
              <a:off x="6240720"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8" name="tx88"/>
            <p:cNvSpPr/>
            <p:nvPr/>
          </p:nvSpPr>
          <p:spPr>
            <a:xfrm>
              <a:off x="6681762"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9" name="tx89"/>
            <p:cNvSpPr/>
            <p:nvPr/>
          </p:nvSpPr>
          <p:spPr>
            <a:xfrm>
              <a:off x="7122803"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90" name="tx90"/>
            <p:cNvSpPr/>
            <p:nvPr/>
          </p:nvSpPr>
          <p:spPr>
            <a:xfrm>
              <a:off x="7563844"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91" name="tx91"/>
            <p:cNvSpPr/>
            <p:nvPr/>
          </p:nvSpPr>
          <p:spPr>
            <a:xfrm>
              <a:off x="8004885"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92" name="tx92"/>
            <p:cNvSpPr/>
            <p:nvPr/>
          </p:nvSpPr>
          <p:spPr>
            <a:xfrm>
              <a:off x="8445927" y="442921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93" name="tx93"/>
            <p:cNvSpPr/>
            <p:nvPr/>
          </p:nvSpPr>
          <p:spPr>
            <a:xfrm>
              <a:off x="8666447" y="442921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94" name="tx94"/>
            <p:cNvSpPr/>
            <p:nvPr/>
          </p:nvSpPr>
          <p:spPr>
            <a:xfrm>
              <a:off x="5358638"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95" name="tx95"/>
            <p:cNvSpPr/>
            <p:nvPr/>
          </p:nvSpPr>
          <p:spPr>
            <a:xfrm>
              <a:off x="5799679"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96" name="tx96"/>
            <p:cNvSpPr/>
            <p:nvPr/>
          </p:nvSpPr>
          <p:spPr>
            <a:xfrm>
              <a:off x="6240720"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97" name="tx97"/>
            <p:cNvSpPr/>
            <p:nvPr/>
          </p:nvSpPr>
          <p:spPr>
            <a:xfrm>
              <a:off x="6681762"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98" name="tx98"/>
            <p:cNvSpPr/>
            <p:nvPr/>
          </p:nvSpPr>
          <p:spPr>
            <a:xfrm>
              <a:off x="7122803"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99" name="tx99"/>
            <p:cNvSpPr/>
            <p:nvPr/>
          </p:nvSpPr>
          <p:spPr>
            <a:xfrm>
              <a:off x="7563844"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00" name="tx100"/>
            <p:cNvSpPr/>
            <p:nvPr/>
          </p:nvSpPr>
          <p:spPr>
            <a:xfrm>
              <a:off x="8004885"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01" name="tx101"/>
            <p:cNvSpPr/>
            <p:nvPr/>
          </p:nvSpPr>
          <p:spPr>
            <a:xfrm>
              <a:off x="8445927" y="465657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102" name="tx102"/>
            <p:cNvSpPr/>
            <p:nvPr/>
          </p:nvSpPr>
          <p:spPr>
            <a:xfrm>
              <a:off x="8666447" y="465657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103" name="pl103"/>
            <p:cNvSpPr/>
            <p:nvPr/>
          </p:nvSpPr>
          <p:spPr>
            <a:xfrm>
              <a:off x="4950675" y="4627898"/>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104" name="tx104"/>
            <p:cNvSpPr/>
            <p:nvPr/>
          </p:nvSpPr>
          <p:spPr>
            <a:xfrm>
              <a:off x="2289552" y="729133"/>
              <a:ext cx="1059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non-FCV countries</a:t>
              </a:r>
            </a:p>
          </p:txBody>
        </p:sp>
        <p:sp>
          <p:nvSpPr>
            <p:cNvPr id="105" name="tx105"/>
            <p:cNvSpPr/>
            <p:nvPr/>
          </p:nvSpPr>
          <p:spPr>
            <a:xfrm>
              <a:off x="6490146" y="729133"/>
              <a:ext cx="104479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WB FCV countries</a:t>
              </a:r>
            </a:p>
          </p:txBody>
        </p:sp>
        <p:sp>
          <p:nvSpPr>
            <p:cNvPr id="106" name="tx106"/>
            <p:cNvSpPr/>
            <p:nvPr/>
          </p:nvSpPr>
          <p:spPr>
            <a:xfrm rot="-5400000">
              <a:off x="103821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07" name="tx107"/>
            <p:cNvSpPr/>
            <p:nvPr/>
          </p:nvSpPr>
          <p:spPr>
            <a:xfrm rot="-5400000">
              <a:off x="1262984" y="5689513"/>
              <a:ext cx="24569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2011</a:t>
              </a:r>
            </a:p>
          </p:txBody>
        </p:sp>
        <p:sp>
          <p:nvSpPr>
            <p:cNvPr id="108" name="tx108"/>
            <p:cNvSpPr/>
            <p:nvPr/>
          </p:nvSpPr>
          <p:spPr>
            <a:xfrm rot="-5400000">
              <a:off x="147925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109" name="tx109"/>
            <p:cNvSpPr/>
            <p:nvPr/>
          </p:nvSpPr>
          <p:spPr>
            <a:xfrm rot="-5400000">
              <a:off x="169977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2013</a:t>
              </a:r>
            </a:p>
          </p:txBody>
        </p:sp>
        <p:sp>
          <p:nvSpPr>
            <p:cNvPr id="110" name="tx110"/>
            <p:cNvSpPr/>
            <p:nvPr/>
          </p:nvSpPr>
          <p:spPr>
            <a:xfrm rot="-5400000">
              <a:off x="192029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111" name="tx111"/>
            <p:cNvSpPr/>
            <p:nvPr/>
          </p:nvSpPr>
          <p:spPr>
            <a:xfrm rot="-5400000">
              <a:off x="21408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12" name="tx112"/>
            <p:cNvSpPr/>
            <p:nvPr/>
          </p:nvSpPr>
          <p:spPr>
            <a:xfrm rot="-5400000">
              <a:off x="236133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113" name="tx113"/>
            <p:cNvSpPr/>
            <p:nvPr/>
          </p:nvSpPr>
          <p:spPr>
            <a:xfrm rot="-5400000">
              <a:off x="258185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2017</a:t>
              </a:r>
            </a:p>
          </p:txBody>
        </p:sp>
        <p:sp>
          <p:nvSpPr>
            <p:cNvPr id="114" name="tx114"/>
            <p:cNvSpPr/>
            <p:nvPr/>
          </p:nvSpPr>
          <p:spPr>
            <a:xfrm rot="-5400000">
              <a:off x="280237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115" name="tx115"/>
            <p:cNvSpPr/>
            <p:nvPr/>
          </p:nvSpPr>
          <p:spPr>
            <a:xfrm rot="-5400000">
              <a:off x="302289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16" name="tx116"/>
            <p:cNvSpPr/>
            <p:nvPr/>
          </p:nvSpPr>
          <p:spPr>
            <a:xfrm rot="-5400000">
              <a:off x="324341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17" name="tx117"/>
            <p:cNvSpPr/>
            <p:nvPr/>
          </p:nvSpPr>
          <p:spPr>
            <a:xfrm rot="-5400000">
              <a:off x="346393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18" name="tx118"/>
            <p:cNvSpPr/>
            <p:nvPr/>
          </p:nvSpPr>
          <p:spPr>
            <a:xfrm rot="-5400000">
              <a:off x="368445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19" name="tx119"/>
            <p:cNvSpPr/>
            <p:nvPr/>
          </p:nvSpPr>
          <p:spPr>
            <a:xfrm rot="-5400000">
              <a:off x="390498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20" name="tx120"/>
            <p:cNvSpPr/>
            <p:nvPr/>
          </p:nvSpPr>
          <p:spPr>
            <a:xfrm rot="-5400000">
              <a:off x="412550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21" name="tx121"/>
            <p:cNvSpPr/>
            <p:nvPr/>
          </p:nvSpPr>
          <p:spPr>
            <a:xfrm rot="-5400000">
              <a:off x="434602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22" name="tx122"/>
            <p:cNvSpPr/>
            <p:nvPr/>
          </p:nvSpPr>
          <p:spPr>
            <a:xfrm rot="-5400000">
              <a:off x="523153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23" name="tx123"/>
            <p:cNvSpPr/>
            <p:nvPr/>
          </p:nvSpPr>
          <p:spPr>
            <a:xfrm rot="-5400000">
              <a:off x="5456309" y="5689513"/>
              <a:ext cx="24569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2011</a:t>
              </a:r>
            </a:p>
          </p:txBody>
        </p:sp>
        <p:sp>
          <p:nvSpPr>
            <p:cNvPr id="124" name="tx124"/>
            <p:cNvSpPr/>
            <p:nvPr/>
          </p:nvSpPr>
          <p:spPr>
            <a:xfrm rot="-5400000">
              <a:off x="567257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125" name="tx125"/>
            <p:cNvSpPr/>
            <p:nvPr/>
          </p:nvSpPr>
          <p:spPr>
            <a:xfrm rot="-5400000">
              <a:off x="589309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2013</a:t>
              </a:r>
            </a:p>
          </p:txBody>
        </p:sp>
        <p:sp>
          <p:nvSpPr>
            <p:cNvPr id="126" name="tx126"/>
            <p:cNvSpPr/>
            <p:nvPr/>
          </p:nvSpPr>
          <p:spPr>
            <a:xfrm rot="-5400000">
              <a:off x="611361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127" name="tx127"/>
            <p:cNvSpPr/>
            <p:nvPr/>
          </p:nvSpPr>
          <p:spPr>
            <a:xfrm rot="-5400000">
              <a:off x="633413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28" name="tx128"/>
            <p:cNvSpPr/>
            <p:nvPr/>
          </p:nvSpPr>
          <p:spPr>
            <a:xfrm rot="-5400000">
              <a:off x="655466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129" name="tx129"/>
            <p:cNvSpPr/>
            <p:nvPr/>
          </p:nvSpPr>
          <p:spPr>
            <a:xfrm rot="-5400000">
              <a:off x="677518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2017</a:t>
              </a:r>
            </a:p>
          </p:txBody>
        </p:sp>
        <p:sp>
          <p:nvSpPr>
            <p:cNvPr id="130" name="tx130"/>
            <p:cNvSpPr/>
            <p:nvPr/>
          </p:nvSpPr>
          <p:spPr>
            <a:xfrm rot="-5400000">
              <a:off x="699570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131" name="tx131"/>
            <p:cNvSpPr/>
            <p:nvPr/>
          </p:nvSpPr>
          <p:spPr>
            <a:xfrm rot="-5400000">
              <a:off x="721622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32" name="tx132"/>
            <p:cNvSpPr/>
            <p:nvPr/>
          </p:nvSpPr>
          <p:spPr>
            <a:xfrm rot="-5400000">
              <a:off x="743674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33" name="tx133"/>
            <p:cNvSpPr/>
            <p:nvPr/>
          </p:nvSpPr>
          <p:spPr>
            <a:xfrm rot="-5400000">
              <a:off x="765726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34" name="tx134"/>
            <p:cNvSpPr/>
            <p:nvPr/>
          </p:nvSpPr>
          <p:spPr>
            <a:xfrm rot="-5400000">
              <a:off x="787778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35" name="tx135"/>
            <p:cNvSpPr/>
            <p:nvPr/>
          </p:nvSpPr>
          <p:spPr>
            <a:xfrm rot="-5400000">
              <a:off x="809830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36" name="tx136"/>
            <p:cNvSpPr/>
            <p:nvPr/>
          </p:nvSpPr>
          <p:spPr>
            <a:xfrm rot="-5400000">
              <a:off x="831882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37" name="tx137"/>
            <p:cNvSpPr/>
            <p:nvPr/>
          </p:nvSpPr>
          <p:spPr>
            <a:xfrm rot="-5400000">
              <a:off x="853934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38" name="tx138"/>
            <p:cNvSpPr/>
            <p:nvPr/>
          </p:nvSpPr>
          <p:spPr>
            <a:xfrm>
              <a:off x="632541" y="458789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39" name="tx139"/>
            <p:cNvSpPr/>
            <p:nvPr/>
          </p:nvSpPr>
          <p:spPr>
            <a:xfrm>
              <a:off x="570361" y="388246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40" name="tx140"/>
            <p:cNvSpPr/>
            <p:nvPr/>
          </p:nvSpPr>
          <p:spPr>
            <a:xfrm>
              <a:off x="570361" y="317704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41" name="tx141"/>
            <p:cNvSpPr/>
            <p:nvPr/>
          </p:nvSpPr>
          <p:spPr>
            <a:xfrm>
              <a:off x="570361" y="2471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42" name="tx142"/>
            <p:cNvSpPr/>
            <p:nvPr/>
          </p:nvSpPr>
          <p:spPr>
            <a:xfrm>
              <a:off x="570361" y="176618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43" name="tx143"/>
            <p:cNvSpPr/>
            <p:nvPr/>
          </p:nvSpPr>
          <p:spPr>
            <a:xfrm>
              <a:off x="508182" y="1060760"/>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44" name="tx144"/>
            <p:cNvSpPr/>
            <p:nvPr/>
          </p:nvSpPr>
          <p:spPr>
            <a:xfrm rot="-5400000">
              <a:off x="-37121" y="316702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45" name="pl145"/>
            <p:cNvSpPr/>
            <p:nvPr/>
          </p:nvSpPr>
          <p:spPr>
            <a:xfrm>
              <a:off x="4325264" y="6344554"/>
              <a:ext cx="175564" cy="0"/>
            </a:xfrm>
            <a:custGeom>
              <a:avLst/>
              <a:pathLst>
                <a:path w="175564" h="0">
                  <a:moveTo>
                    <a:pt x="0" y="0"/>
                  </a:moveTo>
                  <a:lnTo>
                    <a:pt x="175564" y="0"/>
                  </a:lnTo>
                </a:path>
              </a:pathLst>
            </a:custGeom>
            <a:ln w="28456" cap="flat">
              <a:solidFill>
                <a:srgbClr val="FF0000">
                  <a:alpha val="100000"/>
                </a:srgbClr>
              </a:solidFill>
              <a:prstDash val="solid"/>
              <a:round/>
            </a:ln>
          </p:spPr>
          <p:txBody>
            <a:bodyPr/>
            <a:lstStyle/>
            <a:p/>
          </p:txBody>
        </p:sp>
        <p:sp>
          <p:nvSpPr>
            <p:cNvPr id="146" name="pl146"/>
            <p:cNvSpPr/>
            <p:nvPr/>
          </p:nvSpPr>
          <p:spPr>
            <a:xfrm>
              <a:off x="4975775" y="6344554"/>
              <a:ext cx="175564" cy="0"/>
            </a:xfrm>
            <a:custGeom>
              <a:avLst/>
              <a:pathLst>
                <a:path w="175564" h="0">
                  <a:moveTo>
                    <a:pt x="0" y="0"/>
                  </a:moveTo>
                  <a:lnTo>
                    <a:pt x="175564" y="0"/>
                  </a:lnTo>
                </a:path>
              </a:pathLst>
            </a:custGeom>
            <a:ln w="28456" cap="flat">
              <a:solidFill>
                <a:srgbClr val="0058AB">
                  <a:alpha val="100000"/>
                </a:srgbClr>
              </a:solidFill>
              <a:prstDash val="solid"/>
              <a:round/>
            </a:ln>
          </p:spPr>
          <p:txBody>
            <a:bodyPr/>
            <a:lstStyle/>
            <a:p/>
          </p:txBody>
        </p:sp>
        <p:sp>
          <p:nvSpPr>
            <p:cNvPr id="147" name="tx147"/>
            <p:cNvSpPr/>
            <p:nvPr/>
          </p:nvSpPr>
          <p:spPr>
            <a:xfrm>
              <a:off x="4592364" y="6304549"/>
              <a:ext cx="2918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HPV1</a:t>
              </a:r>
            </a:p>
          </p:txBody>
        </p:sp>
        <p:sp>
          <p:nvSpPr>
            <p:cNvPr id="148" name="tx148"/>
            <p:cNvSpPr/>
            <p:nvPr/>
          </p:nvSpPr>
          <p:spPr>
            <a:xfrm>
              <a:off x="5242874" y="6304549"/>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HPVc</a:t>
              </a:r>
            </a:p>
          </p:txBody>
        </p:sp>
        <p:sp>
          <p:nvSpPr>
            <p:cNvPr id="149" name="tx149"/>
            <p:cNvSpPr/>
            <p:nvPr/>
          </p:nvSpPr>
          <p:spPr>
            <a:xfrm>
              <a:off x="757350" y="435349"/>
              <a:ext cx="513060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 first and last dose, Males, programme coverage (%), 2010-2025</a:t>
              </a:r>
            </a:p>
          </p:txBody>
        </p:sp>
        <p:sp>
          <p:nvSpPr>
            <p:cNvPr id="150" name="tx150"/>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HPV programme coverage is based on the national schedule and the programmes eligibility criteria for each calendar year. </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478906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415427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351949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288471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2091241"/>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510645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0" name="pl10"/>
            <p:cNvSpPr/>
            <p:nvPr/>
          </p:nvSpPr>
          <p:spPr>
            <a:xfrm>
              <a:off x="803984" y="4471670"/>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1" name="pl11"/>
            <p:cNvSpPr/>
            <p:nvPr/>
          </p:nvSpPr>
          <p:spPr>
            <a:xfrm>
              <a:off x="803984" y="383688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2" name="pl12"/>
            <p:cNvSpPr/>
            <p:nvPr/>
          </p:nvSpPr>
          <p:spPr>
            <a:xfrm>
              <a:off x="803984" y="3202108"/>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3" name="pl13"/>
            <p:cNvSpPr/>
            <p:nvPr/>
          </p:nvSpPr>
          <p:spPr>
            <a:xfrm>
              <a:off x="803984" y="2567327"/>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4" name="pl14"/>
            <p:cNvSpPr/>
            <p:nvPr/>
          </p:nvSpPr>
          <p:spPr>
            <a:xfrm>
              <a:off x="803984" y="1932546"/>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5" name="pl15"/>
            <p:cNvSpPr/>
            <p:nvPr/>
          </p:nvSpPr>
          <p:spPr>
            <a:xfrm>
              <a:off x="803984" y="2249936"/>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6" name="pl16"/>
            <p:cNvSpPr/>
            <p:nvPr/>
          </p:nvSpPr>
          <p:spPr>
            <a:xfrm>
              <a:off x="1179913"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72240"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64568"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56896"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9223"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141551"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70758"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141551"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179913" y="2376892"/>
              <a:ext cx="6961638" cy="444346"/>
            </a:xfrm>
            <a:custGeom>
              <a:avLst/>
              <a:pathLst>
                <a:path w="6961638" h="444346">
                  <a:moveTo>
                    <a:pt x="0" y="444346"/>
                  </a:moveTo>
                  <a:lnTo>
                    <a:pt x="278465" y="444346"/>
                  </a:lnTo>
                  <a:lnTo>
                    <a:pt x="556931" y="444346"/>
                  </a:lnTo>
                  <a:lnTo>
                    <a:pt x="835396" y="380868"/>
                  </a:lnTo>
                  <a:lnTo>
                    <a:pt x="1113862" y="317390"/>
                  </a:lnTo>
                  <a:lnTo>
                    <a:pt x="1392327" y="285651"/>
                  </a:lnTo>
                  <a:lnTo>
                    <a:pt x="1670793" y="253912"/>
                  </a:lnTo>
                  <a:lnTo>
                    <a:pt x="1949258" y="253912"/>
                  </a:lnTo>
                  <a:lnTo>
                    <a:pt x="2227724" y="158695"/>
                  </a:lnTo>
                  <a:lnTo>
                    <a:pt x="2506189" y="95217"/>
                  </a:lnTo>
                  <a:lnTo>
                    <a:pt x="2784655" y="95217"/>
                  </a:lnTo>
                  <a:lnTo>
                    <a:pt x="3063120" y="63478"/>
                  </a:lnTo>
                  <a:lnTo>
                    <a:pt x="3341586" y="63478"/>
                  </a:lnTo>
                  <a:lnTo>
                    <a:pt x="3620051" y="63478"/>
                  </a:lnTo>
                  <a:lnTo>
                    <a:pt x="3898517" y="63478"/>
                  </a:lnTo>
                  <a:lnTo>
                    <a:pt x="4176982" y="31739"/>
                  </a:lnTo>
                  <a:lnTo>
                    <a:pt x="4455448" y="0"/>
                  </a:lnTo>
                  <a:lnTo>
                    <a:pt x="4733913" y="0"/>
                  </a:lnTo>
                  <a:lnTo>
                    <a:pt x="5012379" y="0"/>
                  </a:lnTo>
                  <a:lnTo>
                    <a:pt x="5290845" y="0"/>
                  </a:lnTo>
                  <a:lnTo>
                    <a:pt x="5569310" y="95217"/>
                  </a:lnTo>
                  <a:lnTo>
                    <a:pt x="5847776" y="158695"/>
                  </a:lnTo>
                  <a:lnTo>
                    <a:pt x="6126241" y="31739"/>
                  </a:lnTo>
                  <a:lnTo>
                    <a:pt x="6404707" y="63478"/>
                  </a:lnTo>
                  <a:lnTo>
                    <a:pt x="6683172" y="63478"/>
                  </a:lnTo>
                  <a:lnTo>
                    <a:pt x="6961638" y="31739"/>
                  </a:lnTo>
                </a:path>
              </a:pathLst>
            </a:custGeom>
            <a:ln w="27101" cap="flat">
              <a:solidFill>
                <a:srgbClr val="F8766D">
                  <a:alpha val="100000"/>
                </a:srgbClr>
              </a:solidFill>
              <a:prstDash val="solid"/>
              <a:round/>
            </a:ln>
          </p:spPr>
          <p:txBody>
            <a:bodyPr/>
            <a:lstStyle/>
            <a:p/>
          </p:txBody>
        </p:sp>
        <p:sp>
          <p:nvSpPr>
            <p:cNvPr id="25" name="pl25"/>
            <p:cNvSpPr/>
            <p:nvPr/>
          </p:nvSpPr>
          <p:spPr>
            <a:xfrm>
              <a:off x="1179913" y="2662544"/>
              <a:ext cx="6961638" cy="1904342"/>
            </a:xfrm>
            <a:custGeom>
              <a:avLst/>
              <a:pathLst>
                <a:path w="6961638" h="1904342">
                  <a:moveTo>
                    <a:pt x="0" y="1904342"/>
                  </a:moveTo>
                  <a:lnTo>
                    <a:pt x="278465" y="1840864"/>
                  </a:lnTo>
                  <a:lnTo>
                    <a:pt x="556931" y="1809125"/>
                  </a:lnTo>
                  <a:lnTo>
                    <a:pt x="835396" y="1809125"/>
                  </a:lnTo>
                  <a:lnTo>
                    <a:pt x="1113862" y="1745647"/>
                  </a:lnTo>
                  <a:lnTo>
                    <a:pt x="1392327" y="1428257"/>
                  </a:lnTo>
                  <a:lnTo>
                    <a:pt x="1670793" y="1364779"/>
                  </a:lnTo>
                  <a:lnTo>
                    <a:pt x="1949258" y="1333040"/>
                  </a:lnTo>
                  <a:lnTo>
                    <a:pt x="2227724" y="1269561"/>
                  </a:lnTo>
                  <a:lnTo>
                    <a:pt x="2506189" y="1174344"/>
                  </a:lnTo>
                  <a:lnTo>
                    <a:pt x="2784655" y="1142605"/>
                  </a:lnTo>
                  <a:lnTo>
                    <a:pt x="3063120" y="920432"/>
                  </a:lnTo>
                  <a:lnTo>
                    <a:pt x="3341586" y="793476"/>
                  </a:lnTo>
                  <a:lnTo>
                    <a:pt x="3620051" y="666520"/>
                  </a:lnTo>
                  <a:lnTo>
                    <a:pt x="3898517" y="571302"/>
                  </a:lnTo>
                  <a:lnTo>
                    <a:pt x="4176982" y="444346"/>
                  </a:lnTo>
                  <a:lnTo>
                    <a:pt x="4455448" y="317390"/>
                  </a:lnTo>
                  <a:lnTo>
                    <a:pt x="4733913" y="285651"/>
                  </a:lnTo>
                  <a:lnTo>
                    <a:pt x="5012379" y="222173"/>
                  </a:lnTo>
                  <a:lnTo>
                    <a:pt x="5290845" y="190434"/>
                  </a:lnTo>
                  <a:lnTo>
                    <a:pt x="5569310" y="222173"/>
                  </a:lnTo>
                  <a:lnTo>
                    <a:pt x="5847776" y="222173"/>
                  </a:lnTo>
                  <a:lnTo>
                    <a:pt x="6126241" y="126956"/>
                  </a:lnTo>
                  <a:lnTo>
                    <a:pt x="6404707" y="95217"/>
                  </a:lnTo>
                  <a:lnTo>
                    <a:pt x="6683172" y="0"/>
                  </a:lnTo>
                  <a:lnTo>
                    <a:pt x="6961638" y="0"/>
                  </a:lnTo>
                </a:path>
              </a:pathLst>
            </a:custGeom>
            <a:ln w="27101" cap="flat">
              <a:solidFill>
                <a:srgbClr val="7CAE00">
                  <a:alpha val="100000"/>
                </a:srgbClr>
              </a:solidFill>
              <a:prstDash val="solid"/>
              <a:round/>
            </a:ln>
          </p:spPr>
          <p:txBody>
            <a:bodyPr/>
            <a:lstStyle/>
            <a:p/>
          </p:txBody>
        </p:sp>
        <p:sp>
          <p:nvSpPr>
            <p:cNvPr id="26" name="pl26"/>
            <p:cNvSpPr/>
            <p:nvPr/>
          </p:nvSpPr>
          <p:spPr>
            <a:xfrm>
              <a:off x="3407637" y="2852978"/>
              <a:ext cx="4733913" cy="2126516"/>
            </a:xfrm>
            <a:custGeom>
              <a:avLst/>
              <a:pathLst>
                <a:path w="4733913" h="2126516">
                  <a:moveTo>
                    <a:pt x="0" y="2126516"/>
                  </a:moveTo>
                  <a:lnTo>
                    <a:pt x="278465" y="2063038"/>
                  </a:lnTo>
                  <a:lnTo>
                    <a:pt x="556931" y="1936082"/>
                  </a:lnTo>
                  <a:lnTo>
                    <a:pt x="835396" y="1777386"/>
                  </a:lnTo>
                  <a:lnTo>
                    <a:pt x="1113862" y="1650430"/>
                  </a:lnTo>
                  <a:lnTo>
                    <a:pt x="1392327" y="1428257"/>
                  </a:lnTo>
                  <a:lnTo>
                    <a:pt x="1670793" y="1237822"/>
                  </a:lnTo>
                  <a:lnTo>
                    <a:pt x="1949258" y="1047388"/>
                  </a:lnTo>
                  <a:lnTo>
                    <a:pt x="2227724" y="952171"/>
                  </a:lnTo>
                  <a:lnTo>
                    <a:pt x="2506189" y="825215"/>
                  </a:lnTo>
                  <a:lnTo>
                    <a:pt x="2784655" y="729998"/>
                  </a:lnTo>
                  <a:lnTo>
                    <a:pt x="3063120" y="634780"/>
                  </a:lnTo>
                  <a:lnTo>
                    <a:pt x="3341586" y="603041"/>
                  </a:lnTo>
                  <a:lnTo>
                    <a:pt x="3620051" y="634780"/>
                  </a:lnTo>
                  <a:lnTo>
                    <a:pt x="3898517" y="349129"/>
                  </a:lnTo>
                  <a:lnTo>
                    <a:pt x="4176982" y="158695"/>
                  </a:lnTo>
                  <a:lnTo>
                    <a:pt x="4455448" y="63478"/>
                  </a:lnTo>
                  <a:lnTo>
                    <a:pt x="4733913" y="0"/>
                  </a:lnTo>
                </a:path>
              </a:pathLst>
            </a:custGeom>
            <a:ln w="27101" cap="flat">
              <a:solidFill>
                <a:srgbClr val="00BFC4">
                  <a:alpha val="100000"/>
                </a:srgbClr>
              </a:solidFill>
              <a:prstDash val="solid"/>
              <a:round/>
            </a:ln>
          </p:spPr>
          <p:txBody>
            <a:bodyPr/>
            <a:lstStyle/>
            <a:p/>
          </p:txBody>
        </p:sp>
        <p:sp>
          <p:nvSpPr>
            <p:cNvPr id="27" name="pl27"/>
            <p:cNvSpPr/>
            <p:nvPr/>
          </p:nvSpPr>
          <p:spPr>
            <a:xfrm>
              <a:off x="3964568" y="4122540"/>
              <a:ext cx="4176982" cy="920432"/>
            </a:xfrm>
            <a:custGeom>
              <a:avLst/>
              <a:pathLst>
                <a:path w="4176982" h="920432">
                  <a:moveTo>
                    <a:pt x="0" y="920432"/>
                  </a:moveTo>
                  <a:lnTo>
                    <a:pt x="278465" y="856954"/>
                  </a:lnTo>
                  <a:lnTo>
                    <a:pt x="556931" y="825215"/>
                  </a:lnTo>
                  <a:lnTo>
                    <a:pt x="835396" y="793476"/>
                  </a:lnTo>
                  <a:lnTo>
                    <a:pt x="1113862" y="729998"/>
                  </a:lnTo>
                  <a:lnTo>
                    <a:pt x="1392327" y="729998"/>
                  </a:lnTo>
                  <a:lnTo>
                    <a:pt x="1670793" y="666520"/>
                  </a:lnTo>
                  <a:lnTo>
                    <a:pt x="1949258" y="634780"/>
                  </a:lnTo>
                  <a:lnTo>
                    <a:pt x="2227724" y="634780"/>
                  </a:lnTo>
                  <a:lnTo>
                    <a:pt x="2506189" y="634780"/>
                  </a:lnTo>
                  <a:lnTo>
                    <a:pt x="2784655" y="634780"/>
                  </a:lnTo>
                  <a:lnTo>
                    <a:pt x="3063120" y="634780"/>
                  </a:lnTo>
                  <a:lnTo>
                    <a:pt x="3341586" y="539563"/>
                  </a:lnTo>
                  <a:lnTo>
                    <a:pt x="3620051" y="317390"/>
                  </a:lnTo>
                  <a:lnTo>
                    <a:pt x="3898517" y="95217"/>
                  </a:lnTo>
                  <a:lnTo>
                    <a:pt x="4176982" y="0"/>
                  </a:lnTo>
                </a:path>
              </a:pathLst>
            </a:custGeom>
            <a:ln w="27101" cap="flat">
              <a:solidFill>
                <a:srgbClr val="C77CFF">
                  <a:alpha val="100000"/>
                </a:srgbClr>
              </a:solidFill>
              <a:prstDash val="solid"/>
              <a:round/>
            </a:ln>
          </p:spPr>
          <p:txBody>
            <a:bodyPr/>
            <a:lstStyle/>
            <a:p/>
          </p:txBody>
        </p:sp>
        <p:sp>
          <p:nvSpPr>
            <p:cNvPr id="28" name="pl28"/>
            <p:cNvSpPr/>
            <p:nvPr/>
          </p:nvSpPr>
          <p:spPr>
            <a:xfrm>
              <a:off x="803984" y="2249936"/>
              <a:ext cx="8270426" cy="0"/>
            </a:xfrm>
            <a:custGeom>
              <a:avLst/>
              <a:pathLst>
                <a:path w="8270426" h="0">
                  <a:moveTo>
                    <a:pt x="0" y="0"/>
                  </a:moveTo>
                  <a:lnTo>
                    <a:pt x="8270426" y="0"/>
                  </a:lnTo>
                  <a:lnTo>
                    <a:pt x="8270426" y="0"/>
                  </a:lnTo>
                </a:path>
              </a:pathLst>
            </a:custGeom>
            <a:ln w="13550" cap="flat">
              <a:solidFill>
                <a:srgbClr val="A9A9A9">
                  <a:alpha val="100000"/>
                </a:srgbClr>
              </a:solidFill>
              <a:prstDash val="dash"/>
              <a:round/>
            </a:ln>
          </p:spPr>
          <p:txBody>
            <a:bodyPr/>
            <a:lstStyle/>
            <a:p/>
          </p:txBody>
        </p:sp>
        <p:sp>
          <p:nvSpPr>
            <p:cNvPr id="29" name="pl29"/>
            <p:cNvSpPr/>
            <p:nvPr/>
          </p:nvSpPr>
          <p:spPr>
            <a:xfrm>
              <a:off x="8160858" y="2408629"/>
              <a:ext cx="198897" cy="2"/>
            </a:xfrm>
            <a:custGeom>
              <a:avLst/>
              <a:pathLst>
                <a:path w="198897" h="2">
                  <a:moveTo>
                    <a:pt x="198897" y="0"/>
                  </a:moveTo>
                  <a:lnTo>
                    <a:pt x="0" y="2"/>
                  </a:lnTo>
                </a:path>
              </a:pathLst>
            </a:custGeom>
          </p:spPr>
          <p:txBody>
            <a:bodyPr/>
            <a:lstStyle/>
            <a:p/>
          </p:txBody>
        </p:sp>
        <p:sp>
          <p:nvSpPr>
            <p:cNvPr id="30" name="pl30"/>
            <p:cNvSpPr/>
            <p:nvPr/>
          </p:nvSpPr>
          <p:spPr>
            <a:xfrm>
              <a:off x="8160852" y="2660252"/>
              <a:ext cx="198889" cy="2089"/>
            </a:xfrm>
            <a:custGeom>
              <a:avLst/>
              <a:pathLst>
                <a:path w="198889" h="2089">
                  <a:moveTo>
                    <a:pt x="198889" y="0"/>
                  </a:moveTo>
                  <a:lnTo>
                    <a:pt x="0" y="2089"/>
                  </a:lnTo>
                </a:path>
              </a:pathLst>
            </a:custGeom>
          </p:spPr>
          <p:txBody>
            <a:bodyPr/>
            <a:lstStyle/>
            <a:p/>
          </p:txBody>
        </p:sp>
        <p:sp>
          <p:nvSpPr>
            <p:cNvPr id="31" name="pl31"/>
            <p:cNvSpPr/>
            <p:nvPr/>
          </p:nvSpPr>
          <p:spPr>
            <a:xfrm>
              <a:off x="8160852" y="2853179"/>
              <a:ext cx="198888" cy="2069"/>
            </a:xfrm>
            <a:custGeom>
              <a:avLst/>
              <a:pathLst>
                <a:path w="198888" h="2069">
                  <a:moveTo>
                    <a:pt x="198888" y="2069"/>
                  </a:moveTo>
                  <a:lnTo>
                    <a:pt x="0" y="0"/>
                  </a:lnTo>
                </a:path>
              </a:pathLst>
            </a:custGeom>
          </p:spPr>
          <p:txBody>
            <a:bodyPr/>
            <a:lstStyle/>
            <a:p/>
          </p:txBody>
        </p:sp>
        <p:sp>
          <p:nvSpPr>
            <p:cNvPr id="32" name="pl32"/>
            <p:cNvSpPr/>
            <p:nvPr/>
          </p:nvSpPr>
          <p:spPr>
            <a:xfrm>
              <a:off x="8160858" y="4122538"/>
              <a:ext cx="198894" cy="1"/>
            </a:xfrm>
            <a:custGeom>
              <a:avLst/>
              <a:pathLst>
                <a:path w="198894" h="1">
                  <a:moveTo>
                    <a:pt x="198894" y="0"/>
                  </a:moveTo>
                  <a:lnTo>
                    <a:pt x="0" y="1"/>
                  </a:lnTo>
                </a:path>
              </a:pathLst>
            </a:custGeom>
          </p:spPr>
          <p:txBody>
            <a:bodyPr/>
            <a:lstStyle/>
            <a:p/>
          </p:txBody>
        </p:sp>
        <p:sp>
          <p:nvSpPr>
            <p:cNvPr id="33" name="tx33"/>
            <p:cNvSpPr/>
            <p:nvPr/>
          </p:nvSpPr>
          <p:spPr>
            <a:xfrm>
              <a:off x="8382616" y="2356919"/>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85</a:t>
              </a:r>
            </a:p>
          </p:txBody>
        </p:sp>
        <p:sp>
          <p:nvSpPr>
            <p:cNvPr id="34" name="tx34"/>
            <p:cNvSpPr/>
            <p:nvPr/>
          </p:nvSpPr>
          <p:spPr>
            <a:xfrm>
              <a:off x="8382601" y="2608542"/>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77</a:t>
              </a:r>
            </a:p>
          </p:txBody>
        </p:sp>
        <p:sp>
          <p:nvSpPr>
            <p:cNvPr id="35" name="tx35"/>
            <p:cNvSpPr/>
            <p:nvPr/>
          </p:nvSpPr>
          <p:spPr>
            <a:xfrm>
              <a:off x="8382600" y="2803540"/>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71</a:t>
              </a:r>
            </a:p>
          </p:txBody>
        </p:sp>
        <p:sp>
          <p:nvSpPr>
            <p:cNvPr id="36" name="tx36"/>
            <p:cNvSpPr/>
            <p:nvPr/>
          </p:nvSpPr>
          <p:spPr>
            <a:xfrm>
              <a:off x="8382613" y="4070829"/>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31</a:t>
              </a:r>
            </a:p>
          </p:txBody>
        </p:sp>
        <p:sp>
          <p:nvSpPr>
            <p:cNvPr id="37" name="tx37"/>
            <p:cNvSpPr/>
            <p:nvPr/>
          </p:nvSpPr>
          <p:spPr>
            <a:xfrm>
              <a:off x="663630" y="505643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38" name="tx38"/>
            <p:cNvSpPr/>
            <p:nvPr/>
          </p:nvSpPr>
          <p:spPr>
            <a:xfrm>
              <a:off x="585906" y="442165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39" name="tx39"/>
            <p:cNvSpPr/>
            <p:nvPr/>
          </p:nvSpPr>
          <p:spPr>
            <a:xfrm>
              <a:off x="585906" y="37868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40" name="tx40"/>
            <p:cNvSpPr/>
            <p:nvPr/>
          </p:nvSpPr>
          <p:spPr>
            <a:xfrm>
              <a:off x="585906" y="315209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41" name="tx41"/>
            <p:cNvSpPr/>
            <p:nvPr/>
          </p:nvSpPr>
          <p:spPr>
            <a:xfrm>
              <a:off x="585906" y="251730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42" name="tx42"/>
            <p:cNvSpPr/>
            <p:nvPr/>
          </p:nvSpPr>
          <p:spPr>
            <a:xfrm>
              <a:off x="508182" y="1882528"/>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3" name="tx43"/>
            <p:cNvSpPr/>
            <p:nvPr/>
          </p:nvSpPr>
          <p:spPr>
            <a:xfrm>
              <a:off x="585906" y="219991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44" name="tx44"/>
            <p:cNvSpPr/>
            <p:nvPr/>
          </p:nvSpPr>
          <p:spPr>
            <a:xfrm rot="-5400000">
              <a:off x="1024465"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5" name="tx45"/>
            <p:cNvSpPr/>
            <p:nvPr/>
          </p:nvSpPr>
          <p:spPr>
            <a:xfrm rot="-5400000">
              <a:off x="2416792"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46" name="tx46"/>
            <p:cNvSpPr/>
            <p:nvPr/>
          </p:nvSpPr>
          <p:spPr>
            <a:xfrm rot="-5400000">
              <a:off x="3809120"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47" name="tx47"/>
            <p:cNvSpPr/>
            <p:nvPr/>
          </p:nvSpPr>
          <p:spPr>
            <a:xfrm rot="-5400000">
              <a:off x="5201448"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48" name="tx48"/>
            <p:cNvSpPr/>
            <p:nvPr/>
          </p:nvSpPr>
          <p:spPr>
            <a:xfrm rot="-5400000">
              <a:off x="6593775"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49" name="tx49"/>
            <p:cNvSpPr/>
            <p:nvPr/>
          </p:nvSpPr>
          <p:spPr>
            <a:xfrm rot="-5400000">
              <a:off x="7986103"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0" name="tx50"/>
            <p:cNvSpPr/>
            <p:nvPr/>
          </p:nvSpPr>
          <p:spPr>
            <a:xfrm rot="-5400000">
              <a:off x="6315310"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1" name="tx51"/>
            <p:cNvSpPr/>
            <p:nvPr/>
          </p:nvSpPr>
          <p:spPr>
            <a:xfrm rot="-5400000">
              <a:off x="7986103"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2" name="tx52"/>
            <p:cNvSpPr/>
            <p:nvPr/>
          </p:nvSpPr>
          <p:spPr>
            <a:xfrm rot="-5400000">
              <a:off x="-37121" y="346948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3" name="pl53"/>
            <p:cNvSpPr/>
            <p:nvPr/>
          </p:nvSpPr>
          <p:spPr>
            <a:xfrm>
              <a:off x="3533479" y="612144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4" name="pl54"/>
            <p:cNvSpPr/>
            <p:nvPr/>
          </p:nvSpPr>
          <p:spPr>
            <a:xfrm>
              <a:off x="4249186" y="612144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55" name="pl55"/>
            <p:cNvSpPr/>
            <p:nvPr/>
          </p:nvSpPr>
          <p:spPr>
            <a:xfrm>
              <a:off x="4995983" y="612144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56" name="pl56"/>
            <p:cNvSpPr/>
            <p:nvPr/>
          </p:nvSpPr>
          <p:spPr>
            <a:xfrm>
              <a:off x="5742689" y="612144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57" name="tx57"/>
            <p:cNvSpPr/>
            <p:nvPr/>
          </p:nvSpPr>
          <p:spPr>
            <a:xfrm>
              <a:off x="3800578" y="60714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58" name="tx58"/>
            <p:cNvSpPr/>
            <p:nvPr/>
          </p:nvSpPr>
          <p:spPr>
            <a:xfrm>
              <a:off x="4516286" y="6071423"/>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59" name="tx59"/>
            <p:cNvSpPr/>
            <p:nvPr/>
          </p:nvSpPr>
          <p:spPr>
            <a:xfrm>
              <a:off x="5263083" y="6071423"/>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PCVC</a:t>
              </a:r>
            </a:p>
          </p:txBody>
        </p:sp>
        <p:sp>
          <p:nvSpPr>
            <p:cNvPr id="60" name="tx60"/>
            <p:cNvSpPr/>
            <p:nvPr/>
          </p:nvSpPr>
          <p:spPr>
            <a:xfrm>
              <a:off x="6009788" y="60714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61" name="tx61"/>
            <p:cNvSpPr/>
            <p:nvPr/>
          </p:nvSpPr>
          <p:spPr>
            <a:xfrm>
              <a:off x="2010328" y="1368037"/>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SDG 3.b.1: Proportion of the target population covered by all vaccines included</a:t>
              </a:r>
            </a:p>
          </p:txBody>
        </p:sp>
        <p:sp>
          <p:nvSpPr>
            <p:cNvPr id="62" name="tx62"/>
            <p:cNvSpPr/>
            <p:nvPr/>
          </p:nvSpPr>
          <p:spPr>
            <a:xfrm>
              <a:off x="3472408" y="1549088"/>
              <a:ext cx="29335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in their national programme, 2000-2025</a:t>
              </a:r>
            </a:p>
          </p:txBody>
        </p:sp>
        <p:sp>
          <p:nvSpPr>
            <p:cNvPr id="63" name="tx63"/>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4" name="tx64"/>
            <p:cNvSpPr/>
            <p:nvPr/>
          </p:nvSpPr>
          <p:spPr>
            <a:xfrm>
              <a:off x="3298420" y="6491048"/>
              <a:ext cx="5775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four vaccination coverage indicators contribute to SDG indicator 3.b.1 are: DTP3, MCV2, PCVC and HPVc</a:t>
              </a:r>
            </a:p>
          </p:txBody>
        </p:sp>
        <p:sp>
          <p:nvSpPr>
            <p:cNvPr id="65" name="tx65"/>
            <p:cNvSpPr/>
            <p:nvPr/>
          </p:nvSpPr>
          <p:spPr>
            <a:xfrm>
              <a:off x="6004312" y="6611748"/>
              <a:ext cx="3070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global target is 90% coverage of all four antigens by 2030</a:t>
              </a:r>
            </a:p>
          </p:txBody>
        </p:sp>
      </p:grpSp>
      <p:sp>
        <p:nvSpPr>
          <p:cNvPr id="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Four vaccination coverage indicators contribute to Sustainable Development Goal 3, indicator b.1: DTP3, PCVC, MCV2 and HPVc (females).
The IA2030 global target is 90% coverage of all four antigens by 2030.</a:t>
            </a:r>
          </a:p>
        </p:txBody>
      </p:sp>
      <p:sp>
        <p:nvSpPr>
          <p:cNvPr id="6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Global coverage remains below the 90% IA2030 target, with substantial gaps across all SDG 3.b.1 vaccines.</a:t>
            </a:r>
          </a:p>
        </p:txBody>
      </p:sp>
      <p:grpSp xmlns:pic="http://schemas.openxmlformats.org/drawingml/2006/picture">
        <p:nvGrpSpPr>
          <p:cNvPr id="68" name=""/>
          <p:cNvGrpSpPr/>
          <p:nvPr/>
        </p:nvGrpSpPr>
        <p:grpSpPr>
          <a:xfrm>
            <a:off x="292608" y="914400"/>
            <a:ext cx="8595360" cy="28575"/>
            <a:chOff x="292608" y="914400"/>
            <a:chExt cx="8595360" cy="28575"/>
          </a:xfrm>
        </p:grpSpPr>
        <p:sp>
          <p:nvSpPr>
            <p:cNvPr id="69"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0"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40342" y="4748664"/>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5" name="pl5"/>
            <p:cNvSpPr/>
            <p:nvPr/>
          </p:nvSpPr>
          <p:spPr>
            <a:xfrm>
              <a:off x="740342" y="3971264"/>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6" name="pl6"/>
            <p:cNvSpPr/>
            <p:nvPr/>
          </p:nvSpPr>
          <p:spPr>
            <a:xfrm>
              <a:off x="740342" y="3193865"/>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7" name="pl7"/>
            <p:cNvSpPr/>
            <p:nvPr/>
          </p:nvSpPr>
          <p:spPr>
            <a:xfrm>
              <a:off x="740342" y="2416465"/>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8" name="pl8"/>
            <p:cNvSpPr/>
            <p:nvPr/>
          </p:nvSpPr>
          <p:spPr>
            <a:xfrm>
              <a:off x="740342" y="1444715"/>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9" name="pl9"/>
            <p:cNvSpPr/>
            <p:nvPr/>
          </p:nvSpPr>
          <p:spPr>
            <a:xfrm>
              <a:off x="740342" y="5137364"/>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10" name="pl10"/>
            <p:cNvSpPr/>
            <p:nvPr/>
          </p:nvSpPr>
          <p:spPr>
            <a:xfrm>
              <a:off x="740342" y="4359964"/>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11" name="pl11"/>
            <p:cNvSpPr/>
            <p:nvPr/>
          </p:nvSpPr>
          <p:spPr>
            <a:xfrm>
              <a:off x="740342" y="3582565"/>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12" name="pl12"/>
            <p:cNvSpPr/>
            <p:nvPr/>
          </p:nvSpPr>
          <p:spPr>
            <a:xfrm>
              <a:off x="740342" y="2805165"/>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13" name="pl13"/>
            <p:cNvSpPr/>
            <p:nvPr/>
          </p:nvSpPr>
          <p:spPr>
            <a:xfrm>
              <a:off x="740342" y="2027765"/>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14" name="pl14"/>
            <p:cNvSpPr/>
            <p:nvPr/>
          </p:nvSpPr>
          <p:spPr>
            <a:xfrm>
              <a:off x="740342" y="1250365"/>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15" name="pl15"/>
            <p:cNvSpPr/>
            <p:nvPr/>
          </p:nvSpPr>
          <p:spPr>
            <a:xfrm>
              <a:off x="740342" y="1639065"/>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16" name="pl16"/>
            <p:cNvSpPr/>
            <p:nvPr/>
          </p:nvSpPr>
          <p:spPr>
            <a:xfrm>
              <a:off x="928171"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50591"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73010"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95430"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817849"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540269"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73365"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40269"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928171" y="1639065"/>
              <a:ext cx="3612097" cy="544179"/>
            </a:xfrm>
            <a:custGeom>
              <a:avLst/>
              <a:pathLst>
                <a:path w="3612097" h="544179">
                  <a:moveTo>
                    <a:pt x="0" y="544179"/>
                  </a:moveTo>
                  <a:lnTo>
                    <a:pt x="144483" y="544179"/>
                  </a:lnTo>
                  <a:lnTo>
                    <a:pt x="288967" y="544179"/>
                  </a:lnTo>
                  <a:lnTo>
                    <a:pt x="433451" y="466439"/>
                  </a:lnTo>
                  <a:lnTo>
                    <a:pt x="577935" y="388699"/>
                  </a:lnTo>
                  <a:lnTo>
                    <a:pt x="722419" y="349829"/>
                  </a:lnTo>
                  <a:lnTo>
                    <a:pt x="866903" y="310959"/>
                  </a:lnTo>
                  <a:lnTo>
                    <a:pt x="1011387" y="349829"/>
                  </a:lnTo>
                  <a:lnTo>
                    <a:pt x="1155871" y="233219"/>
                  </a:lnTo>
                  <a:lnTo>
                    <a:pt x="1300355" y="194349"/>
                  </a:lnTo>
                  <a:lnTo>
                    <a:pt x="1444839" y="155479"/>
                  </a:lnTo>
                  <a:lnTo>
                    <a:pt x="1589322" y="77739"/>
                  </a:lnTo>
                  <a:lnTo>
                    <a:pt x="1733806" y="77739"/>
                  </a:lnTo>
                  <a:lnTo>
                    <a:pt x="1878290" y="77739"/>
                  </a:lnTo>
                  <a:lnTo>
                    <a:pt x="2022774" y="38869"/>
                  </a:lnTo>
                  <a:lnTo>
                    <a:pt x="2167258" y="38869"/>
                  </a:lnTo>
                  <a:lnTo>
                    <a:pt x="2311742" y="0"/>
                  </a:lnTo>
                  <a:lnTo>
                    <a:pt x="2456226" y="38869"/>
                  </a:lnTo>
                  <a:lnTo>
                    <a:pt x="2600710" y="0"/>
                  </a:lnTo>
                  <a:lnTo>
                    <a:pt x="2745194" y="0"/>
                  </a:lnTo>
                  <a:lnTo>
                    <a:pt x="2889678" y="155479"/>
                  </a:lnTo>
                  <a:lnTo>
                    <a:pt x="3034162" y="194349"/>
                  </a:lnTo>
                  <a:lnTo>
                    <a:pt x="3178645" y="38869"/>
                  </a:lnTo>
                  <a:lnTo>
                    <a:pt x="3323129" y="77739"/>
                  </a:lnTo>
                  <a:lnTo>
                    <a:pt x="3467613" y="77739"/>
                  </a:lnTo>
                  <a:lnTo>
                    <a:pt x="3612097" y="77739"/>
                  </a:lnTo>
                </a:path>
              </a:pathLst>
            </a:custGeom>
            <a:ln w="27101" cap="flat">
              <a:solidFill>
                <a:srgbClr val="F8766D">
                  <a:alpha val="100000"/>
                </a:srgbClr>
              </a:solidFill>
              <a:prstDash val="solid"/>
              <a:round/>
            </a:ln>
          </p:spPr>
          <p:txBody>
            <a:bodyPr/>
            <a:lstStyle/>
            <a:p/>
          </p:txBody>
        </p:sp>
        <p:sp>
          <p:nvSpPr>
            <p:cNvPr id="25" name="pl25"/>
            <p:cNvSpPr/>
            <p:nvPr/>
          </p:nvSpPr>
          <p:spPr>
            <a:xfrm>
              <a:off x="928171" y="1911155"/>
              <a:ext cx="3612097" cy="2526549"/>
            </a:xfrm>
            <a:custGeom>
              <a:avLst/>
              <a:pathLst>
                <a:path w="3612097" h="2526549">
                  <a:moveTo>
                    <a:pt x="0" y="2526549"/>
                  </a:moveTo>
                  <a:lnTo>
                    <a:pt x="144483" y="2448809"/>
                  </a:lnTo>
                  <a:lnTo>
                    <a:pt x="288967" y="2409939"/>
                  </a:lnTo>
                  <a:lnTo>
                    <a:pt x="433451" y="2371069"/>
                  </a:lnTo>
                  <a:lnTo>
                    <a:pt x="577935" y="2332199"/>
                  </a:lnTo>
                  <a:lnTo>
                    <a:pt x="722419" y="1865759"/>
                  </a:lnTo>
                  <a:lnTo>
                    <a:pt x="866903" y="1749149"/>
                  </a:lnTo>
                  <a:lnTo>
                    <a:pt x="1011387" y="1710279"/>
                  </a:lnTo>
                  <a:lnTo>
                    <a:pt x="1155871" y="1632539"/>
                  </a:lnTo>
                  <a:lnTo>
                    <a:pt x="1300355" y="1515929"/>
                  </a:lnTo>
                  <a:lnTo>
                    <a:pt x="1444839" y="1477059"/>
                  </a:lnTo>
                  <a:lnTo>
                    <a:pt x="1589322" y="1166099"/>
                  </a:lnTo>
                  <a:lnTo>
                    <a:pt x="1733806" y="971749"/>
                  </a:lnTo>
                  <a:lnTo>
                    <a:pt x="1878290" y="777399"/>
                  </a:lnTo>
                  <a:lnTo>
                    <a:pt x="2022774" y="660789"/>
                  </a:lnTo>
                  <a:lnTo>
                    <a:pt x="2167258" y="505309"/>
                  </a:lnTo>
                  <a:lnTo>
                    <a:pt x="2311742" y="310959"/>
                  </a:lnTo>
                  <a:lnTo>
                    <a:pt x="2456226" y="272089"/>
                  </a:lnTo>
                  <a:lnTo>
                    <a:pt x="2600710" y="194349"/>
                  </a:lnTo>
                  <a:lnTo>
                    <a:pt x="2745194" y="233219"/>
                  </a:lnTo>
                  <a:lnTo>
                    <a:pt x="2889678" y="272089"/>
                  </a:lnTo>
                  <a:lnTo>
                    <a:pt x="3034162" y="272089"/>
                  </a:lnTo>
                  <a:lnTo>
                    <a:pt x="3178645" y="155479"/>
                  </a:lnTo>
                  <a:lnTo>
                    <a:pt x="3323129" y="116609"/>
                  </a:lnTo>
                  <a:lnTo>
                    <a:pt x="3467613" y="0"/>
                  </a:lnTo>
                  <a:lnTo>
                    <a:pt x="3612097" y="0"/>
                  </a:lnTo>
                </a:path>
              </a:pathLst>
            </a:custGeom>
            <a:ln w="27101" cap="flat">
              <a:solidFill>
                <a:srgbClr val="7CAE00">
                  <a:alpha val="100000"/>
                </a:srgbClr>
              </a:solidFill>
              <a:prstDash val="solid"/>
              <a:round/>
            </a:ln>
          </p:spPr>
          <p:txBody>
            <a:bodyPr/>
            <a:lstStyle/>
            <a:p/>
          </p:txBody>
        </p:sp>
        <p:sp>
          <p:nvSpPr>
            <p:cNvPr id="26" name="pl26"/>
            <p:cNvSpPr/>
            <p:nvPr/>
          </p:nvSpPr>
          <p:spPr>
            <a:xfrm>
              <a:off x="2084042" y="2299855"/>
              <a:ext cx="2456226" cy="2643159"/>
            </a:xfrm>
            <a:custGeom>
              <a:avLst/>
              <a:pathLst>
                <a:path w="2456226" h="2643159">
                  <a:moveTo>
                    <a:pt x="0" y="2643159"/>
                  </a:moveTo>
                  <a:lnTo>
                    <a:pt x="144483" y="2526549"/>
                  </a:lnTo>
                  <a:lnTo>
                    <a:pt x="288967" y="2371069"/>
                  </a:lnTo>
                  <a:lnTo>
                    <a:pt x="433451" y="2176719"/>
                  </a:lnTo>
                  <a:lnTo>
                    <a:pt x="577935" y="2021239"/>
                  </a:lnTo>
                  <a:lnTo>
                    <a:pt x="722419" y="1749149"/>
                  </a:lnTo>
                  <a:lnTo>
                    <a:pt x="866903" y="1593669"/>
                  </a:lnTo>
                  <a:lnTo>
                    <a:pt x="1011387" y="1438189"/>
                  </a:lnTo>
                  <a:lnTo>
                    <a:pt x="1155871" y="1282709"/>
                  </a:lnTo>
                  <a:lnTo>
                    <a:pt x="1300355" y="1204969"/>
                  </a:lnTo>
                  <a:lnTo>
                    <a:pt x="1444839" y="1049489"/>
                  </a:lnTo>
                  <a:lnTo>
                    <a:pt x="1589322" y="932879"/>
                  </a:lnTo>
                  <a:lnTo>
                    <a:pt x="1733806" y="855139"/>
                  </a:lnTo>
                  <a:lnTo>
                    <a:pt x="1878290" y="816269"/>
                  </a:lnTo>
                  <a:lnTo>
                    <a:pt x="2022774" y="427569"/>
                  </a:lnTo>
                  <a:lnTo>
                    <a:pt x="2167258" y="194349"/>
                  </a:lnTo>
                  <a:lnTo>
                    <a:pt x="2311742" y="38869"/>
                  </a:lnTo>
                  <a:lnTo>
                    <a:pt x="2456226" y="0"/>
                  </a:lnTo>
                </a:path>
              </a:pathLst>
            </a:custGeom>
            <a:ln w="27101" cap="flat">
              <a:solidFill>
                <a:srgbClr val="00BFC4">
                  <a:alpha val="100000"/>
                </a:srgbClr>
              </a:solidFill>
              <a:prstDash val="solid"/>
              <a:round/>
            </a:ln>
          </p:spPr>
          <p:txBody>
            <a:bodyPr/>
            <a:lstStyle/>
            <a:p/>
          </p:txBody>
        </p:sp>
        <p:sp>
          <p:nvSpPr>
            <p:cNvPr id="27" name="pl27"/>
            <p:cNvSpPr/>
            <p:nvPr/>
          </p:nvSpPr>
          <p:spPr>
            <a:xfrm>
              <a:off x="2373010" y="3971264"/>
              <a:ext cx="2167258" cy="1049489"/>
            </a:xfrm>
            <a:custGeom>
              <a:avLst/>
              <a:pathLst>
                <a:path w="2167258" h="1049489">
                  <a:moveTo>
                    <a:pt x="0" y="1049489"/>
                  </a:moveTo>
                  <a:lnTo>
                    <a:pt x="144483" y="1010619"/>
                  </a:lnTo>
                  <a:lnTo>
                    <a:pt x="288967" y="932879"/>
                  </a:lnTo>
                  <a:lnTo>
                    <a:pt x="433451" y="932879"/>
                  </a:lnTo>
                  <a:lnTo>
                    <a:pt x="577935" y="816269"/>
                  </a:lnTo>
                  <a:lnTo>
                    <a:pt x="722419" y="777399"/>
                  </a:lnTo>
                  <a:lnTo>
                    <a:pt x="866903" y="738529"/>
                  </a:lnTo>
                  <a:lnTo>
                    <a:pt x="1011387" y="660789"/>
                  </a:lnTo>
                  <a:lnTo>
                    <a:pt x="1155871" y="660789"/>
                  </a:lnTo>
                  <a:lnTo>
                    <a:pt x="1300355" y="660789"/>
                  </a:lnTo>
                  <a:lnTo>
                    <a:pt x="1444839" y="660789"/>
                  </a:lnTo>
                  <a:lnTo>
                    <a:pt x="1589322" y="660789"/>
                  </a:lnTo>
                  <a:lnTo>
                    <a:pt x="1733806" y="583049"/>
                  </a:lnTo>
                  <a:lnTo>
                    <a:pt x="1878290" y="349829"/>
                  </a:lnTo>
                  <a:lnTo>
                    <a:pt x="2022774" y="155479"/>
                  </a:lnTo>
                  <a:lnTo>
                    <a:pt x="2167258" y="0"/>
                  </a:lnTo>
                </a:path>
              </a:pathLst>
            </a:custGeom>
            <a:ln w="27101" cap="flat">
              <a:solidFill>
                <a:srgbClr val="C77CFF">
                  <a:alpha val="100000"/>
                </a:srgbClr>
              </a:solidFill>
              <a:prstDash val="solid"/>
              <a:round/>
            </a:ln>
          </p:spPr>
          <p:txBody>
            <a:bodyPr/>
            <a:lstStyle/>
            <a:p/>
          </p:txBody>
        </p:sp>
        <p:sp>
          <p:nvSpPr>
            <p:cNvPr id="28" name="pl28"/>
            <p:cNvSpPr/>
            <p:nvPr/>
          </p:nvSpPr>
          <p:spPr>
            <a:xfrm>
              <a:off x="740342" y="1639065"/>
              <a:ext cx="4132239" cy="0"/>
            </a:xfrm>
            <a:custGeom>
              <a:avLst/>
              <a:pathLst>
                <a:path w="4132239" h="0">
                  <a:moveTo>
                    <a:pt x="0" y="0"/>
                  </a:moveTo>
                  <a:lnTo>
                    <a:pt x="4132239" y="0"/>
                  </a:lnTo>
                  <a:lnTo>
                    <a:pt x="4132239" y="0"/>
                  </a:lnTo>
                </a:path>
              </a:pathLst>
            </a:custGeom>
            <a:ln w="13550" cap="flat">
              <a:solidFill>
                <a:srgbClr val="A9A9A9">
                  <a:alpha val="100000"/>
                </a:srgbClr>
              </a:solidFill>
              <a:prstDash val="dash"/>
              <a:round/>
            </a:ln>
          </p:spPr>
          <p:txBody>
            <a:bodyPr/>
            <a:lstStyle/>
            <a:p/>
          </p:txBody>
        </p:sp>
        <p:sp>
          <p:nvSpPr>
            <p:cNvPr id="29" name="pl29"/>
            <p:cNvSpPr/>
            <p:nvPr/>
          </p:nvSpPr>
          <p:spPr>
            <a:xfrm>
              <a:off x="4553865" y="1716805"/>
              <a:ext cx="126048" cy="1"/>
            </a:xfrm>
            <a:custGeom>
              <a:avLst/>
              <a:pathLst>
                <a:path w="126048" h="1">
                  <a:moveTo>
                    <a:pt x="126048" y="1"/>
                  </a:moveTo>
                  <a:lnTo>
                    <a:pt x="0" y="0"/>
                  </a:lnTo>
                </a:path>
              </a:pathLst>
            </a:custGeom>
          </p:spPr>
          <p:txBody>
            <a:bodyPr/>
            <a:lstStyle/>
            <a:p/>
          </p:txBody>
        </p:sp>
        <p:sp>
          <p:nvSpPr>
            <p:cNvPr id="30" name="pl30"/>
            <p:cNvSpPr/>
            <p:nvPr/>
          </p:nvSpPr>
          <p:spPr>
            <a:xfrm>
              <a:off x="4553865" y="1911149"/>
              <a:ext cx="126055" cy="4"/>
            </a:xfrm>
            <a:custGeom>
              <a:avLst/>
              <a:pathLst>
                <a:path w="126055" h="4">
                  <a:moveTo>
                    <a:pt x="126055" y="0"/>
                  </a:moveTo>
                  <a:lnTo>
                    <a:pt x="0" y="4"/>
                  </a:lnTo>
                </a:path>
              </a:pathLst>
            </a:custGeom>
          </p:spPr>
          <p:txBody>
            <a:bodyPr/>
            <a:lstStyle/>
            <a:p/>
          </p:txBody>
        </p:sp>
        <p:sp>
          <p:nvSpPr>
            <p:cNvPr id="31" name="pl31"/>
            <p:cNvSpPr/>
            <p:nvPr/>
          </p:nvSpPr>
          <p:spPr>
            <a:xfrm>
              <a:off x="4553865" y="2299855"/>
              <a:ext cx="126047" cy="2"/>
            </a:xfrm>
            <a:custGeom>
              <a:avLst/>
              <a:pathLst>
                <a:path w="126047" h="2">
                  <a:moveTo>
                    <a:pt x="126047" y="2"/>
                  </a:moveTo>
                  <a:lnTo>
                    <a:pt x="0" y="0"/>
                  </a:lnTo>
                </a:path>
              </a:pathLst>
            </a:custGeom>
          </p:spPr>
          <p:txBody>
            <a:bodyPr/>
            <a:lstStyle/>
            <a:p/>
          </p:txBody>
        </p:sp>
        <p:sp>
          <p:nvSpPr>
            <p:cNvPr id="32" name="pl32"/>
            <p:cNvSpPr/>
            <p:nvPr/>
          </p:nvSpPr>
          <p:spPr>
            <a:xfrm>
              <a:off x="4553865" y="3971265"/>
              <a:ext cx="126048" cy="1"/>
            </a:xfrm>
            <a:custGeom>
              <a:avLst/>
              <a:pathLst>
                <a:path w="126048" h="1">
                  <a:moveTo>
                    <a:pt x="126048" y="1"/>
                  </a:moveTo>
                  <a:lnTo>
                    <a:pt x="0" y="0"/>
                  </a:lnTo>
                </a:path>
              </a:pathLst>
            </a:custGeom>
          </p:spPr>
          <p:txBody>
            <a:bodyPr/>
            <a:lstStyle/>
            <a:p/>
          </p:txBody>
        </p:sp>
        <p:sp>
          <p:nvSpPr>
            <p:cNvPr id="33" name="tx33"/>
            <p:cNvSpPr/>
            <p:nvPr/>
          </p:nvSpPr>
          <p:spPr>
            <a:xfrm>
              <a:off x="4702773" y="16819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F8766D">
                      <a:alpha val="100000"/>
                    </a:srgbClr>
                  </a:solidFill>
                  <a:latin typeface="Arial"/>
                  <a:cs typeface="Arial"/>
                </a:rPr>
                <a:t>88</a:t>
              </a:r>
            </a:p>
          </p:txBody>
        </p:sp>
        <p:sp>
          <p:nvSpPr>
            <p:cNvPr id="34" name="tx34"/>
            <p:cNvSpPr/>
            <p:nvPr/>
          </p:nvSpPr>
          <p:spPr>
            <a:xfrm>
              <a:off x="4702780" y="18762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7CAE00">
                      <a:alpha val="100000"/>
                    </a:srgbClr>
                  </a:solidFill>
                  <a:latin typeface="Arial"/>
                  <a:cs typeface="Arial"/>
                </a:rPr>
                <a:t>83</a:t>
              </a:r>
            </a:p>
          </p:txBody>
        </p:sp>
        <p:sp>
          <p:nvSpPr>
            <p:cNvPr id="35" name="tx35"/>
            <p:cNvSpPr/>
            <p:nvPr/>
          </p:nvSpPr>
          <p:spPr>
            <a:xfrm>
              <a:off x="4702772" y="22649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BFC4">
                      <a:alpha val="100000"/>
                    </a:srgbClr>
                  </a:solidFill>
                  <a:latin typeface="Arial"/>
                  <a:cs typeface="Arial"/>
                </a:rPr>
                <a:t>73</a:t>
              </a:r>
            </a:p>
          </p:txBody>
        </p:sp>
        <p:sp>
          <p:nvSpPr>
            <p:cNvPr id="36" name="tx36"/>
            <p:cNvSpPr/>
            <p:nvPr/>
          </p:nvSpPr>
          <p:spPr>
            <a:xfrm>
              <a:off x="4702773" y="393638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C77CFF">
                      <a:alpha val="100000"/>
                    </a:srgbClr>
                  </a:solidFill>
                  <a:latin typeface="Arial"/>
                  <a:cs typeface="Arial"/>
                </a:rPr>
                <a:t>30</a:t>
              </a:r>
            </a:p>
          </p:txBody>
        </p:sp>
        <p:sp>
          <p:nvSpPr>
            <p:cNvPr id="37" name="pl37"/>
            <p:cNvSpPr/>
            <p:nvPr/>
          </p:nvSpPr>
          <p:spPr>
            <a:xfrm>
              <a:off x="4942171" y="4748664"/>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38" name="pl38"/>
            <p:cNvSpPr/>
            <p:nvPr/>
          </p:nvSpPr>
          <p:spPr>
            <a:xfrm>
              <a:off x="4942171" y="3971264"/>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39" name="pl39"/>
            <p:cNvSpPr/>
            <p:nvPr/>
          </p:nvSpPr>
          <p:spPr>
            <a:xfrm>
              <a:off x="4942171" y="3193865"/>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40" name="pl40"/>
            <p:cNvSpPr/>
            <p:nvPr/>
          </p:nvSpPr>
          <p:spPr>
            <a:xfrm>
              <a:off x="4942171" y="2416465"/>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41" name="pl41"/>
            <p:cNvSpPr/>
            <p:nvPr/>
          </p:nvSpPr>
          <p:spPr>
            <a:xfrm>
              <a:off x="4942171" y="1444715"/>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42" name="pl42"/>
            <p:cNvSpPr/>
            <p:nvPr/>
          </p:nvSpPr>
          <p:spPr>
            <a:xfrm>
              <a:off x="4942171" y="5137364"/>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43" name="pl43"/>
            <p:cNvSpPr/>
            <p:nvPr/>
          </p:nvSpPr>
          <p:spPr>
            <a:xfrm>
              <a:off x="4942171" y="4359964"/>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44" name="pl44"/>
            <p:cNvSpPr/>
            <p:nvPr/>
          </p:nvSpPr>
          <p:spPr>
            <a:xfrm>
              <a:off x="4942171" y="3582565"/>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45" name="pl45"/>
            <p:cNvSpPr/>
            <p:nvPr/>
          </p:nvSpPr>
          <p:spPr>
            <a:xfrm>
              <a:off x="4942171" y="2805165"/>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46" name="pl46"/>
            <p:cNvSpPr/>
            <p:nvPr/>
          </p:nvSpPr>
          <p:spPr>
            <a:xfrm>
              <a:off x="4942171" y="2027765"/>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47" name="pl47"/>
            <p:cNvSpPr/>
            <p:nvPr/>
          </p:nvSpPr>
          <p:spPr>
            <a:xfrm>
              <a:off x="4942171" y="1250365"/>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48" name="pl48"/>
            <p:cNvSpPr/>
            <p:nvPr/>
          </p:nvSpPr>
          <p:spPr>
            <a:xfrm>
              <a:off x="4942171" y="1639065"/>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49" name="pl49"/>
            <p:cNvSpPr/>
            <p:nvPr/>
          </p:nvSpPr>
          <p:spPr>
            <a:xfrm>
              <a:off x="5130000"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5852419"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6574839"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7297258"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8019678"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8742097"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7875194"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8742097"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5130000" y="2299855"/>
              <a:ext cx="3612097" cy="894009"/>
            </a:xfrm>
            <a:custGeom>
              <a:avLst/>
              <a:pathLst>
                <a:path w="3612097" h="894009">
                  <a:moveTo>
                    <a:pt x="0" y="894009"/>
                  </a:moveTo>
                  <a:lnTo>
                    <a:pt x="144483" y="894009"/>
                  </a:lnTo>
                  <a:lnTo>
                    <a:pt x="288967" y="855139"/>
                  </a:lnTo>
                  <a:lnTo>
                    <a:pt x="433451" y="738529"/>
                  </a:lnTo>
                  <a:lnTo>
                    <a:pt x="577935" y="621919"/>
                  </a:lnTo>
                  <a:lnTo>
                    <a:pt x="722419" y="544179"/>
                  </a:lnTo>
                  <a:lnTo>
                    <a:pt x="866903" y="466439"/>
                  </a:lnTo>
                  <a:lnTo>
                    <a:pt x="1011387" y="388699"/>
                  </a:lnTo>
                  <a:lnTo>
                    <a:pt x="1155871" y="194349"/>
                  </a:lnTo>
                  <a:lnTo>
                    <a:pt x="1300355" y="77739"/>
                  </a:lnTo>
                  <a:lnTo>
                    <a:pt x="1444839" y="116609"/>
                  </a:lnTo>
                  <a:lnTo>
                    <a:pt x="1589322" y="194349"/>
                  </a:lnTo>
                  <a:lnTo>
                    <a:pt x="1733806" y="310959"/>
                  </a:lnTo>
                  <a:lnTo>
                    <a:pt x="1878290" y="349829"/>
                  </a:lnTo>
                  <a:lnTo>
                    <a:pt x="2022774" y="349829"/>
                  </a:lnTo>
                  <a:lnTo>
                    <a:pt x="2167258" y="349829"/>
                  </a:lnTo>
                  <a:lnTo>
                    <a:pt x="2311742" y="194349"/>
                  </a:lnTo>
                  <a:lnTo>
                    <a:pt x="2456226" y="155479"/>
                  </a:lnTo>
                  <a:lnTo>
                    <a:pt x="2600710" y="77739"/>
                  </a:lnTo>
                  <a:lnTo>
                    <a:pt x="2745194" y="0"/>
                  </a:lnTo>
                  <a:lnTo>
                    <a:pt x="2889678" y="116609"/>
                  </a:lnTo>
                  <a:lnTo>
                    <a:pt x="3034162" y="349829"/>
                  </a:lnTo>
                  <a:lnTo>
                    <a:pt x="3178645" y="194349"/>
                  </a:lnTo>
                  <a:lnTo>
                    <a:pt x="3323129" y="155479"/>
                  </a:lnTo>
                  <a:lnTo>
                    <a:pt x="3467613" y="155479"/>
                  </a:lnTo>
                  <a:lnTo>
                    <a:pt x="3612097" y="77739"/>
                  </a:lnTo>
                </a:path>
              </a:pathLst>
            </a:custGeom>
            <a:ln w="27101" cap="flat">
              <a:solidFill>
                <a:srgbClr val="F8766D">
                  <a:alpha val="100000"/>
                </a:srgbClr>
              </a:solidFill>
              <a:prstDash val="solid"/>
              <a:round/>
            </a:ln>
          </p:spPr>
          <p:txBody>
            <a:bodyPr/>
            <a:lstStyle/>
            <a:p/>
          </p:txBody>
        </p:sp>
        <p:sp>
          <p:nvSpPr>
            <p:cNvPr id="58" name="pl58"/>
            <p:cNvSpPr/>
            <p:nvPr/>
          </p:nvSpPr>
          <p:spPr>
            <a:xfrm>
              <a:off x="5130000" y="3038385"/>
              <a:ext cx="3612097" cy="1632539"/>
            </a:xfrm>
            <a:custGeom>
              <a:avLst/>
              <a:pathLst>
                <a:path w="3612097" h="1632539">
                  <a:moveTo>
                    <a:pt x="0" y="1632539"/>
                  </a:moveTo>
                  <a:lnTo>
                    <a:pt x="144483" y="1554799"/>
                  </a:lnTo>
                  <a:lnTo>
                    <a:pt x="288967" y="1554799"/>
                  </a:lnTo>
                  <a:lnTo>
                    <a:pt x="433451" y="1593669"/>
                  </a:lnTo>
                  <a:lnTo>
                    <a:pt x="577935" y="1593669"/>
                  </a:lnTo>
                  <a:lnTo>
                    <a:pt x="722419" y="1515929"/>
                  </a:lnTo>
                  <a:lnTo>
                    <a:pt x="866903" y="1515929"/>
                  </a:lnTo>
                  <a:lnTo>
                    <a:pt x="1011387" y="1515929"/>
                  </a:lnTo>
                  <a:lnTo>
                    <a:pt x="1155871" y="1360449"/>
                  </a:lnTo>
                  <a:lnTo>
                    <a:pt x="1300355" y="1321579"/>
                  </a:lnTo>
                  <a:lnTo>
                    <a:pt x="1444839" y="1321579"/>
                  </a:lnTo>
                  <a:lnTo>
                    <a:pt x="1589322" y="1282709"/>
                  </a:lnTo>
                  <a:lnTo>
                    <a:pt x="1733806" y="1282709"/>
                  </a:lnTo>
                  <a:lnTo>
                    <a:pt x="1878290" y="1204969"/>
                  </a:lnTo>
                  <a:lnTo>
                    <a:pt x="2022774" y="1166099"/>
                  </a:lnTo>
                  <a:lnTo>
                    <a:pt x="2167258" y="1088359"/>
                  </a:lnTo>
                  <a:lnTo>
                    <a:pt x="2311742" y="971749"/>
                  </a:lnTo>
                  <a:lnTo>
                    <a:pt x="2456226" y="894009"/>
                  </a:lnTo>
                  <a:lnTo>
                    <a:pt x="2600710" y="855139"/>
                  </a:lnTo>
                  <a:lnTo>
                    <a:pt x="2745194" y="505309"/>
                  </a:lnTo>
                  <a:lnTo>
                    <a:pt x="2889678" y="349829"/>
                  </a:lnTo>
                  <a:lnTo>
                    <a:pt x="3034162" y="349829"/>
                  </a:lnTo>
                  <a:lnTo>
                    <a:pt x="3178645" y="233219"/>
                  </a:lnTo>
                  <a:lnTo>
                    <a:pt x="3323129" y="194349"/>
                  </a:lnTo>
                  <a:lnTo>
                    <a:pt x="3467613" y="77739"/>
                  </a:lnTo>
                  <a:lnTo>
                    <a:pt x="3612097" y="0"/>
                  </a:lnTo>
                </a:path>
              </a:pathLst>
            </a:custGeom>
            <a:ln w="27101" cap="flat">
              <a:solidFill>
                <a:srgbClr val="7CAE00">
                  <a:alpha val="100000"/>
                </a:srgbClr>
              </a:solidFill>
              <a:prstDash val="solid"/>
              <a:round/>
            </a:ln>
          </p:spPr>
          <p:txBody>
            <a:bodyPr/>
            <a:lstStyle/>
            <a:p/>
          </p:txBody>
        </p:sp>
        <p:sp>
          <p:nvSpPr>
            <p:cNvPr id="59" name="pl59"/>
            <p:cNvSpPr/>
            <p:nvPr/>
          </p:nvSpPr>
          <p:spPr>
            <a:xfrm>
              <a:off x="6285871" y="2610815"/>
              <a:ext cx="2456226" cy="2526549"/>
            </a:xfrm>
            <a:custGeom>
              <a:avLst/>
              <a:pathLst>
                <a:path w="2456226" h="2526549">
                  <a:moveTo>
                    <a:pt x="0" y="2526549"/>
                  </a:moveTo>
                  <a:lnTo>
                    <a:pt x="144483" y="2526549"/>
                  </a:lnTo>
                  <a:lnTo>
                    <a:pt x="288967" y="2526549"/>
                  </a:lnTo>
                  <a:lnTo>
                    <a:pt x="433451" y="2293329"/>
                  </a:lnTo>
                  <a:lnTo>
                    <a:pt x="577935" y="2060109"/>
                  </a:lnTo>
                  <a:lnTo>
                    <a:pt x="722419" y="1826889"/>
                  </a:lnTo>
                  <a:lnTo>
                    <a:pt x="866903" y="1360449"/>
                  </a:lnTo>
                  <a:lnTo>
                    <a:pt x="1011387" y="855139"/>
                  </a:lnTo>
                  <a:lnTo>
                    <a:pt x="1155871" y="621919"/>
                  </a:lnTo>
                  <a:lnTo>
                    <a:pt x="1300355" y="349829"/>
                  </a:lnTo>
                  <a:lnTo>
                    <a:pt x="1444839" y="272089"/>
                  </a:lnTo>
                  <a:lnTo>
                    <a:pt x="1589322" y="194349"/>
                  </a:lnTo>
                  <a:lnTo>
                    <a:pt x="1733806" y="310959"/>
                  </a:lnTo>
                  <a:lnTo>
                    <a:pt x="1878290" y="583049"/>
                  </a:lnTo>
                  <a:lnTo>
                    <a:pt x="2022774" y="388699"/>
                  </a:lnTo>
                  <a:lnTo>
                    <a:pt x="2167258" y="349829"/>
                  </a:lnTo>
                  <a:lnTo>
                    <a:pt x="2311742" y="272089"/>
                  </a:lnTo>
                  <a:lnTo>
                    <a:pt x="2456226" y="0"/>
                  </a:lnTo>
                </a:path>
              </a:pathLst>
            </a:custGeom>
            <a:ln w="27101" cap="flat">
              <a:solidFill>
                <a:srgbClr val="00BFC4">
                  <a:alpha val="100000"/>
                </a:srgbClr>
              </a:solidFill>
              <a:prstDash val="solid"/>
              <a:round/>
            </a:ln>
          </p:spPr>
          <p:txBody>
            <a:bodyPr/>
            <a:lstStyle/>
            <a:p/>
          </p:txBody>
        </p:sp>
        <p:sp>
          <p:nvSpPr>
            <p:cNvPr id="60" name="pl60"/>
            <p:cNvSpPr/>
            <p:nvPr/>
          </p:nvSpPr>
          <p:spPr>
            <a:xfrm>
              <a:off x="6574839" y="3738044"/>
              <a:ext cx="2167258" cy="1399319"/>
            </a:xfrm>
            <a:custGeom>
              <a:avLst/>
              <a:pathLst>
                <a:path w="2167258" h="1399319">
                  <a:moveTo>
                    <a:pt x="0" y="1399319"/>
                  </a:moveTo>
                  <a:lnTo>
                    <a:pt x="144483" y="1399319"/>
                  </a:lnTo>
                  <a:lnTo>
                    <a:pt x="288967" y="1399319"/>
                  </a:lnTo>
                  <a:lnTo>
                    <a:pt x="433451" y="1399319"/>
                  </a:lnTo>
                  <a:lnTo>
                    <a:pt x="577935" y="1399319"/>
                  </a:lnTo>
                  <a:lnTo>
                    <a:pt x="722419" y="1399319"/>
                  </a:lnTo>
                  <a:lnTo>
                    <a:pt x="866903" y="1399319"/>
                  </a:lnTo>
                  <a:lnTo>
                    <a:pt x="1011387" y="1399319"/>
                  </a:lnTo>
                  <a:lnTo>
                    <a:pt x="1155871" y="1399319"/>
                  </a:lnTo>
                  <a:lnTo>
                    <a:pt x="1300355" y="1399319"/>
                  </a:lnTo>
                  <a:lnTo>
                    <a:pt x="1444839" y="1243839"/>
                  </a:lnTo>
                  <a:lnTo>
                    <a:pt x="1589322" y="1282709"/>
                  </a:lnTo>
                  <a:lnTo>
                    <a:pt x="1733806" y="1127229"/>
                  </a:lnTo>
                  <a:lnTo>
                    <a:pt x="1878290" y="544179"/>
                  </a:lnTo>
                  <a:lnTo>
                    <a:pt x="2022774" y="0"/>
                  </a:lnTo>
                  <a:lnTo>
                    <a:pt x="2167258" y="0"/>
                  </a:lnTo>
                </a:path>
              </a:pathLst>
            </a:custGeom>
            <a:ln w="27101" cap="flat">
              <a:solidFill>
                <a:srgbClr val="C77CFF">
                  <a:alpha val="100000"/>
                </a:srgbClr>
              </a:solidFill>
              <a:prstDash val="solid"/>
              <a:round/>
            </a:ln>
          </p:spPr>
          <p:txBody>
            <a:bodyPr/>
            <a:lstStyle/>
            <a:p/>
          </p:txBody>
        </p:sp>
        <p:sp>
          <p:nvSpPr>
            <p:cNvPr id="61" name="pl61"/>
            <p:cNvSpPr/>
            <p:nvPr/>
          </p:nvSpPr>
          <p:spPr>
            <a:xfrm>
              <a:off x="4942171" y="1639065"/>
              <a:ext cx="4132239" cy="0"/>
            </a:xfrm>
            <a:custGeom>
              <a:avLst/>
              <a:pathLst>
                <a:path w="4132239" h="0">
                  <a:moveTo>
                    <a:pt x="0" y="0"/>
                  </a:moveTo>
                  <a:lnTo>
                    <a:pt x="4132239" y="0"/>
                  </a:lnTo>
                  <a:lnTo>
                    <a:pt x="4132239" y="0"/>
                  </a:lnTo>
                </a:path>
              </a:pathLst>
            </a:custGeom>
            <a:ln w="13550" cap="flat">
              <a:solidFill>
                <a:srgbClr val="A9A9A9">
                  <a:alpha val="100000"/>
                </a:srgbClr>
              </a:solidFill>
              <a:prstDash val="dash"/>
              <a:round/>
            </a:ln>
          </p:spPr>
          <p:txBody>
            <a:bodyPr/>
            <a:lstStyle/>
            <a:p/>
          </p:txBody>
        </p:sp>
        <p:sp>
          <p:nvSpPr>
            <p:cNvPr id="62" name="pl62"/>
            <p:cNvSpPr/>
            <p:nvPr/>
          </p:nvSpPr>
          <p:spPr>
            <a:xfrm>
              <a:off x="8755693" y="2377594"/>
              <a:ext cx="126050" cy="0"/>
            </a:xfrm>
            <a:custGeom>
              <a:avLst/>
              <a:pathLst>
                <a:path w="126050" h="0">
                  <a:moveTo>
                    <a:pt x="126050" y="0"/>
                  </a:moveTo>
                  <a:lnTo>
                    <a:pt x="0" y="0"/>
                  </a:lnTo>
                </a:path>
              </a:pathLst>
            </a:custGeom>
          </p:spPr>
          <p:txBody>
            <a:bodyPr/>
            <a:lstStyle/>
            <a:p/>
          </p:txBody>
        </p:sp>
        <p:sp>
          <p:nvSpPr>
            <p:cNvPr id="63" name="pl63"/>
            <p:cNvSpPr/>
            <p:nvPr/>
          </p:nvSpPr>
          <p:spPr>
            <a:xfrm>
              <a:off x="8755693" y="3038385"/>
              <a:ext cx="126048" cy="1"/>
            </a:xfrm>
            <a:custGeom>
              <a:avLst/>
              <a:pathLst>
                <a:path w="126048" h="1">
                  <a:moveTo>
                    <a:pt x="126048" y="1"/>
                  </a:moveTo>
                  <a:lnTo>
                    <a:pt x="0" y="0"/>
                  </a:lnTo>
                </a:path>
              </a:pathLst>
            </a:custGeom>
          </p:spPr>
          <p:txBody>
            <a:bodyPr/>
            <a:lstStyle/>
            <a:p/>
          </p:txBody>
        </p:sp>
        <p:sp>
          <p:nvSpPr>
            <p:cNvPr id="64" name="pl64"/>
            <p:cNvSpPr/>
            <p:nvPr/>
          </p:nvSpPr>
          <p:spPr>
            <a:xfrm>
              <a:off x="8755693" y="2610815"/>
              <a:ext cx="126049" cy="0"/>
            </a:xfrm>
            <a:custGeom>
              <a:avLst/>
              <a:pathLst>
                <a:path w="126049" h="0">
                  <a:moveTo>
                    <a:pt x="126049" y="0"/>
                  </a:moveTo>
                  <a:lnTo>
                    <a:pt x="0" y="0"/>
                  </a:lnTo>
                </a:path>
              </a:pathLst>
            </a:custGeom>
          </p:spPr>
          <p:txBody>
            <a:bodyPr/>
            <a:lstStyle/>
            <a:p/>
          </p:txBody>
        </p:sp>
        <p:sp>
          <p:nvSpPr>
            <p:cNvPr id="65" name="pl65"/>
            <p:cNvSpPr/>
            <p:nvPr/>
          </p:nvSpPr>
          <p:spPr>
            <a:xfrm>
              <a:off x="8755693" y="3738045"/>
              <a:ext cx="126048" cy="1"/>
            </a:xfrm>
            <a:custGeom>
              <a:avLst/>
              <a:pathLst>
                <a:path w="126048" h="1">
                  <a:moveTo>
                    <a:pt x="126048" y="1"/>
                  </a:moveTo>
                  <a:lnTo>
                    <a:pt x="0" y="0"/>
                  </a:lnTo>
                </a:path>
              </a:pathLst>
            </a:custGeom>
          </p:spPr>
          <p:txBody>
            <a:bodyPr/>
            <a:lstStyle/>
            <a:p/>
          </p:txBody>
        </p:sp>
        <p:sp>
          <p:nvSpPr>
            <p:cNvPr id="66" name="tx66"/>
            <p:cNvSpPr/>
            <p:nvPr/>
          </p:nvSpPr>
          <p:spPr>
            <a:xfrm>
              <a:off x="8904604" y="234271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F8766D">
                      <a:alpha val="100000"/>
                    </a:srgbClr>
                  </a:solidFill>
                  <a:latin typeface="Arial"/>
                  <a:cs typeface="Arial"/>
                </a:rPr>
                <a:t>71</a:t>
              </a:r>
            </a:p>
          </p:txBody>
        </p:sp>
        <p:sp>
          <p:nvSpPr>
            <p:cNvPr id="67" name="tx67"/>
            <p:cNvSpPr/>
            <p:nvPr/>
          </p:nvSpPr>
          <p:spPr>
            <a:xfrm>
              <a:off x="8904602" y="30035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7CAE00">
                      <a:alpha val="100000"/>
                    </a:srgbClr>
                  </a:solidFill>
                  <a:latin typeface="Arial"/>
                  <a:cs typeface="Arial"/>
                </a:rPr>
                <a:t>54</a:t>
              </a:r>
            </a:p>
          </p:txBody>
        </p:sp>
        <p:sp>
          <p:nvSpPr>
            <p:cNvPr id="68" name="tx68"/>
            <p:cNvSpPr/>
            <p:nvPr/>
          </p:nvSpPr>
          <p:spPr>
            <a:xfrm>
              <a:off x="8904602" y="25759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BFC4">
                      <a:alpha val="100000"/>
                    </a:srgbClr>
                  </a:solidFill>
                  <a:latin typeface="Arial"/>
                  <a:cs typeface="Arial"/>
                </a:rPr>
                <a:t>65</a:t>
              </a:r>
            </a:p>
          </p:txBody>
        </p:sp>
        <p:sp>
          <p:nvSpPr>
            <p:cNvPr id="69" name="tx69"/>
            <p:cNvSpPr/>
            <p:nvPr/>
          </p:nvSpPr>
          <p:spPr>
            <a:xfrm>
              <a:off x="8904602" y="37031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C77CFF">
                      <a:alpha val="100000"/>
                    </a:srgbClr>
                  </a:solidFill>
                  <a:latin typeface="Arial"/>
                  <a:cs typeface="Arial"/>
                </a:rPr>
                <a:t>36</a:t>
              </a:r>
            </a:p>
          </p:txBody>
        </p:sp>
        <p:sp>
          <p:nvSpPr>
            <p:cNvPr id="70" name="tx70"/>
            <p:cNvSpPr/>
            <p:nvPr/>
          </p:nvSpPr>
          <p:spPr>
            <a:xfrm>
              <a:off x="2340575" y="908584"/>
              <a:ext cx="9317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non-FCV countries</a:t>
              </a:r>
            </a:p>
          </p:txBody>
        </p:sp>
        <p:sp>
          <p:nvSpPr>
            <p:cNvPr id="71" name="tx71"/>
            <p:cNvSpPr/>
            <p:nvPr/>
          </p:nvSpPr>
          <p:spPr>
            <a:xfrm>
              <a:off x="6548759" y="908584"/>
              <a:ext cx="9190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WB FCV countries</a:t>
              </a:r>
            </a:p>
          </p:txBody>
        </p:sp>
        <p:sp>
          <p:nvSpPr>
            <p:cNvPr id="72" name="tx72"/>
            <p:cNvSpPr/>
            <p:nvPr/>
          </p:nvSpPr>
          <p:spPr>
            <a:xfrm rot="-5400000">
              <a:off x="815151"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2000</a:t>
              </a:r>
            </a:p>
          </p:txBody>
        </p:sp>
        <p:sp>
          <p:nvSpPr>
            <p:cNvPr id="73" name="tx73"/>
            <p:cNvSpPr/>
            <p:nvPr/>
          </p:nvSpPr>
          <p:spPr>
            <a:xfrm rot="-5400000">
              <a:off x="1537571"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2005</a:t>
              </a:r>
            </a:p>
          </p:txBody>
        </p:sp>
        <p:sp>
          <p:nvSpPr>
            <p:cNvPr id="74" name="tx74"/>
            <p:cNvSpPr/>
            <p:nvPr/>
          </p:nvSpPr>
          <p:spPr>
            <a:xfrm rot="-5400000">
              <a:off x="2259990"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2010</a:t>
              </a:r>
            </a:p>
          </p:txBody>
        </p:sp>
        <p:sp>
          <p:nvSpPr>
            <p:cNvPr id="75" name="tx75"/>
            <p:cNvSpPr/>
            <p:nvPr/>
          </p:nvSpPr>
          <p:spPr>
            <a:xfrm rot="-5400000">
              <a:off x="2982410"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2015</a:t>
              </a:r>
            </a:p>
          </p:txBody>
        </p:sp>
        <p:sp>
          <p:nvSpPr>
            <p:cNvPr id="76" name="tx76"/>
            <p:cNvSpPr/>
            <p:nvPr/>
          </p:nvSpPr>
          <p:spPr>
            <a:xfrm rot="-5400000">
              <a:off x="3704829"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2020</a:t>
              </a:r>
            </a:p>
          </p:txBody>
        </p:sp>
        <p:sp>
          <p:nvSpPr>
            <p:cNvPr id="77" name="tx77"/>
            <p:cNvSpPr/>
            <p:nvPr/>
          </p:nvSpPr>
          <p:spPr>
            <a:xfrm rot="-5400000">
              <a:off x="4427249"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2025</a:t>
              </a:r>
            </a:p>
          </p:txBody>
        </p:sp>
        <p:sp>
          <p:nvSpPr>
            <p:cNvPr id="78" name="tx78"/>
            <p:cNvSpPr/>
            <p:nvPr/>
          </p:nvSpPr>
          <p:spPr>
            <a:xfrm rot="-5400000">
              <a:off x="3560345"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2019</a:t>
              </a:r>
            </a:p>
          </p:txBody>
        </p:sp>
        <p:sp>
          <p:nvSpPr>
            <p:cNvPr id="79" name="tx79"/>
            <p:cNvSpPr/>
            <p:nvPr/>
          </p:nvSpPr>
          <p:spPr>
            <a:xfrm rot="-5400000">
              <a:off x="4427249"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2025</a:t>
              </a:r>
            </a:p>
          </p:txBody>
        </p:sp>
        <p:sp>
          <p:nvSpPr>
            <p:cNvPr id="80" name="tx80"/>
            <p:cNvSpPr/>
            <p:nvPr/>
          </p:nvSpPr>
          <p:spPr>
            <a:xfrm rot="-5400000">
              <a:off x="5016980"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2000</a:t>
              </a:r>
            </a:p>
          </p:txBody>
        </p:sp>
        <p:sp>
          <p:nvSpPr>
            <p:cNvPr id="81" name="tx81"/>
            <p:cNvSpPr/>
            <p:nvPr/>
          </p:nvSpPr>
          <p:spPr>
            <a:xfrm rot="-5400000">
              <a:off x="5739400"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2005</a:t>
              </a:r>
            </a:p>
          </p:txBody>
        </p:sp>
        <p:sp>
          <p:nvSpPr>
            <p:cNvPr id="82" name="tx82"/>
            <p:cNvSpPr/>
            <p:nvPr/>
          </p:nvSpPr>
          <p:spPr>
            <a:xfrm rot="-5400000">
              <a:off x="6461819"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2010</a:t>
              </a:r>
            </a:p>
          </p:txBody>
        </p:sp>
        <p:sp>
          <p:nvSpPr>
            <p:cNvPr id="83" name="tx83"/>
            <p:cNvSpPr/>
            <p:nvPr/>
          </p:nvSpPr>
          <p:spPr>
            <a:xfrm rot="-5400000">
              <a:off x="7184239"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2015</a:t>
              </a:r>
            </a:p>
          </p:txBody>
        </p:sp>
        <p:sp>
          <p:nvSpPr>
            <p:cNvPr id="84" name="tx84"/>
            <p:cNvSpPr/>
            <p:nvPr/>
          </p:nvSpPr>
          <p:spPr>
            <a:xfrm rot="-5400000">
              <a:off x="7906658"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2020</a:t>
              </a:r>
            </a:p>
          </p:txBody>
        </p:sp>
        <p:sp>
          <p:nvSpPr>
            <p:cNvPr id="85" name="tx85"/>
            <p:cNvSpPr/>
            <p:nvPr/>
          </p:nvSpPr>
          <p:spPr>
            <a:xfrm rot="-5400000">
              <a:off x="8629078"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2025</a:t>
              </a:r>
            </a:p>
          </p:txBody>
        </p:sp>
        <p:sp>
          <p:nvSpPr>
            <p:cNvPr id="86" name="tx86"/>
            <p:cNvSpPr/>
            <p:nvPr/>
          </p:nvSpPr>
          <p:spPr>
            <a:xfrm rot="-5400000">
              <a:off x="7762174"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2019</a:t>
              </a:r>
            </a:p>
          </p:txBody>
        </p:sp>
        <p:sp>
          <p:nvSpPr>
            <p:cNvPr id="87" name="tx87"/>
            <p:cNvSpPr/>
            <p:nvPr/>
          </p:nvSpPr>
          <p:spPr>
            <a:xfrm rot="-5400000">
              <a:off x="8629078"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2025</a:t>
              </a:r>
            </a:p>
          </p:txBody>
        </p:sp>
        <p:sp>
          <p:nvSpPr>
            <p:cNvPr id="88" name="tx88"/>
            <p:cNvSpPr/>
            <p:nvPr/>
          </p:nvSpPr>
          <p:spPr>
            <a:xfrm>
              <a:off x="621202" y="5100971"/>
              <a:ext cx="5650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0</a:t>
              </a:r>
            </a:p>
          </p:txBody>
        </p:sp>
        <p:sp>
          <p:nvSpPr>
            <p:cNvPr id="89" name="tx89"/>
            <p:cNvSpPr/>
            <p:nvPr/>
          </p:nvSpPr>
          <p:spPr>
            <a:xfrm>
              <a:off x="564692" y="4323571"/>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a:t>
              </a:r>
            </a:p>
          </p:txBody>
        </p:sp>
        <p:sp>
          <p:nvSpPr>
            <p:cNvPr id="90" name="tx90"/>
            <p:cNvSpPr/>
            <p:nvPr/>
          </p:nvSpPr>
          <p:spPr>
            <a:xfrm>
              <a:off x="564692" y="3546171"/>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40</a:t>
              </a:r>
            </a:p>
          </p:txBody>
        </p:sp>
        <p:sp>
          <p:nvSpPr>
            <p:cNvPr id="91" name="tx91"/>
            <p:cNvSpPr/>
            <p:nvPr/>
          </p:nvSpPr>
          <p:spPr>
            <a:xfrm>
              <a:off x="564692" y="2768772"/>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60</a:t>
              </a:r>
            </a:p>
          </p:txBody>
        </p:sp>
        <p:sp>
          <p:nvSpPr>
            <p:cNvPr id="92" name="tx92"/>
            <p:cNvSpPr/>
            <p:nvPr/>
          </p:nvSpPr>
          <p:spPr>
            <a:xfrm>
              <a:off x="564692" y="1991372"/>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80</a:t>
              </a:r>
            </a:p>
          </p:txBody>
        </p:sp>
        <p:sp>
          <p:nvSpPr>
            <p:cNvPr id="93" name="tx93"/>
            <p:cNvSpPr/>
            <p:nvPr/>
          </p:nvSpPr>
          <p:spPr>
            <a:xfrm>
              <a:off x="508182" y="1213972"/>
              <a:ext cx="16952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100</a:t>
              </a:r>
            </a:p>
          </p:txBody>
        </p:sp>
        <p:sp>
          <p:nvSpPr>
            <p:cNvPr id="94" name="tx94"/>
            <p:cNvSpPr/>
            <p:nvPr/>
          </p:nvSpPr>
          <p:spPr>
            <a:xfrm>
              <a:off x="564692" y="1602672"/>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90</a:t>
              </a:r>
            </a:p>
          </p:txBody>
        </p:sp>
        <p:sp>
          <p:nvSpPr>
            <p:cNvPr id="95" name="tx95"/>
            <p:cNvSpPr/>
            <p:nvPr/>
          </p:nvSpPr>
          <p:spPr>
            <a:xfrm rot="-5400000">
              <a:off x="-37121" y="314384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96" name="pl96"/>
            <p:cNvSpPr/>
            <p:nvPr/>
          </p:nvSpPr>
          <p:spPr>
            <a:xfrm>
              <a:off x="3501658" y="610315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97" name="pl97"/>
            <p:cNvSpPr/>
            <p:nvPr/>
          </p:nvSpPr>
          <p:spPr>
            <a:xfrm>
              <a:off x="4217365" y="610315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98" name="pl98"/>
            <p:cNvSpPr/>
            <p:nvPr/>
          </p:nvSpPr>
          <p:spPr>
            <a:xfrm>
              <a:off x="4964162" y="610315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99" name="pl99"/>
            <p:cNvSpPr/>
            <p:nvPr/>
          </p:nvSpPr>
          <p:spPr>
            <a:xfrm>
              <a:off x="5710868" y="610315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100" name="tx100"/>
            <p:cNvSpPr/>
            <p:nvPr/>
          </p:nvSpPr>
          <p:spPr>
            <a:xfrm>
              <a:off x="3768757"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01" name="tx101"/>
            <p:cNvSpPr/>
            <p:nvPr/>
          </p:nvSpPr>
          <p:spPr>
            <a:xfrm>
              <a:off x="4484465"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102" name="tx102"/>
            <p:cNvSpPr/>
            <p:nvPr/>
          </p:nvSpPr>
          <p:spPr>
            <a:xfrm>
              <a:off x="5231262" y="6053135"/>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PCVC</a:t>
              </a:r>
            </a:p>
          </p:txBody>
        </p:sp>
        <p:sp>
          <p:nvSpPr>
            <p:cNvPr id="103" name="tx103"/>
            <p:cNvSpPr/>
            <p:nvPr/>
          </p:nvSpPr>
          <p:spPr>
            <a:xfrm>
              <a:off x="5977967"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104" name="tx104"/>
            <p:cNvSpPr/>
            <p:nvPr/>
          </p:nvSpPr>
          <p:spPr>
            <a:xfrm>
              <a:off x="1978507" y="435349"/>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SDG 3.b.1: Proportion of the target population covered by all vaccines included</a:t>
              </a:r>
            </a:p>
          </p:txBody>
        </p:sp>
        <p:sp>
          <p:nvSpPr>
            <p:cNvPr id="105" name="tx105"/>
            <p:cNvSpPr/>
            <p:nvPr/>
          </p:nvSpPr>
          <p:spPr>
            <a:xfrm>
              <a:off x="3440587" y="616400"/>
              <a:ext cx="29335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in their national programme, 2000-2025</a:t>
              </a:r>
            </a:p>
          </p:txBody>
        </p:sp>
        <p:sp>
          <p:nvSpPr>
            <p:cNvPr id="106" name="tx106"/>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7" name="tx107"/>
            <p:cNvSpPr/>
            <p:nvPr/>
          </p:nvSpPr>
          <p:spPr>
            <a:xfrm>
              <a:off x="3298420" y="6472760"/>
              <a:ext cx="5775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four vaccination coverage indicators contribute to SDG indicator 3.b.1 are: DTP3, MCV2, PCVC and HPVc</a:t>
              </a:r>
            </a:p>
          </p:txBody>
        </p:sp>
        <p:sp>
          <p:nvSpPr>
            <p:cNvPr id="108" name="tx108"/>
            <p:cNvSpPr/>
            <p:nvPr/>
          </p:nvSpPr>
          <p:spPr>
            <a:xfrm>
              <a:off x="6004312" y="6593460"/>
              <a:ext cx="3070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global target is 90% coverage of all four antigens by 2030</a:t>
              </a:r>
            </a:p>
          </p:txBody>
        </p:sp>
      </p:grpSp>
      <p:sp>
        <p:nvSpPr>
          <p:cNvPr id="10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Four vaccination coverage indicators contribute to Sustainable Development Goal 3, indicator b.1: DTP3, PCVC, MCV2 and HPVc (females).
The IA2030 global target is 90% coverage of all four antigens by 2030.</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strike="noStrike">
                <a:solidFill>
                  <a:srgbClr val="FFC000">
                    <a:alpha val="100000"/>
                  </a:srgbClr>
                </a:solidFill>
                <a:latin typeface="Helvetica"/>
                <a:cs typeface="Helvetica"/>
                <a:ea typeface="Helvetica"/>
                <a:sym typeface="Helvetica"/>
              </a:rPr>
              <a:t/>
            </a:r>
            <a:r>
              <a:rPr cap="none" sz="2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781058" y="2620496"/>
              <a:ext cx="453003" cy="148179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 name="rc5"/>
            <p:cNvSpPr/>
            <p:nvPr/>
          </p:nvSpPr>
          <p:spPr>
            <a:xfrm>
              <a:off x="2687065" y="2620496"/>
              <a:ext cx="453003" cy="148179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 name="rc6"/>
            <p:cNvSpPr/>
            <p:nvPr/>
          </p:nvSpPr>
          <p:spPr>
            <a:xfrm>
              <a:off x="3140068" y="2620496"/>
              <a:ext cx="453003" cy="148179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 name="rc7"/>
            <p:cNvSpPr/>
            <p:nvPr/>
          </p:nvSpPr>
          <p:spPr>
            <a:xfrm>
              <a:off x="4046074" y="2620496"/>
              <a:ext cx="453003" cy="148179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 name="rc8"/>
            <p:cNvSpPr/>
            <p:nvPr/>
          </p:nvSpPr>
          <p:spPr>
            <a:xfrm>
              <a:off x="2234061" y="2620496"/>
              <a:ext cx="453003" cy="148179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9" name="rc9"/>
            <p:cNvSpPr/>
            <p:nvPr/>
          </p:nvSpPr>
          <p:spPr>
            <a:xfrm>
              <a:off x="3593071" y="2620496"/>
              <a:ext cx="453003" cy="148179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0" name="rc10"/>
            <p:cNvSpPr/>
            <p:nvPr/>
          </p:nvSpPr>
          <p:spPr>
            <a:xfrm>
              <a:off x="5405084" y="2620496"/>
              <a:ext cx="453003" cy="148179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 name="rc11"/>
            <p:cNvSpPr/>
            <p:nvPr/>
          </p:nvSpPr>
          <p:spPr>
            <a:xfrm>
              <a:off x="5858087" y="2620496"/>
              <a:ext cx="453003" cy="148179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 name="rc12"/>
            <p:cNvSpPr/>
            <p:nvPr/>
          </p:nvSpPr>
          <p:spPr>
            <a:xfrm>
              <a:off x="6311091" y="2620496"/>
              <a:ext cx="453003" cy="148179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 name="rc13"/>
            <p:cNvSpPr/>
            <p:nvPr/>
          </p:nvSpPr>
          <p:spPr>
            <a:xfrm>
              <a:off x="7217097" y="2620496"/>
              <a:ext cx="453003" cy="148179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 name="rc14"/>
            <p:cNvSpPr/>
            <p:nvPr/>
          </p:nvSpPr>
          <p:spPr>
            <a:xfrm>
              <a:off x="8123104" y="2620496"/>
              <a:ext cx="453003" cy="1481791"/>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5" name="rc15"/>
            <p:cNvSpPr/>
            <p:nvPr/>
          </p:nvSpPr>
          <p:spPr>
            <a:xfrm>
              <a:off x="4499078" y="2620496"/>
              <a:ext cx="453003" cy="148179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 name="rc16"/>
            <p:cNvSpPr/>
            <p:nvPr/>
          </p:nvSpPr>
          <p:spPr>
            <a:xfrm>
              <a:off x="6764094" y="2620496"/>
              <a:ext cx="453003" cy="148179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7" name="rc17"/>
            <p:cNvSpPr/>
            <p:nvPr/>
          </p:nvSpPr>
          <p:spPr>
            <a:xfrm>
              <a:off x="4952081" y="2620496"/>
              <a:ext cx="453003" cy="148179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8" name="rc18"/>
            <p:cNvSpPr/>
            <p:nvPr/>
          </p:nvSpPr>
          <p:spPr>
            <a:xfrm>
              <a:off x="7670100" y="2620496"/>
              <a:ext cx="453003" cy="148179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9" name="rc19"/>
            <p:cNvSpPr/>
            <p:nvPr/>
          </p:nvSpPr>
          <p:spPr>
            <a:xfrm>
              <a:off x="1781058" y="1138704"/>
              <a:ext cx="453003" cy="148179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 name="rc20"/>
            <p:cNvSpPr/>
            <p:nvPr/>
          </p:nvSpPr>
          <p:spPr>
            <a:xfrm>
              <a:off x="2687065" y="1138704"/>
              <a:ext cx="453003" cy="148179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 name="rc21"/>
            <p:cNvSpPr/>
            <p:nvPr/>
          </p:nvSpPr>
          <p:spPr>
            <a:xfrm>
              <a:off x="3140068" y="1138704"/>
              <a:ext cx="453003" cy="148179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 name="rc22"/>
            <p:cNvSpPr/>
            <p:nvPr/>
          </p:nvSpPr>
          <p:spPr>
            <a:xfrm>
              <a:off x="4046074" y="1138704"/>
              <a:ext cx="453003" cy="148179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 name="rc23"/>
            <p:cNvSpPr/>
            <p:nvPr/>
          </p:nvSpPr>
          <p:spPr>
            <a:xfrm>
              <a:off x="2234061" y="1138704"/>
              <a:ext cx="453003" cy="148179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4" name="rc24"/>
            <p:cNvSpPr/>
            <p:nvPr/>
          </p:nvSpPr>
          <p:spPr>
            <a:xfrm>
              <a:off x="3593071" y="1138704"/>
              <a:ext cx="453003" cy="148179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 name="rc25"/>
            <p:cNvSpPr/>
            <p:nvPr/>
          </p:nvSpPr>
          <p:spPr>
            <a:xfrm>
              <a:off x="5405084" y="1138704"/>
              <a:ext cx="453003" cy="148179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 name="rc26"/>
            <p:cNvSpPr/>
            <p:nvPr/>
          </p:nvSpPr>
          <p:spPr>
            <a:xfrm>
              <a:off x="5858087" y="1138704"/>
              <a:ext cx="453003" cy="148179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7" name="rc27"/>
            <p:cNvSpPr/>
            <p:nvPr/>
          </p:nvSpPr>
          <p:spPr>
            <a:xfrm>
              <a:off x="6311091" y="1138704"/>
              <a:ext cx="453003" cy="148179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8" name="rc28"/>
            <p:cNvSpPr/>
            <p:nvPr/>
          </p:nvSpPr>
          <p:spPr>
            <a:xfrm>
              <a:off x="7217097" y="1138704"/>
              <a:ext cx="453003" cy="148179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9" name="rc29"/>
            <p:cNvSpPr/>
            <p:nvPr/>
          </p:nvSpPr>
          <p:spPr>
            <a:xfrm>
              <a:off x="8123104" y="1138704"/>
              <a:ext cx="453003" cy="1481791"/>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30" name="rc30"/>
            <p:cNvSpPr/>
            <p:nvPr/>
          </p:nvSpPr>
          <p:spPr>
            <a:xfrm>
              <a:off x="4499078" y="1138704"/>
              <a:ext cx="453003" cy="148179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1" name="rc31"/>
            <p:cNvSpPr/>
            <p:nvPr/>
          </p:nvSpPr>
          <p:spPr>
            <a:xfrm>
              <a:off x="6764094" y="1138704"/>
              <a:ext cx="453003" cy="148179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2" name="rc32"/>
            <p:cNvSpPr/>
            <p:nvPr/>
          </p:nvSpPr>
          <p:spPr>
            <a:xfrm>
              <a:off x="4952081" y="1138704"/>
              <a:ext cx="453003" cy="148179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3" name="rc33"/>
            <p:cNvSpPr/>
            <p:nvPr/>
          </p:nvSpPr>
          <p:spPr>
            <a:xfrm>
              <a:off x="7670100" y="1138704"/>
              <a:ext cx="453003" cy="148179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4" name="rc34"/>
            <p:cNvSpPr/>
            <p:nvPr/>
          </p:nvSpPr>
          <p:spPr>
            <a:xfrm>
              <a:off x="1781058" y="4102288"/>
              <a:ext cx="453003" cy="148179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5" name="rc35"/>
            <p:cNvSpPr/>
            <p:nvPr/>
          </p:nvSpPr>
          <p:spPr>
            <a:xfrm>
              <a:off x="2687065" y="4102288"/>
              <a:ext cx="453003" cy="148179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6" name="rc36"/>
            <p:cNvSpPr/>
            <p:nvPr/>
          </p:nvSpPr>
          <p:spPr>
            <a:xfrm>
              <a:off x="3140068" y="4102288"/>
              <a:ext cx="453003" cy="148179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7" name="rc37"/>
            <p:cNvSpPr/>
            <p:nvPr/>
          </p:nvSpPr>
          <p:spPr>
            <a:xfrm>
              <a:off x="4046074" y="4102288"/>
              <a:ext cx="453003" cy="148179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8" name="rc38"/>
            <p:cNvSpPr/>
            <p:nvPr/>
          </p:nvSpPr>
          <p:spPr>
            <a:xfrm>
              <a:off x="2234061" y="4102288"/>
              <a:ext cx="453003" cy="1481791"/>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39" name="rc39"/>
            <p:cNvSpPr/>
            <p:nvPr/>
          </p:nvSpPr>
          <p:spPr>
            <a:xfrm>
              <a:off x="3593071" y="4102288"/>
              <a:ext cx="453003" cy="148179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0" name="rc40"/>
            <p:cNvSpPr/>
            <p:nvPr/>
          </p:nvSpPr>
          <p:spPr>
            <a:xfrm>
              <a:off x="5405084" y="4102288"/>
              <a:ext cx="453003" cy="148179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1" name="rc41"/>
            <p:cNvSpPr/>
            <p:nvPr/>
          </p:nvSpPr>
          <p:spPr>
            <a:xfrm>
              <a:off x="5858087" y="4102288"/>
              <a:ext cx="453003" cy="148179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2" name="rc42"/>
            <p:cNvSpPr/>
            <p:nvPr/>
          </p:nvSpPr>
          <p:spPr>
            <a:xfrm>
              <a:off x="6311091" y="4102288"/>
              <a:ext cx="453003" cy="148179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3" name="rc43"/>
            <p:cNvSpPr/>
            <p:nvPr/>
          </p:nvSpPr>
          <p:spPr>
            <a:xfrm>
              <a:off x="7217097" y="4102288"/>
              <a:ext cx="453003" cy="148179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4" name="rc44"/>
            <p:cNvSpPr/>
            <p:nvPr/>
          </p:nvSpPr>
          <p:spPr>
            <a:xfrm>
              <a:off x="8123104" y="4102288"/>
              <a:ext cx="453003" cy="148179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45" name="rc45"/>
            <p:cNvSpPr/>
            <p:nvPr/>
          </p:nvSpPr>
          <p:spPr>
            <a:xfrm>
              <a:off x="4499078" y="4102288"/>
              <a:ext cx="453003" cy="148179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6" name="rc46"/>
            <p:cNvSpPr/>
            <p:nvPr/>
          </p:nvSpPr>
          <p:spPr>
            <a:xfrm>
              <a:off x="6764094" y="4102288"/>
              <a:ext cx="453003" cy="148179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47" name="rc47"/>
            <p:cNvSpPr/>
            <p:nvPr/>
          </p:nvSpPr>
          <p:spPr>
            <a:xfrm>
              <a:off x="4952081" y="4102288"/>
              <a:ext cx="453003" cy="148179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8" name="rc48"/>
            <p:cNvSpPr/>
            <p:nvPr/>
          </p:nvSpPr>
          <p:spPr>
            <a:xfrm>
              <a:off x="7670100" y="4102288"/>
              <a:ext cx="453003" cy="148179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49" name="rc49"/>
            <p:cNvSpPr/>
            <p:nvPr/>
          </p:nvSpPr>
          <p:spPr>
            <a:xfrm>
              <a:off x="8576107" y="2620496"/>
              <a:ext cx="453003" cy="1481791"/>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50" name="rc50"/>
            <p:cNvSpPr/>
            <p:nvPr/>
          </p:nvSpPr>
          <p:spPr>
            <a:xfrm>
              <a:off x="8576107" y="1138704"/>
              <a:ext cx="453003" cy="1481791"/>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51" name="rc51"/>
            <p:cNvSpPr/>
            <p:nvPr/>
          </p:nvSpPr>
          <p:spPr>
            <a:xfrm>
              <a:off x="8576107" y="4102288"/>
              <a:ext cx="453003" cy="148179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52" name="tx52"/>
            <p:cNvSpPr/>
            <p:nvPr/>
          </p:nvSpPr>
          <p:spPr>
            <a:xfrm>
              <a:off x="1939254"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53" name="tx53"/>
            <p:cNvSpPr/>
            <p:nvPr/>
          </p:nvSpPr>
          <p:spPr>
            <a:xfrm>
              <a:off x="2845261"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54" name="tx54"/>
            <p:cNvSpPr/>
            <p:nvPr/>
          </p:nvSpPr>
          <p:spPr>
            <a:xfrm>
              <a:off x="3298264"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55" name="tx55"/>
            <p:cNvSpPr/>
            <p:nvPr/>
          </p:nvSpPr>
          <p:spPr>
            <a:xfrm>
              <a:off x="4204270"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56" name="tx56"/>
            <p:cNvSpPr/>
            <p:nvPr/>
          </p:nvSpPr>
          <p:spPr>
            <a:xfrm>
              <a:off x="3751267"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57" name="tx57"/>
            <p:cNvSpPr/>
            <p:nvPr/>
          </p:nvSpPr>
          <p:spPr>
            <a:xfrm>
              <a:off x="5563280"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58" name="tx58"/>
            <p:cNvSpPr/>
            <p:nvPr/>
          </p:nvSpPr>
          <p:spPr>
            <a:xfrm>
              <a:off x="6016283"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59" name="tx59"/>
            <p:cNvSpPr/>
            <p:nvPr/>
          </p:nvSpPr>
          <p:spPr>
            <a:xfrm>
              <a:off x="6469287"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60" name="tx60"/>
            <p:cNvSpPr/>
            <p:nvPr/>
          </p:nvSpPr>
          <p:spPr>
            <a:xfrm>
              <a:off x="7375293"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61" name="tx61"/>
            <p:cNvSpPr/>
            <p:nvPr/>
          </p:nvSpPr>
          <p:spPr>
            <a:xfrm>
              <a:off x="4657274"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62" name="tx62"/>
            <p:cNvSpPr/>
            <p:nvPr/>
          </p:nvSpPr>
          <p:spPr>
            <a:xfrm>
              <a:off x="6922290"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63" name="tx63"/>
            <p:cNvSpPr/>
            <p:nvPr/>
          </p:nvSpPr>
          <p:spPr>
            <a:xfrm>
              <a:off x="5110277"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61</a:t>
              </a:r>
            </a:p>
          </p:txBody>
        </p:sp>
        <p:sp>
          <p:nvSpPr>
            <p:cNvPr id="64" name="tx64"/>
            <p:cNvSpPr/>
            <p:nvPr/>
          </p:nvSpPr>
          <p:spPr>
            <a:xfrm>
              <a:off x="1939254" y="183561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91</a:t>
              </a:r>
            </a:p>
          </p:txBody>
        </p:sp>
        <p:sp>
          <p:nvSpPr>
            <p:cNvPr id="65" name="tx65"/>
            <p:cNvSpPr/>
            <p:nvPr/>
          </p:nvSpPr>
          <p:spPr>
            <a:xfrm>
              <a:off x="2845261" y="183561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92</a:t>
              </a:r>
            </a:p>
          </p:txBody>
        </p:sp>
        <p:sp>
          <p:nvSpPr>
            <p:cNvPr id="66" name="tx66"/>
            <p:cNvSpPr/>
            <p:nvPr/>
          </p:nvSpPr>
          <p:spPr>
            <a:xfrm>
              <a:off x="3298264" y="183561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67" name="tx67"/>
            <p:cNvSpPr/>
            <p:nvPr/>
          </p:nvSpPr>
          <p:spPr>
            <a:xfrm>
              <a:off x="4204270" y="183561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68" name="tx68"/>
            <p:cNvSpPr/>
            <p:nvPr/>
          </p:nvSpPr>
          <p:spPr>
            <a:xfrm>
              <a:off x="3751267" y="183561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80</a:t>
              </a:r>
            </a:p>
          </p:txBody>
        </p:sp>
        <p:sp>
          <p:nvSpPr>
            <p:cNvPr id="69" name="tx69"/>
            <p:cNvSpPr/>
            <p:nvPr/>
          </p:nvSpPr>
          <p:spPr>
            <a:xfrm>
              <a:off x="5563280" y="183561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70" name="tx70"/>
            <p:cNvSpPr/>
            <p:nvPr/>
          </p:nvSpPr>
          <p:spPr>
            <a:xfrm>
              <a:off x="6016283" y="183561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71" name="tx71"/>
            <p:cNvSpPr/>
            <p:nvPr/>
          </p:nvSpPr>
          <p:spPr>
            <a:xfrm>
              <a:off x="6469287" y="183561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72" name="tx72"/>
            <p:cNvSpPr/>
            <p:nvPr/>
          </p:nvSpPr>
          <p:spPr>
            <a:xfrm>
              <a:off x="7375293" y="183561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73" name="tx73"/>
            <p:cNvSpPr/>
            <p:nvPr/>
          </p:nvSpPr>
          <p:spPr>
            <a:xfrm>
              <a:off x="4657274" y="183561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74" name="tx74"/>
            <p:cNvSpPr/>
            <p:nvPr/>
          </p:nvSpPr>
          <p:spPr>
            <a:xfrm>
              <a:off x="6922290" y="183561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75" name="tx75"/>
            <p:cNvSpPr/>
            <p:nvPr/>
          </p:nvSpPr>
          <p:spPr>
            <a:xfrm>
              <a:off x="5110277" y="183561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62</a:t>
              </a:r>
            </a:p>
          </p:txBody>
        </p:sp>
        <p:sp>
          <p:nvSpPr>
            <p:cNvPr id="76" name="tx76"/>
            <p:cNvSpPr/>
            <p:nvPr/>
          </p:nvSpPr>
          <p:spPr>
            <a:xfrm>
              <a:off x="1939254" y="479920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77" name="tx77"/>
            <p:cNvSpPr/>
            <p:nvPr/>
          </p:nvSpPr>
          <p:spPr>
            <a:xfrm>
              <a:off x="2845261" y="479920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79</a:t>
              </a:r>
            </a:p>
          </p:txBody>
        </p:sp>
        <p:sp>
          <p:nvSpPr>
            <p:cNvPr id="78" name="tx78"/>
            <p:cNvSpPr/>
            <p:nvPr/>
          </p:nvSpPr>
          <p:spPr>
            <a:xfrm>
              <a:off x="3298264" y="479920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79" name="tx79"/>
            <p:cNvSpPr/>
            <p:nvPr/>
          </p:nvSpPr>
          <p:spPr>
            <a:xfrm>
              <a:off x="4204270" y="479920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80" name="tx80"/>
            <p:cNvSpPr/>
            <p:nvPr/>
          </p:nvSpPr>
          <p:spPr>
            <a:xfrm>
              <a:off x="3751267" y="479920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81" name="tx81"/>
            <p:cNvSpPr/>
            <p:nvPr/>
          </p:nvSpPr>
          <p:spPr>
            <a:xfrm>
              <a:off x="5563280" y="479920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82" name="tx82"/>
            <p:cNvSpPr/>
            <p:nvPr/>
          </p:nvSpPr>
          <p:spPr>
            <a:xfrm>
              <a:off x="6016283" y="479920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62</a:t>
              </a:r>
            </a:p>
          </p:txBody>
        </p:sp>
        <p:sp>
          <p:nvSpPr>
            <p:cNvPr id="83" name="tx83"/>
            <p:cNvSpPr/>
            <p:nvPr/>
          </p:nvSpPr>
          <p:spPr>
            <a:xfrm>
              <a:off x="6469287" y="479920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68</a:t>
              </a:r>
            </a:p>
          </p:txBody>
        </p:sp>
        <p:sp>
          <p:nvSpPr>
            <p:cNvPr id="84" name="tx84"/>
            <p:cNvSpPr/>
            <p:nvPr/>
          </p:nvSpPr>
          <p:spPr>
            <a:xfrm>
              <a:off x="4657274" y="479920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65</a:t>
              </a:r>
            </a:p>
          </p:txBody>
        </p:sp>
        <p:sp>
          <p:nvSpPr>
            <p:cNvPr id="85" name="tx85"/>
            <p:cNvSpPr/>
            <p:nvPr/>
          </p:nvSpPr>
          <p:spPr>
            <a:xfrm>
              <a:off x="2392257"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43</a:t>
              </a:r>
            </a:p>
          </p:txBody>
        </p:sp>
        <p:sp>
          <p:nvSpPr>
            <p:cNvPr id="86" name="tx86"/>
            <p:cNvSpPr/>
            <p:nvPr/>
          </p:nvSpPr>
          <p:spPr>
            <a:xfrm>
              <a:off x="8281300"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30</a:t>
              </a:r>
            </a:p>
          </p:txBody>
        </p:sp>
        <p:sp>
          <p:nvSpPr>
            <p:cNvPr id="87" name="tx87"/>
            <p:cNvSpPr/>
            <p:nvPr/>
          </p:nvSpPr>
          <p:spPr>
            <a:xfrm>
              <a:off x="7828296"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53</a:t>
              </a:r>
            </a:p>
          </p:txBody>
        </p:sp>
        <p:sp>
          <p:nvSpPr>
            <p:cNvPr id="88" name="tx88"/>
            <p:cNvSpPr/>
            <p:nvPr/>
          </p:nvSpPr>
          <p:spPr>
            <a:xfrm>
              <a:off x="2392257" y="183561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50</a:t>
              </a:r>
            </a:p>
          </p:txBody>
        </p:sp>
        <p:sp>
          <p:nvSpPr>
            <p:cNvPr id="89" name="tx89"/>
            <p:cNvSpPr/>
            <p:nvPr/>
          </p:nvSpPr>
          <p:spPr>
            <a:xfrm>
              <a:off x="8281300" y="183561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17</a:t>
              </a:r>
            </a:p>
          </p:txBody>
        </p:sp>
        <p:sp>
          <p:nvSpPr>
            <p:cNvPr id="90" name="tx90"/>
            <p:cNvSpPr/>
            <p:nvPr/>
          </p:nvSpPr>
          <p:spPr>
            <a:xfrm>
              <a:off x="7828296" y="183561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59</a:t>
              </a:r>
            </a:p>
          </p:txBody>
        </p:sp>
        <p:sp>
          <p:nvSpPr>
            <p:cNvPr id="91" name="tx91"/>
            <p:cNvSpPr/>
            <p:nvPr/>
          </p:nvSpPr>
          <p:spPr>
            <a:xfrm>
              <a:off x="2392257" y="479920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19</a:t>
              </a:r>
            </a:p>
          </p:txBody>
        </p:sp>
        <p:sp>
          <p:nvSpPr>
            <p:cNvPr id="92" name="tx92"/>
            <p:cNvSpPr/>
            <p:nvPr/>
          </p:nvSpPr>
          <p:spPr>
            <a:xfrm>
              <a:off x="7375293" y="479920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54</a:t>
              </a:r>
            </a:p>
          </p:txBody>
        </p:sp>
        <p:sp>
          <p:nvSpPr>
            <p:cNvPr id="93" name="tx93"/>
            <p:cNvSpPr/>
            <p:nvPr/>
          </p:nvSpPr>
          <p:spPr>
            <a:xfrm>
              <a:off x="8281300" y="479920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41</a:t>
              </a:r>
            </a:p>
          </p:txBody>
        </p:sp>
        <p:sp>
          <p:nvSpPr>
            <p:cNvPr id="94" name="tx94"/>
            <p:cNvSpPr/>
            <p:nvPr/>
          </p:nvSpPr>
          <p:spPr>
            <a:xfrm>
              <a:off x="6922290" y="479920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33</a:t>
              </a:r>
            </a:p>
          </p:txBody>
        </p:sp>
        <p:sp>
          <p:nvSpPr>
            <p:cNvPr id="95" name="tx95"/>
            <p:cNvSpPr/>
            <p:nvPr/>
          </p:nvSpPr>
          <p:spPr>
            <a:xfrm>
              <a:off x="5110277" y="479920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59</a:t>
              </a:r>
            </a:p>
          </p:txBody>
        </p:sp>
        <p:sp>
          <p:nvSpPr>
            <p:cNvPr id="96" name="tx96"/>
            <p:cNvSpPr/>
            <p:nvPr/>
          </p:nvSpPr>
          <p:spPr>
            <a:xfrm>
              <a:off x="7828296" y="479920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47</a:t>
              </a:r>
            </a:p>
          </p:txBody>
        </p:sp>
        <p:sp>
          <p:nvSpPr>
            <p:cNvPr id="97" name="tx97"/>
            <p:cNvSpPr/>
            <p:nvPr/>
          </p:nvSpPr>
          <p:spPr>
            <a:xfrm>
              <a:off x="8734303"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31</a:t>
              </a:r>
            </a:p>
          </p:txBody>
        </p:sp>
        <p:sp>
          <p:nvSpPr>
            <p:cNvPr id="98" name="tx98"/>
            <p:cNvSpPr/>
            <p:nvPr/>
          </p:nvSpPr>
          <p:spPr>
            <a:xfrm>
              <a:off x="8734303" y="183561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30</a:t>
              </a:r>
            </a:p>
          </p:txBody>
        </p:sp>
        <p:sp>
          <p:nvSpPr>
            <p:cNvPr id="99" name="tx99"/>
            <p:cNvSpPr/>
            <p:nvPr/>
          </p:nvSpPr>
          <p:spPr>
            <a:xfrm>
              <a:off x="8734303" y="479920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36</a:t>
              </a:r>
            </a:p>
          </p:txBody>
        </p:sp>
        <p:sp>
          <p:nvSpPr>
            <p:cNvPr id="100" name="rc100"/>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01" name="rc101"/>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02" name="rc102"/>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03" name="rc103"/>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04" name="rc104"/>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05" name="rc105"/>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06" name="rc106"/>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07" name="rc107"/>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08" name="rc108"/>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09" name="rc109"/>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10" name="rc110"/>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11" name="rc111"/>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12" name="rc112"/>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13" name="rc113"/>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14" name="rc114"/>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15" name="rc115"/>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16" name="rc116"/>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17" name="rc117"/>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18" name="rc118"/>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19" name="rc119"/>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20" name="rc120"/>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21" name="rc121"/>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22" name="rc122"/>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23" name="rc123"/>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24" name="rc124"/>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25" name="rc125"/>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26" name="rc126"/>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27" name="rc127"/>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28" name="rc128"/>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29" name="rc129"/>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30" name="rc130"/>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31" name="rc131"/>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32" name="rc132"/>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33" name="rc133"/>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34" name="rc134"/>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35" name="rc135"/>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36" name="rc136"/>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37" name="rc137"/>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38" name="rc138"/>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39" name="rc139"/>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40" name="rc140"/>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41" name="rc141"/>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42" name="rc142"/>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43" name="rc143"/>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44" name="rc144"/>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45" name="rc145"/>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46" name="rc146"/>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47" name="rc147"/>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48" name="tx148"/>
            <p:cNvSpPr/>
            <p:nvPr/>
          </p:nvSpPr>
          <p:spPr>
            <a:xfrm>
              <a:off x="1886493" y="847885"/>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149" name="tx149"/>
            <p:cNvSpPr/>
            <p:nvPr/>
          </p:nvSpPr>
          <p:spPr>
            <a:xfrm>
              <a:off x="2283535" y="847885"/>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150" name="tx150"/>
            <p:cNvSpPr/>
            <p:nvPr/>
          </p:nvSpPr>
          <p:spPr>
            <a:xfrm>
              <a:off x="2770783"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151" name="tx151"/>
            <p:cNvSpPr/>
            <p:nvPr/>
          </p:nvSpPr>
          <p:spPr>
            <a:xfrm>
              <a:off x="3223786"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152" name="tx152"/>
            <p:cNvSpPr/>
            <p:nvPr/>
          </p:nvSpPr>
          <p:spPr>
            <a:xfrm>
              <a:off x="3704678" y="847885"/>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153" name="tx153"/>
            <p:cNvSpPr/>
            <p:nvPr/>
          </p:nvSpPr>
          <p:spPr>
            <a:xfrm>
              <a:off x="4101720" y="847885"/>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154" name="tx154"/>
            <p:cNvSpPr/>
            <p:nvPr/>
          </p:nvSpPr>
          <p:spPr>
            <a:xfrm>
              <a:off x="4570406" y="847885"/>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155" name="tx155"/>
            <p:cNvSpPr/>
            <p:nvPr/>
          </p:nvSpPr>
          <p:spPr>
            <a:xfrm>
              <a:off x="5020208" y="847885"/>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156" name="tx156"/>
            <p:cNvSpPr/>
            <p:nvPr/>
          </p:nvSpPr>
          <p:spPr>
            <a:xfrm>
              <a:off x="5510428" y="847885"/>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157" name="tx157"/>
            <p:cNvSpPr/>
            <p:nvPr/>
          </p:nvSpPr>
          <p:spPr>
            <a:xfrm>
              <a:off x="5954196" y="847885"/>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158" name="tx158"/>
            <p:cNvSpPr/>
            <p:nvPr/>
          </p:nvSpPr>
          <p:spPr>
            <a:xfrm>
              <a:off x="6382373"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159" name="tx159"/>
            <p:cNvSpPr/>
            <p:nvPr/>
          </p:nvSpPr>
          <p:spPr>
            <a:xfrm>
              <a:off x="6841594" y="84788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160" name="tx160"/>
            <p:cNvSpPr/>
            <p:nvPr/>
          </p:nvSpPr>
          <p:spPr>
            <a:xfrm>
              <a:off x="7288379"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161" name="tx161"/>
            <p:cNvSpPr/>
            <p:nvPr/>
          </p:nvSpPr>
          <p:spPr>
            <a:xfrm>
              <a:off x="7787971" y="847885"/>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162" name="tx162"/>
            <p:cNvSpPr/>
            <p:nvPr/>
          </p:nvSpPr>
          <p:spPr>
            <a:xfrm>
              <a:off x="8172532" y="847885"/>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MengA</a:t>
              </a:r>
            </a:p>
          </p:txBody>
        </p:sp>
        <p:sp>
          <p:nvSpPr>
            <p:cNvPr id="163" name="tx163"/>
            <p:cNvSpPr/>
            <p:nvPr/>
          </p:nvSpPr>
          <p:spPr>
            <a:xfrm>
              <a:off x="8659825"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164" name="tx164"/>
            <p:cNvSpPr/>
            <p:nvPr/>
          </p:nvSpPr>
          <p:spPr>
            <a:xfrm>
              <a:off x="524001" y="4778445"/>
              <a:ext cx="2250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WB</a:t>
              </a:r>
            </a:p>
          </p:txBody>
        </p:sp>
        <p:sp>
          <p:nvSpPr>
            <p:cNvPr id="165" name="tx165"/>
            <p:cNvSpPr/>
            <p:nvPr/>
          </p:nvSpPr>
          <p:spPr>
            <a:xfrm>
              <a:off x="787897" y="4778445"/>
              <a:ext cx="27934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FCV</a:t>
              </a:r>
            </a:p>
          </p:txBody>
        </p:sp>
        <p:sp>
          <p:nvSpPr>
            <p:cNvPr id="166" name="tx166"/>
            <p:cNvSpPr/>
            <p:nvPr/>
          </p:nvSpPr>
          <p:spPr>
            <a:xfrm>
              <a:off x="1106108" y="4778445"/>
              <a:ext cx="5670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countries</a:t>
              </a:r>
            </a:p>
          </p:txBody>
        </p:sp>
        <p:sp>
          <p:nvSpPr>
            <p:cNvPr id="167" name="tx167"/>
            <p:cNvSpPr/>
            <p:nvPr/>
          </p:nvSpPr>
          <p:spPr>
            <a:xfrm>
              <a:off x="1238331" y="3296653"/>
              <a:ext cx="434797"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Global</a:t>
              </a:r>
            </a:p>
          </p:txBody>
        </p:sp>
        <p:sp>
          <p:nvSpPr>
            <p:cNvPr id="168" name="tx168"/>
            <p:cNvSpPr/>
            <p:nvPr/>
          </p:nvSpPr>
          <p:spPr>
            <a:xfrm>
              <a:off x="508182" y="1814861"/>
              <a:ext cx="5590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non-FCV</a:t>
              </a:r>
            </a:p>
          </p:txBody>
        </p:sp>
        <p:sp>
          <p:nvSpPr>
            <p:cNvPr id="169" name="tx169"/>
            <p:cNvSpPr/>
            <p:nvPr/>
          </p:nvSpPr>
          <p:spPr>
            <a:xfrm>
              <a:off x="1106108" y="1814861"/>
              <a:ext cx="5670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countries</a:t>
              </a:r>
            </a:p>
          </p:txBody>
        </p:sp>
        <p:sp>
          <p:nvSpPr>
            <p:cNvPr id="170" name="tx170"/>
            <p:cNvSpPr/>
            <p:nvPr/>
          </p:nvSpPr>
          <p:spPr>
            <a:xfrm>
              <a:off x="3499288"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171" name="pic171"/>
            <p:cNvPicPr/>
            <p:nvPr/>
          </p:nvPicPr>
          <p:blipFill>
            <a:blip r:embed="rId2" cstate="print"/>
            <a:stretch>
              <a:fillRect/>
            </a:stretch>
          </p:blipFill>
          <p:spPr>
            <a:xfrm>
              <a:off x="5150880" y="5941026"/>
              <a:ext cx="2160000" cy="219455"/>
            </a:xfrm>
            <a:prstGeom prst="rect">
              <a:avLst/>
            </a:prstGeom>
          </p:spPr>
        </p:pic>
        <p:sp>
          <p:nvSpPr>
            <p:cNvPr id="172" name="pl172"/>
            <p:cNvSpPr/>
            <p:nvPr/>
          </p:nvSpPr>
          <p:spPr>
            <a:xfrm>
              <a:off x="515448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3" name="pl173"/>
            <p:cNvSpPr/>
            <p:nvPr/>
          </p:nvSpPr>
          <p:spPr>
            <a:xfrm>
              <a:off x="644616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4" name="pl174"/>
            <p:cNvSpPr/>
            <p:nvPr/>
          </p:nvSpPr>
          <p:spPr>
            <a:xfrm>
              <a:off x="666144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5" name="pl175"/>
            <p:cNvSpPr/>
            <p:nvPr/>
          </p:nvSpPr>
          <p:spPr>
            <a:xfrm>
              <a:off x="687672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6" name="pl176"/>
            <p:cNvSpPr/>
            <p:nvPr/>
          </p:nvSpPr>
          <p:spPr>
            <a:xfrm>
              <a:off x="709200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7" name="pl177"/>
            <p:cNvSpPr/>
            <p:nvPr/>
          </p:nvSpPr>
          <p:spPr>
            <a:xfrm>
              <a:off x="730728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8" name="pl178"/>
            <p:cNvSpPr/>
            <p:nvPr/>
          </p:nvSpPr>
          <p:spPr>
            <a:xfrm>
              <a:off x="515448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9" name="pl179"/>
            <p:cNvSpPr/>
            <p:nvPr/>
          </p:nvSpPr>
          <p:spPr>
            <a:xfrm>
              <a:off x="644616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80" name="pl180"/>
            <p:cNvSpPr/>
            <p:nvPr/>
          </p:nvSpPr>
          <p:spPr>
            <a:xfrm>
              <a:off x="666144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81" name="pl181"/>
            <p:cNvSpPr/>
            <p:nvPr/>
          </p:nvSpPr>
          <p:spPr>
            <a:xfrm>
              <a:off x="687672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82" name="pl182"/>
            <p:cNvSpPr/>
            <p:nvPr/>
          </p:nvSpPr>
          <p:spPr>
            <a:xfrm>
              <a:off x="709200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83" name="pl183"/>
            <p:cNvSpPr/>
            <p:nvPr/>
          </p:nvSpPr>
          <p:spPr>
            <a:xfrm>
              <a:off x="730728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84" name="tx184"/>
            <p:cNvSpPr/>
            <p:nvPr/>
          </p:nvSpPr>
          <p:spPr>
            <a:xfrm>
              <a:off x="5123391"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185" name="tx185"/>
            <p:cNvSpPr/>
            <p:nvPr/>
          </p:nvSpPr>
          <p:spPr>
            <a:xfrm>
              <a:off x="638398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186" name="tx186"/>
            <p:cNvSpPr/>
            <p:nvPr/>
          </p:nvSpPr>
          <p:spPr>
            <a:xfrm>
              <a:off x="659926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187" name="tx187"/>
            <p:cNvSpPr/>
            <p:nvPr/>
          </p:nvSpPr>
          <p:spPr>
            <a:xfrm>
              <a:off x="681454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188" name="tx188"/>
            <p:cNvSpPr/>
            <p:nvPr/>
          </p:nvSpPr>
          <p:spPr>
            <a:xfrm>
              <a:off x="702982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189" name="tx189"/>
            <p:cNvSpPr/>
            <p:nvPr/>
          </p:nvSpPr>
          <p:spPr>
            <a:xfrm>
              <a:off x="7214012"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190" name="tx190"/>
            <p:cNvSpPr/>
            <p:nvPr/>
          </p:nvSpPr>
          <p:spPr>
            <a:xfrm>
              <a:off x="1735758" y="435349"/>
              <a:ext cx="256736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by region, 2025</a:t>
              </a:r>
            </a:p>
          </p:txBody>
        </p:sp>
        <p:sp>
          <p:nvSpPr>
            <p:cNvPr id="191" name="tx191"/>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2" name="tx192"/>
            <p:cNvSpPr/>
            <p:nvPr/>
          </p:nvSpPr>
          <p:spPr>
            <a:xfrm>
              <a:off x="5221769" y="6593460"/>
              <a:ext cx="38526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Regions ordered based on crude average coverage across all vaccines.</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Vaccine coverage varies between regions, but also within regions for different vaccines.
This heatmap shows vaccine coverage by region and vaccine in 2025.
In 2025, 1 out of 2 regions achieved coverage of 90% or higher in at least one vaccine (non-FCV countries).
non-FCV countries had the highest percentage of vaccines (19%) in the national immunization schedule with coverage of at least 90%, followed by WB FCV countries .
WB FCV countries did not achieve at least 90% coverage for any antigen.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P7TF5XRZ5TZD-1674051314-5663</_dlc_DocId>
    <_dlc_DocIdUrl xmlns="5ce71423-0d49-4a04-8822-86064e799dcd">
      <Url>https://unicef.sharepoint.com/teams/DAPM-DataComm/_layouts/15/DocIdRedir.aspx?ID=P7TF5XRZ5TZD-1674051314-5663</Url>
      <Description>P7TF5XRZ5TZD-1674051314-5663</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534015E8-9C91-4741-9A84-A3C1D82B239B}"/>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2026-07-17T16:01:37Z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949e1279-1366-4ba2-b557-8d24a0958380</vt:lpwstr>
  </property>
</Properties>
</file>